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6"/>
  </p:notesMasterIdLst>
  <p:sldIdLst>
    <p:sldId id="257" r:id="rId2"/>
    <p:sldId id="258" r:id="rId3"/>
    <p:sldId id="538" r:id="rId4"/>
    <p:sldId id="537" r:id="rId5"/>
    <p:sldId id="517" r:id="rId6"/>
    <p:sldId id="550" r:id="rId7"/>
    <p:sldId id="553" r:id="rId8"/>
    <p:sldId id="532" r:id="rId9"/>
    <p:sldId id="539" r:id="rId10"/>
    <p:sldId id="540" r:id="rId11"/>
    <p:sldId id="541" r:id="rId12"/>
    <p:sldId id="554" r:id="rId13"/>
    <p:sldId id="496" r:id="rId14"/>
    <p:sldId id="522" r:id="rId15"/>
    <p:sldId id="546" r:id="rId16"/>
    <p:sldId id="497" r:id="rId17"/>
    <p:sldId id="547" r:id="rId18"/>
    <p:sldId id="508" r:id="rId19"/>
    <p:sldId id="548" r:id="rId20"/>
    <p:sldId id="509" r:id="rId21"/>
    <p:sldId id="555" r:id="rId22"/>
    <p:sldId id="510" r:id="rId23"/>
    <p:sldId id="511" r:id="rId24"/>
    <p:sldId id="512" r:id="rId25"/>
    <p:sldId id="531" r:id="rId26"/>
    <p:sldId id="527" r:id="rId27"/>
    <p:sldId id="549" r:id="rId28"/>
    <p:sldId id="528" r:id="rId29"/>
    <p:sldId id="529" r:id="rId30"/>
    <p:sldId id="533" r:id="rId31"/>
    <p:sldId id="534" r:id="rId32"/>
    <p:sldId id="535" r:id="rId33"/>
    <p:sldId id="536" r:id="rId34"/>
    <p:sldId id="530" r:id="rId35"/>
  </p:sldIdLst>
  <p:sldSz cx="9144000" cy="6858000" type="screen4x3"/>
  <p:notesSz cx="6858000" cy="17049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D6FAE"/>
    <a:srgbClr val="FFC000"/>
    <a:srgbClr val="00FF00"/>
    <a:srgbClr val="FFFF66"/>
    <a:srgbClr val="0A280A"/>
    <a:srgbClr val="0002FF"/>
    <a:srgbClr val="008000"/>
    <a:srgbClr val="33CCCC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B6239-1E02-43EF-BC3C-DD62B5046A99}" v="2" dt="2019-12-02T10:51:51.545"/>
    <p1510:client id="{0DAD28C6-0E97-4B43-A44F-A32911C53406}" v="354" dt="2020-07-17T21:08:12.521"/>
    <p1510:client id="{15488149-633A-4407-BE41-767A6DC2412B}" v="3078" dt="2020-07-17T11:24:06.425"/>
    <p1510:client id="{22D73B81-B442-4955-97F4-AEAE9763DFC5}" v="35" dt="2019-10-28T10:47:15.969"/>
    <p1510:client id="{3F794E97-A187-4D9F-A7A4-5203A52147E5}" v="1746" dt="2019-12-02T10:38:28.544"/>
    <p1510:client id="{41BB9E9D-B3BD-4EAA-BB17-A20B0957AB56}" v="84" dt="2019-11-25T15:35:57.908"/>
    <p1510:client id="{4736A007-06C3-45A1-BD8C-040012AA875F}" v="1" dt="2019-10-28T20:29:56.899"/>
    <p1510:client id="{4A98F73F-7A7D-4CFD-89C0-609F8E1A9946}" v="539" dt="2020-07-19T20:16:59.900"/>
    <p1510:client id="{55B553DE-05F4-4EEF-8247-7907F2C61BE5}" v="17" dt="2019-10-28T11:09:49.414"/>
    <p1510:client id="{55CF4E30-DA79-4454-9305-1E7766D3B3D8}" v="4" dt="2019-10-25T16:14:42.482"/>
    <p1510:client id="{6456756B-FED8-4E8F-A6F6-E8D4396F85BB}" v="388" dt="2019-11-30T11:37:52.534"/>
    <p1510:client id="{65F16259-9E47-436C-B2EE-75A2630FE610}" v="12" dt="2019-11-25T15:02:27.558"/>
    <p1510:client id="{7DE60888-77F8-47E6-B45E-9E8E87E2EDD6}" v="216" dt="2019-12-02T11:35:52.215"/>
    <p1510:client id="{84B258D0-73B6-42FD-BE5A-37533133AC27}" v="91" dt="2019-11-20T16:46:05.111"/>
    <p1510:client id="{D0FC0693-D459-43E5-94FC-CAC43EBD2E09}" v="3" dt="2019-10-28T19:07:54.705"/>
    <p1510:client id="{D2C0C81B-452F-4923-8292-3E74AFF757AC}" v="4486" dt="2019-10-25T22:41:55.009"/>
    <p1510:client id="{D4E5FF32-76BD-4E84-9A14-F3D6CC14BA6B}" v="53" dt="2019-11-21T16:57:21.828"/>
    <p1510:client id="{F4A75A5F-29E7-46A4-AF8B-ACC6BC9D32CF}" v="3" dt="2019-01-17T12:16:50.478"/>
    <p1510:client id="{F76C7A7D-8DF6-4465-895A-8416F8329DFE}" v="234" dt="2020-01-23T10:23:03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68223" autoAdjust="0"/>
  </p:normalViewPr>
  <p:slideViewPr>
    <p:cSldViewPr snapToGrid="0">
      <p:cViewPr varScale="1">
        <p:scale>
          <a:sx n="47" d="100"/>
          <a:sy n="47" d="100"/>
        </p:scale>
        <p:origin x="19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Kostoglou" userId="adb54a6f361556ea" providerId="Windows Live" clId="Web-{41BB9E9D-B3BD-4EAA-BB17-A20B0957AB56}"/>
    <pc:docChg chg="modSld">
      <pc:chgData name="Sofia Kostoglou" userId="adb54a6f361556ea" providerId="Windows Live" clId="Web-{41BB9E9D-B3BD-4EAA-BB17-A20B0957AB56}" dt="2019-11-25T15:35:09.345" v="75"/>
      <pc:docMkLst>
        <pc:docMk/>
      </pc:docMkLst>
      <pc:sldChg chg="addSp delSp modSp">
        <pc:chgData name="Sofia Kostoglou" userId="adb54a6f361556ea" providerId="Windows Live" clId="Web-{41BB9E9D-B3BD-4EAA-BB17-A20B0957AB56}" dt="2019-11-25T15:35:09.345" v="75"/>
        <pc:sldMkLst>
          <pc:docMk/>
          <pc:sldMk cId="337839175" sldId="333"/>
        </pc:sldMkLst>
        <pc:spChg chg="add del mod">
          <ac:chgData name="Sofia Kostoglou" userId="adb54a6f361556ea" providerId="Windows Live" clId="Web-{41BB9E9D-B3BD-4EAA-BB17-A20B0957AB56}" dt="2019-11-25T15:35:09.345" v="75"/>
          <ac:spMkLst>
            <pc:docMk/>
            <pc:sldMk cId="337839175" sldId="333"/>
            <ac:spMk id="3" creationId="{49E5F35C-BEDD-455B-BADA-544598B2D7CA}"/>
          </ac:spMkLst>
        </pc:spChg>
        <pc:spChg chg="add del">
          <ac:chgData name="Sofia Kostoglou" userId="adb54a6f361556ea" providerId="Windows Live" clId="Web-{41BB9E9D-B3BD-4EAA-BB17-A20B0957AB56}" dt="2019-11-25T15:35:09.345" v="75"/>
          <ac:spMkLst>
            <pc:docMk/>
            <pc:sldMk cId="337839175" sldId="333"/>
            <ac:spMk id="6" creationId="{00000000-0000-0000-0000-000000000000}"/>
          </ac:spMkLst>
        </pc:spChg>
        <pc:spChg chg="mod">
          <ac:chgData name="Sofia Kostoglou" userId="adb54a6f361556ea" providerId="Windows Live" clId="Web-{41BB9E9D-B3BD-4EAA-BB17-A20B0957AB56}" dt="2019-11-25T15:35:06.110" v="73" actId="1076"/>
          <ac:spMkLst>
            <pc:docMk/>
            <pc:sldMk cId="337839175" sldId="333"/>
            <ac:spMk id="20" creationId="{00000000-0000-0000-0000-000000000000}"/>
          </ac:spMkLst>
        </pc:spChg>
      </pc:sldChg>
    </pc:docChg>
  </pc:docChgLst>
  <pc:docChgLst>
    <pc:chgData name="Sofia Kostoglou" userId="adb54a6f361556ea" providerId="Windows Live" clId="Web-{4736A007-06C3-45A1-BD8C-040012AA875F}"/>
    <pc:docChg chg="modSld">
      <pc:chgData name="Sofia Kostoglou" userId="adb54a6f361556ea" providerId="Windows Live" clId="Web-{4736A007-06C3-45A1-BD8C-040012AA875F}" dt="2019-10-28T20:29:56.899" v="0" actId="1076"/>
      <pc:docMkLst>
        <pc:docMk/>
      </pc:docMkLst>
      <pc:sldChg chg="modSp">
        <pc:chgData name="Sofia Kostoglou" userId="adb54a6f361556ea" providerId="Windows Live" clId="Web-{4736A007-06C3-45A1-BD8C-040012AA875F}" dt="2019-10-28T20:29:56.899" v="0" actId="1076"/>
        <pc:sldMkLst>
          <pc:docMk/>
          <pc:sldMk cId="2116956510" sldId="355"/>
        </pc:sldMkLst>
        <pc:spChg chg="mod">
          <ac:chgData name="Sofia Kostoglou" userId="adb54a6f361556ea" providerId="Windows Live" clId="Web-{4736A007-06C3-45A1-BD8C-040012AA875F}" dt="2019-10-28T20:29:56.899" v="0" actId="1076"/>
          <ac:spMkLst>
            <pc:docMk/>
            <pc:sldMk cId="2116956510" sldId="355"/>
            <ac:spMk id="3" creationId="{00000000-0000-0000-0000-000000000000}"/>
          </ac:spMkLst>
        </pc:spChg>
      </pc:sldChg>
    </pc:docChg>
  </pc:docChgLst>
  <pc:docChgLst>
    <pc:chgData name="Sofia Kostoglou" userId="adb54a6f361556ea" providerId="Windows Live" clId="Web-{D4E5FF32-76BD-4E84-9A14-F3D6CC14BA6B}"/>
    <pc:docChg chg="delSld modSld sldOrd">
      <pc:chgData name="Sofia Kostoglou" userId="adb54a6f361556ea" providerId="Windows Live" clId="Web-{D4E5FF32-76BD-4E84-9A14-F3D6CC14BA6B}" dt="2019-11-21T16:57:20.546" v="36" actId="20577"/>
      <pc:docMkLst>
        <pc:docMk/>
      </pc:docMkLst>
      <pc:sldChg chg="modSp">
        <pc:chgData name="Sofia Kostoglou" userId="adb54a6f361556ea" providerId="Windows Live" clId="Web-{D4E5FF32-76BD-4E84-9A14-F3D6CC14BA6B}" dt="2019-11-21T16:56:05.156" v="5" actId="20577"/>
        <pc:sldMkLst>
          <pc:docMk/>
          <pc:sldMk cId="4176746929" sldId="306"/>
        </pc:sldMkLst>
        <pc:spChg chg="mod">
          <ac:chgData name="Sofia Kostoglou" userId="adb54a6f361556ea" providerId="Windows Live" clId="Web-{D4E5FF32-76BD-4E84-9A14-F3D6CC14BA6B}" dt="2019-11-21T16:56:05.156" v="5" actId="20577"/>
          <ac:spMkLst>
            <pc:docMk/>
            <pc:sldMk cId="4176746929" sldId="306"/>
            <ac:spMk id="33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08.625" v="6" actId="20577"/>
        <pc:sldMkLst>
          <pc:docMk/>
          <pc:sldMk cId="829186110" sldId="317"/>
        </pc:sldMkLst>
        <pc:spChg chg="mod">
          <ac:chgData name="Sofia Kostoglou" userId="adb54a6f361556ea" providerId="Windows Live" clId="Web-{D4E5FF32-76BD-4E84-9A14-F3D6CC14BA6B}" dt="2019-11-21T16:56:08.625" v="6" actId="20577"/>
          <ac:spMkLst>
            <pc:docMk/>
            <pc:sldMk cId="829186110" sldId="317"/>
            <ac:spMk id="30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13.016" v="8" actId="20577"/>
        <pc:sldMkLst>
          <pc:docMk/>
          <pc:sldMk cId="458840741" sldId="318"/>
        </pc:sldMkLst>
        <pc:spChg chg="mod">
          <ac:chgData name="Sofia Kostoglou" userId="adb54a6f361556ea" providerId="Windows Live" clId="Web-{D4E5FF32-76BD-4E84-9A14-F3D6CC14BA6B}" dt="2019-11-21T16:56:13.016" v="8" actId="20577"/>
          <ac:spMkLst>
            <pc:docMk/>
            <pc:sldMk cId="458840741" sldId="318"/>
            <ac:spMk id="25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37.890" v="18" actId="20577"/>
        <pc:sldMkLst>
          <pc:docMk/>
          <pc:sldMk cId="3442135532" sldId="319"/>
        </pc:sldMkLst>
        <pc:spChg chg="mod">
          <ac:chgData name="Sofia Kostoglou" userId="adb54a6f361556ea" providerId="Windows Live" clId="Web-{D4E5FF32-76BD-4E84-9A14-F3D6CC14BA6B}" dt="2019-11-21T16:56:37.890" v="18" actId="20577"/>
          <ac:spMkLst>
            <pc:docMk/>
            <pc:sldMk cId="3442135532" sldId="319"/>
            <ac:spMk id="20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27.453" v="14" actId="14100"/>
        <pc:sldMkLst>
          <pc:docMk/>
          <pc:sldMk cId="3230482735" sldId="321"/>
        </pc:sldMkLst>
        <pc:spChg chg="mod">
          <ac:chgData name="Sofia Kostoglou" userId="adb54a6f361556ea" providerId="Windows Live" clId="Web-{D4E5FF32-76BD-4E84-9A14-F3D6CC14BA6B}" dt="2019-11-21T16:56:27.453" v="14" actId="14100"/>
          <ac:spMkLst>
            <pc:docMk/>
            <pc:sldMk cId="3230482735" sldId="321"/>
            <ac:spMk id="22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55.625" v="26" actId="20577"/>
        <pc:sldMkLst>
          <pc:docMk/>
          <pc:sldMk cId="3239590195" sldId="327"/>
        </pc:sldMkLst>
        <pc:spChg chg="mod">
          <ac:chgData name="Sofia Kostoglou" userId="adb54a6f361556ea" providerId="Windows Live" clId="Web-{D4E5FF32-76BD-4E84-9A14-F3D6CC14BA6B}" dt="2019-11-21T16:56:55.625" v="26" actId="20577"/>
          <ac:spMkLst>
            <pc:docMk/>
            <pc:sldMk cId="3239590195" sldId="327"/>
            <ac:spMk id="15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46.969" v="21" actId="20577"/>
        <pc:sldMkLst>
          <pc:docMk/>
          <pc:sldMk cId="1000316622" sldId="352"/>
        </pc:sldMkLst>
        <pc:spChg chg="mod">
          <ac:chgData name="Sofia Kostoglou" userId="adb54a6f361556ea" providerId="Windows Live" clId="Web-{D4E5FF32-76BD-4E84-9A14-F3D6CC14BA6B}" dt="2019-11-21T16:56:46.969" v="21" actId="20577"/>
          <ac:spMkLst>
            <pc:docMk/>
            <pc:sldMk cId="1000316622" sldId="352"/>
            <ac:spMk id="7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7:06.843" v="30" actId="20577"/>
        <pc:sldMkLst>
          <pc:docMk/>
          <pc:sldMk cId="749669397" sldId="359"/>
        </pc:sldMkLst>
        <pc:spChg chg="mod">
          <ac:chgData name="Sofia Kostoglou" userId="adb54a6f361556ea" providerId="Windows Live" clId="Web-{D4E5FF32-76BD-4E84-9A14-F3D6CC14BA6B}" dt="2019-11-21T16:57:06.843" v="30" actId="20577"/>
          <ac:spMkLst>
            <pc:docMk/>
            <pc:sldMk cId="749669397" sldId="359"/>
            <ac:spMk id="13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18.047" v="9" actId="20577"/>
        <pc:sldMkLst>
          <pc:docMk/>
          <pc:sldMk cId="775827861" sldId="361"/>
        </pc:sldMkLst>
        <pc:spChg chg="mod">
          <ac:chgData name="Sofia Kostoglou" userId="adb54a6f361556ea" providerId="Windows Live" clId="Web-{D4E5FF32-76BD-4E84-9A14-F3D6CC14BA6B}" dt="2019-11-21T16:56:18.047" v="9" actId="20577"/>
          <ac:spMkLst>
            <pc:docMk/>
            <pc:sldMk cId="775827861" sldId="361"/>
            <ac:spMk id="20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7:12.328" v="32" actId="20577"/>
        <pc:sldMkLst>
          <pc:docMk/>
          <pc:sldMk cId="2871200624" sldId="364"/>
        </pc:sldMkLst>
        <pc:spChg chg="mod">
          <ac:chgData name="Sofia Kostoglou" userId="adb54a6f361556ea" providerId="Windows Live" clId="Web-{D4E5FF32-76BD-4E84-9A14-F3D6CC14BA6B}" dt="2019-11-21T16:57:12.328" v="32" actId="20577"/>
          <ac:spMkLst>
            <pc:docMk/>
            <pc:sldMk cId="2871200624" sldId="364"/>
            <ac:spMk id="22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51.984" v="23" actId="20577"/>
        <pc:sldMkLst>
          <pc:docMk/>
          <pc:sldMk cId="3312171730" sldId="368"/>
        </pc:sldMkLst>
        <pc:spChg chg="mod">
          <ac:chgData name="Sofia Kostoglou" userId="adb54a6f361556ea" providerId="Windows Live" clId="Web-{D4E5FF32-76BD-4E84-9A14-F3D6CC14BA6B}" dt="2019-11-21T16:56:51.984" v="23" actId="20577"/>
          <ac:spMkLst>
            <pc:docMk/>
            <pc:sldMk cId="3312171730" sldId="368"/>
            <ac:spMk id="14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59.312" v="27" actId="20577"/>
        <pc:sldMkLst>
          <pc:docMk/>
          <pc:sldMk cId="2445967680" sldId="372"/>
        </pc:sldMkLst>
        <pc:spChg chg="mod">
          <ac:chgData name="Sofia Kostoglou" userId="adb54a6f361556ea" providerId="Windows Live" clId="Web-{D4E5FF32-76BD-4E84-9A14-F3D6CC14BA6B}" dt="2019-11-21T16:56:59.312" v="27" actId="20577"/>
          <ac:spMkLst>
            <pc:docMk/>
            <pc:sldMk cId="2445967680" sldId="372"/>
            <ac:spMk id="15" creationId="{00000000-0000-0000-0000-000000000000}"/>
          </ac:spMkLst>
        </pc:spChg>
      </pc:sldChg>
      <pc:sldChg chg="del">
        <pc:chgData name="Sofia Kostoglou" userId="adb54a6f361556ea" providerId="Windows Live" clId="Web-{D4E5FF32-76BD-4E84-9A14-F3D6CC14BA6B}" dt="2019-11-21T16:55:10.110" v="0"/>
        <pc:sldMkLst>
          <pc:docMk/>
          <pc:sldMk cId="384225462" sldId="373"/>
        </pc:sldMkLst>
      </pc:sldChg>
      <pc:sldChg chg="modSp">
        <pc:chgData name="Sofia Kostoglou" userId="adb54a6f361556ea" providerId="Windows Live" clId="Web-{D4E5FF32-76BD-4E84-9A14-F3D6CC14BA6B}" dt="2019-11-21T16:56:34.031" v="16" actId="20577"/>
        <pc:sldMkLst>
          <pc:docMk/>
          <pc:sldMk cId="2386377642" sldId="374"/>
        </pc:sldMkLst>
        <pc:spChg chg="mod">
          <ac:chgData name="Sofia Kostoglou" userId="adb54a6f361556ea" providerId="Windows Live" clId="Web-{D4E5FF32-76BD-4E84-9A14-F3D6CC14BA6B}" dt="2019-11-21T16:56:34.031" v="16" actId="20577"/>
          <ac:spMkLst>
            <pc:docMk/>
            <pc:sldMk cId="2386377642" sldId="374"/>
            <ac:spMk id="9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7:16.203" v="35" actId="20577"/>
        <pc:sldMkLst>
          <pc:docMk/>
          <pc:sldMk cId="666193325" sldId="376"/>
        </pc:sldMkLst>
        <pc:spChg chg="mod">
          <ac:chgData name="Sofia Kostoglou" userId="adb54a6f361556ea" providerId="Windows Live" clId="Web-{D4E5FF32-76BD-4E84-9A14-F3D6CC14BA6B}" dt="2019-11-21T16:57:16.203" v="35" actId="20577"/>
          <ac:spMkLst>
            <pc:docMk/>
            <pc:sldMk cId="666193325" sldId="376"/>
            <ac:spMk id="9" creationId="{00000000-0000-0000-0000-000000000000}"/>
          </ac:spMkLst>
        </pc:spChg>
      </pc:sldChg>
      <pc:sldChg chg="modSp">
        <pc:chgData name="Sofia Kostoglou" userId="adb54a6f361556ea" providerId="Windows Live" clId="Web-{D4E5FF32-76BD-4E84-9A14-F3D6CC14BA6B}" dt="2019-11-21T16:56:00.750" v="4" actId="20577"/>
        <pc:sldMkLst>
          <pc:docMk/>
          <pc:sldMk cId="27461959" sldId="377"/>
        </pc:sldMkLst>
        <pc:spChg chg="mod">
          <ac:chgData name="Sofia Kostoglou" userId="adb54a6f361556ea" providerId="Windows Live" clId="Web-{D4E5FF32-76BD-4E84-9A14-F3D6CC14BA6B}" dt="2019-11-21T16:56:00.750" v="4" actId="20577"/>
          <ac:spMkLst>
            <pc:docMk/>
            <pc:sldMk cId="27461959" sldId="377"/>
            <ac:spMk id="21" creationId="{00000000-0000-0000-0000-000000000000}"/>
          </ac:spMkLst>
        </pc:spChg>
      </pc:sldChg>
      <pc:sldChg chg="modSp ord">
        <pc:chgData name="Sofia Kostoglou" userId="adb54a6f361556ea" providerId="Windows Live" clId="Web-{D4E5FF32-76BD-4E84-9A14-F3D6CC14BA6B}" dt="2019-11-21T16:57:20.546" v="36" actId="20577"/>
        <pc:sldMkLst>
          <pc:docMk/>
          <pc:sldMk cId="2812750375" sldId="384"/>
        </pc:sldMkLst>
        <pc:spChg chg="mod">
          <ac:chgData name="Sofia Kostoglou" userId="adb54a6f361556ea" providerId="Windows Live" clId="Web-{D4E5FF32-76BD-4E84-9A14-F3D6CC14BA6B}" dt="2019-11-21T16:57:20.546" v="36" actId="20577"/>
          <ac:spMkLst>
            <pc:docMk/>
            <pc:sldMk cId="2812750375" sldId="384"/>
            <ac:spMk id="13" creationId="{00000000-0000-0000-0000-000000000000}"/>
          </ac:spMkLst>
        </pc:spChg>
      </pc:sldChg>
    </pc:docChg>
  </pc:docChgLst>
  <pc:docChgLst>
    <pc:chgData name="Sofia Kostoglou" userId="adb54a6f361556ea" providerId="Windows Live" clId="Web-{F4A75A5F-29E7-46A4-AF8B-ACC6BC9D32CF}"/>
    <pc:docChg chg="addSld delSld modSld">
      <pc:chgData name="Sofia Kostoglou" userId="adb54a6f361556ea" providerId="Windows Live" clId="Web-{F4A75A5F-29E7-46A4-AF8B-ACC6BC9D32CF}" dt="2019-01-17T14:31:27.263" v="313" actId="1076"/>
      <pc:docMkLst>
        <pc:docMk/>
      </pc:docMkLst>
      <pc:sldChg chg="modSp">
        <pc:chgData name="Sofia Kostoglou" userId="adb54a6f361556ea" providerId="Windows Live" clId="Web-{F4A75A5F-29E7-46A4-AF8B-ACC6BC9D32CF}" dt="2019-01-17T13:31:48.913" v="168" actId="20577"/>
        <pc:sldMkLst>
          <pc:docMk/>
          <pc:sldMk cId="2098311462" sldId="257"/>
        </pc:sldMkLst>
        <pc:spChg chg="mod">
          <ac:chgData name="Sofia Kostoglou" userId="adb54a6f361556ea" providerId="Windows Live" clId="Web-{F4A75A5F-29E7-46A4-AF8B-ACC6BC9D32CF}" dt="2019-01-17T13:31:48.913" v="168" actId="20577"/>
          <ac:spMkLst>
            <pc:docMk/>
            <pc:sldMk cId="2098311462" sldId="257"/>
            <ac:spMk id="6" creationId="{00000000-0000-0000-0000-000000000000}"/>
          </ac:spMkLst>
        </pc:spChg>
      </pc:sldChg>
      <pc:sldChg chg="addSp modSp">
        <pc:chgData name="Sofia Kostoglou" userId="adb54a6f361556ea" providerId="Windows Live" clId="Web-{F4A75A5F-29E7-46A4-AF8B-ACC6BC9D32CF}" dt="2019-01-17T13:31:43.694" v="165" actId="20577"/>
        <pc:sldMkLst>
          <pc:docMk/>
          <pc:sldMk cId="2775499248" sldId="258"/>
        </pc:sldMkLst>
        <pc:spChg chg="add mod">
          <ac:chgData name="Sofia Kostoglou" userId="adb54a6f361556ea" providerId="Windows Live" clId="Web-{F4A75A5F-29E7-46A4-AF8B-ACC6BC9D32CF}" dt="2019-01-17T13:31:43.694" v="165" actId="20577"/>
          <ac:spMkLst>
            <pc:docMk/>
            <pc:sldMk cId="2775499248" sldId="258"/>
            <ac:spMk id="2" creationId="{664AD3DF-2432-4C6F-BFD9-B23833391A47}"/>
          </ac:spMkLst>
        </pc:spChg>
      </pc:sldChg>
      <pc:sldChg chg="modSp">
        <pc:chgData name="Sofia Kostoglou" userId="adb54a6f361556ea" providerId="Windows Live" clId="Web-{F4A75A5F-29E7-46A4-AF8B-ACC6BC9D32CF}" dt="2019-01-17T13:35:42.008" v="275" actId="20577"/>
        <pc:sldMkLst>
          <pc:docMk/>
          <pc:sldMk cId="3659108880" sldId="259"/>
        </pc:sldMkLst>
        <pc:spChg chg="mod">
          <ac:chgData name="Sofia Kostoglou" userId="adb54a6f361556ea" providerId="Windows Live" clId="Web-{F4A75A5F-29E7-46A4-AF8B-ACC6BC9D32CF}" dt="2019-01-17T13:35:42.008" v="275" actId="20577"/>
          <ac:spMkLst>
            <pc:docMk/>
            <pc:sldMk cId="3659108880" sldId="259"/>
            <ac:spMk id="8" creationId="{00000000-0000-0000-0000-000000000000}"/>
          </ac:spMkLst>
        </pc:spChg>
      </pc:sldChg>
      <pc:sldChg chg="modSp">
        <pc:chgData name="Sofia Kostoglou" userId="adb54a6f361556ea" providerId="Windows Live" clId="Web-{F4A75A5F-29E7-46A4-AF8B-ACC6BC9D32CF}" dt="2019-01-17T13:36:35.993" v="285" actId="20577"/>
        <pc:sldMkLst>
          <pc:docMk/>
          <pc:sldMk cId="1300294947" sldId="266"/>
        </pc:sldMkLst>
        <pc:spChg chg="mod">
          <ac:chgData name="Sofia Kostoglou" userId="adb54a6f361556ea" providerId="Windows Live" clId="Web-{F4A75A5F-29E7-46A4-AF8B-ACC6BC9D32CF}" dt="2019-01-17T13:36:35.993" v="285" actId="20577"/>
          <ac:spMkLst>
            <pc:docMk/>
            <pc:sldMk cId="1300294947" sldId="266"/>
            <ac:spMk id="11" creationId="{00000000-0000-0000-0000-000000000000}"/>
          </ac:spMkLst>
        </pc:spChg>
      </pc:sldChg>
      <pc:sldChg chg="addSp delSp">
        <pc:chgData name="Sofia Kostoglou" userId="adb54a6f361556ea" providerId="Windows Live" clId="Web-{F4A75A5F-29E7-46A4-AF8B-ACC6BC9D32CF}" dt="2019-01-17T13:32:44.632" v="190"/>
        <pc:sldMkLst>
          <pc:docMk/>
          <pc:sldMk cId="790409434" sldId="268"/>
        </pc:sldMkLst>
        <pc:spChg chg="add del">
          <ac:chgData name="Sofia Kostoglou" userId="adb54a6f361556ea" providerId="Windows Live" clId="Web-{F4A75A5F-29E7-46A4-AF8B-ACC6BC9D32CF}" dt="2019-01-17T13:32:44.632" v="190"/>
          <ac:spMkLst>
            <pc:docMk/>
            <pc:sldMk cId="790409434" sldId="268"/>
            <ac:spMk id="8" creationId="{C3D37774-8C87-4586-90F1-99BF323ADCB8}"/>
          </ac:spMkLst>
        </pc:spChg>
      </pc:sldChg>
      <pc:sldChg chg="delSp modSp">
        <pc:chgData name="Sofia Kostoglou" userId="adb54a6f361556ea" providerId="Windows Live" clId="Web-{F4A75A5F-29E7-46A4-AF8B-ACC6BC9D32CF}" dt="2019-01-17T13:33:04.320" v="201" actId="20577"/>
        <pc:sldMkLst>
          <pc:docMk/>
          <pc:sldMk cId="4001775774" sldId="269"/>
        </pc:sldMkLst>
        <pc:spChg chg="mod">
          <ac:chgData name="Sofia Kostoglou" userId="adb54a6f361556ea" providerId="Windows Live" clId="Web-{F4A75A5F-29E7-46A4-AF8B-ACC6BC9D32CF}" dt="2019-01-17T13:33:04.320" v="201" actId="20577"/>
          <ac:spMkLst>
            <pc:docMk/>
            <pc:sldMk cId="4001775774" sldId="269"/>
            <ac:spMk id="2" creationId="{00000000-0000-0000-0000-000000000000}"/>
          </ac:spMkLst>
        </pc:spChg>
        <pc:picChg chg="del">
          <ac:chgData name="Sofia Kostoglou" userId="adb54a6f361556ea" providerId="Windows Live" clId="Web-{F4A75A5F-29E7-46A4-AF8B-ACC6BC9D32CF}" dt="2019-01-17T12:00:12.565" v="7"/>
          <ac:picMkLst>
            <pc:docMk/>
            <pc:sldMk cId="4001775774" sldId="269"/>
            <ac:picMk id="9" creationId="{29092ACD-57E2-AA44-9912-1A4A30F5BF3E}"/>
          </ac:picMkLst>
        </pc:picChg>
      </pc:sldChg>
      <pc:sldChg chg="addSp modSp">
        <pc:chgData name="Sofia Kostoglou" userId="adb54a6f361556ea" providerId="Windows Live" clId="Web-{F4A75A5F-29E7-46A4-AF8B-ACC6BC9D32CF}" dt="2019-01-17T14:05:45.334" v="310" actId="1076"/>
        <pc:sldMkLst>
          <pc:docMk/>
          <pc:sldMk cId="767892360" sldId="280"/>
        </pc:sldMkLst>
        <pc:spChg chg="mod">
          <ac:chgData name="Sofia Kostoglou" userId="adb54a6f361556ea" providerId="Windows Live" clId="Web-{F4A75A5F-29E7-46A4-AF8B-ACC6BC9D32CF}" dt="2019-01-17T13:33:43.242" v="214" actId="20577"/>
          <ac:spMkLst>
            <pc:docMk/>
            <pc:sldMk cId="767892360" sldId="280"/>
            <ac:spMk id="2" creationId="{00000000-0000-0000-0000-000000000000}"/>
          </ac:spMkLst>
        </pc:spChg>
        <pc:picChg chg="add mod">
          <ac:chgData name="Sofia Kostoglou" userId="adb54a6f361556ea" providerId="Windows Live" clId="Web-{F4A75A5F-29E7-46A4-AF8B-ACC6BC9D32CF}" dt="2019-01-17T14:05:45.334" v="310" actId="1076"/>
          <ac:picMkLst>
            <pc:docMk/>
            <pc:sldMk cId="767892360" sldId="280"/>
            <ac:picMk id="6" creationId="{7BFA101F-118F-472C-B7A0-360B59D01132}"/>
          </ac:picMkLst>
        </pc:picChg>
      </pc:sldChg>
      <pc:sldChg chg="addSp modSp">
        <pc:chgData name="Sofia Kostoglou" userId="adb54a6f361556ea" providerId="Windows Live" clId="Web-{F4A75A5F-29E7-46A4-AF8B-ACC6BC9D32CF}" dt="2019-01-17T13:34:01.273" v="234" actId="20577"/>
        <pc:sldMkLst>
          <pc:docMk/>
          <pc:sldMk cId="182963381" sldId="281"/>
        </pc:sldMkLst>
        <pc:spChg chg="add mod">
          <ac:chgData name="Sofia Kostoglou" userId="adb54a6f361556ea" providerId="Windows Live" clId="Web-{F4A75A5F-29E7-46A4-AF8B-ACC6BC9D32CF}" dt="2019-01-17T13:34:01.273" v="234" actId="20577"/>
          <ac:spMkLst>
            <pc:docMk/>
            <pc:sldMk cId="182963381" sldId="281"/>
            <ac:spMk id="2" creationId="{D25ECA68-C846-4732-A182-06E6EB113D2F}"/>
          </ac:spMkLst>
        </pc:spChg>
      </pc:sldChg>
      <pc:sldChg chg="delSp">
        <pc:chgData name="Sofia Kostoglou" userId="adb54a6f361556ea" providerId="Windows Live" clId="Web-{F4A75A5F-29E7-46A4-AF8B-ACC6BC9D32CF}" dt="2019-01-17T11:57:10.657" v="6"/>
        <pc:sldMkLst>
          <pc:docMk/>
          <pc:sldMk cId="615064906" sldId="282"/>
        </pc:sldMkLst>
        <pc:spChg chg="del">
          <ac:chgData name="Sofia Kostoglou" userId="adb54a6f361556ea" providerId="Windows Live" clId="Web-{F4A75A5F-29E7-46A4-AF8B-ACC6BC9D32CF}" dt="2019-01-17T11:57:10.657" v="6"/>
          <ac:spMkLst>
            <pc:docMk/>
            <pc:sldMk cId="615064906" sldId="282"/>
            <ac:spMk id="6" creationId="{00000000-0000-0000-0000-000000000000}"/>
          </ac:spMkLst>
        </pc:spChg>
      </pc:sldChg>
      <pc:sldChg chg="addSp delSp modSp">
        <pc:chgData name="Sofia Kostoglou" userId="adb54a6f361556ea" providerId="Windows Live" clId="Web-{F4A75A5F-29E7-46A4-AF8B-ACC6BC9D32CF}" dt="2019-01-17T12:20:27.557" v="134" actId="20577"/>
        <pc:sldMkLst>
          <pc:docMk/>
          <pc:sldMk cId="2345608976" sldId="284"/>
        </pc:sldMkLst>
        <pc:spChg chg="add del mod">
          <ac:chgData name="Sofia Kostoglou" userId="adb54a6f361556ea" providerId="Windows Live" clId="Web-{F4A75A5F-29E7-46A4-AF8B-ACC6BC9D32CF}" dt="2019-01-17T12:11:15.241" v="18"/>
          <ac:spMkLst>
            <pc:docMk/>
            <pc:sldMk cId="2345608976" sldId="284"/>
            <ac:spMk id="21" creationId="{00000000-0000-0000-0000-000000000000}"/>
          </ac:spMkLst>
        </pc:spChg>
        <pc:spChg chg="add del">
          <ac:chgData name="Sofia Kostoglou" userId="adb54a6f361556ea" providerId="Windows Live" clId="Web-{F4A75A5F-29E7-46A4-AF8B-ACC6BC9D32CF}" dt="2019-01-17T12:17:26.947" v="45"/>
          <ac:spMkLst>
            <pc:docMk/>
            <pc:sldMk cId="2345608976" sldId="284"/>
            <ac:spMk id="24" creationId="{ADCFB4F5-2F05-4FF2-9B7C-9F5ED889219C}"/>
          </ac:spMkLst>
        </pc:spChg>
        <pc:spChg chg="add mod">
          <ac:chgData name="Sofia Kostoglou" userId="adb54a6f361556ea" providerId="Windows Live" clId="Web-{F4A75A5F-29E7-46A4-AF8B-ACC6BC9D32CF}" dt="2019-01-17T12:17:48.994" v="53" actId="20577"/>
          <ac:spMkLst>
            <pc:docMk/>
            <pc:sldMk cId="2345608976" sldId="284"/>
            <ac:spMk id="25" creationId="{A9511AB3-3199-4444-8516-4FE4E3190F84}"/>
          </ac:spMkLst>
        </pc:spChg>
        <pc:spChg chg="add mod">
          <ac:chgData name="Sofia Kostoglou" userId="adb54a6f361556ea" providerId="Windows Live" clId="Web-{F4A75A5F-29E7-46A4-AF8B-ACC6BC9D32CF}" dt="2019-01-17T12:20:27.557" v="134" actId="20577"/>
          <ac:spMkLst>
            <pc:docMk/>
            <pc:sldMk cId="2345608976" sldId="284"/>
            <ac:spMk id="26" creationId="{7825C2DF-8C5B-46AA-98B7-52FD91B230D7}"/>
          </ac:spMkLst>
        </pc:spChg>
        <pc:spChg chg="add del">
          <ac:chgData name="Sofia Kostoglou" userId="adb54a6f361556ea" providerId="Windows Live" clId="Web-{F4A75A5F-29E7-46A4-AF8B-ACC6BC9D32CF}" dt="2019-01-17T12:19:45.338" v="116"/>
          <ac:spMkLst>
            <pc:docMk/>
            <pc:sldMk cId="2345608976" sldId="284"/>
            <ac:spMk id="27" creationId="{F9D2AB24-38B3-48B6-B5D0-0333D695FC50}"/>
          </ac:spMkLst>
        </pc:spChg>
        <pc:spChg chg="add del">
          <ac:chgData name="Sofia Kostoglou" userId="adb54a6f361556ea" providerId="Windows Live" clId="Web-{F4A75A5F-29E7-46A4-AF8B-ACC6BC9D32CF}" dt="2019-01-17T12:19:51.635" v="118"/>
          <ac:spMkLst>
            <pc:docMk/>
            <pc:sldMk cId="2345608976" sldId="284"/>
            <ac:spMk id="30" creationId="{79203432-C29C-469F-8116-6861C0592294}"/>
          </ac:spMkLst>
        </pc:spChg>
        <pc:spChg chg="add del mod">
          <ac:chgData name="Sofia Kostoglou" userId="adb54a6f361556ea" providerId="Windows Live" clId="Web-{F4A75A5F-29E7-46A4-AF8B-ACC6BC9D32CF}" dt="2019-01-17T12:11:50.788" v="35"/>
          <ac:spMkLst>
            <pc:docMk/>
            <pc:sldMk cId="2345608976" sldId="284"/>
            <ac:spMk id="32" creationId="{00000000-0000-0000-0000-000000000000}"/>
          </ac:spMkLst>
        </pc:spChg>
        <pc:spChg chg="add mod">
          <ac:chgData name="Sofia Kostoglou" userId="adb54a6f361556ea" providerId="Windows Live" clId="Web-{F4A75A5F-29E7-46A4-AF8B-ACC6BC9D32CF}" dt="2019-01-17T12:20:01.432" v="120" actId="1076"/>
          <ac:spMkLst>
            <pc:docMk/>
            <pc:sldMk cId="2345608976" sldId="284"/>
            <ac:spMk id="34" creationId="{38156BBA-7C03-4C65-B185-8FA906215B7B}"/>
          </ac:spMkLst>
        </pc:spChg>
        <pc:spChg chg="mod">
          <ac:chgData name="Sofia Kostoglou" userId="adb54a6f361556ea" providerId="Windows Live" clId="Web-{F4A75A5F-29E7-46A4-AF8B-ACC6BC9D32CF}" dt="2019-01-17T12:18:38.150" v="70" actId="20577"/>
          <ac:spMkLst>
            <pc:docMk/>
            <pc:sldMk cId="2345608976" sldId="284"/>
            <ac:spMk id="40" creationId="{00000000-0000-0000-0000-000000000000}"/>
          </ac:spMkLst>
        </pc:spChg>
        <pc:spChg chg="mod">
          <ac:chgData name="Sofia Kostoglou" userId="adb54a6f361556ea" providerId="Windows Live" clId="Web-{F4A75A5F-29E7-46A4-AF8B-ACC6BC9D32CF}" dt="2019-01-17T12:19:05.916" v="92" actId="20577"/>
          <ac:spMkLst>
            <pc:docMk/>
            <pc:sldMk cId="2345608976" sldId="284"/>
            <ac:spMk id="43" creationId="{00000000-0000-0000-0000-000000000000}"/>
          </ac:spMkLst>
        </pc:spChg>
        <pc:picChg chg="mod">
          <ac:chgData name="Sofia Kostoglou" userId="adb54a6f361556ea" providerId="Windows Live" clId="Web-{F4A75A5F-29E7-46A4-AF8B-ACC6BC9D32CF}" dt="2019-01-17T12:16:50.478" v="39" actId="1076"/>
          <ac:picMkLst>
            <pc:docMk/>
            <pc:sldMk cId="2345608976" sldId="284"/>
            <ac:picMk id="6" creationId="{00000000-0000-0000-0000-000000000000}"/>
          </ac:picMkLst>
        </pc:picChg>
        <pc:cxnChg chg="add mod">
          <ac:chgData name="Sofia Kostoglou" userId="adb54a6f361556ea" providerId="Windows Live" clId="Web-{F4A75A5F-29E7-46A4-AF8B-ACC6BC9D32CF}" dt="2019-01-17T12:17:18.415" v="43"/>
          <ac:cxnSpMkLst>
            <pc:docMk/>
            <pc:sldMk cId="2345608976" sldId="284"/>
            <ac:cxnSpMk id="22" creationId="{B62AC239-853B-4539-846F-C8DC65854B31}"/>
          </ac:cxnSpMkLst>
        </pc:cxnChg>
      </pc:sldChg>
      <pc:sldChg chg="addSp modSp">
        <pc:chgData name="Sofia Kostoglou" userId="adb54a6f361556ea" providerId="Windows Live" clId="Web-{F4A75A5F-29E7-46A4-AF8B-ACC6BC9D32CF}" dt="2019-01-17T13:33:27.695" v="208" actId="20577"/>
        <pc:sldMkLst>
          <pc:docMk/>
          <pc:sldMk cId="3879436920" sldId="286"/>
        </pc:sldMkLst>
        <pc:spChg chg="add mod">
          <ac:chgData name="Sofia Kostoglou" userId="adb54a6f361556ea" providerId="Windows Live" clId="Web-{F4A75A5F-29E7-46A4-AF8B-ACC6BC9D32CF}" dt="2019-01-17T13:33:27.695" v="208" actId="20577"/>
          <ac:spMkLst>
            <pc:docMk/>
            <pc:sldMk cId="3879436920" sldId="286"/>
            <ac:spMk id="7" creationId="{2D2C6A64-40DF-43F9-8314-3F92E9AD276D}"/>
          </ac:spMkLst>
        </pc:spChg>
      </pc:sldChg>
      <pc:sldChg chg="modSp">
        <pc:chgData name="Sofia Kostoglou" userId="adb54a6f361556ea" providerId="Windows Live" clId="Web-{F4A75A5F-29E7-46A4-AF8B-ACC6BC9D32CF}" dt="2019-01-17T13:27:00.786" v="145" actId="1076"/>
        <pc:sldMkLst>
          <pc:docMk/>
          <pc:sldMk cId="3367364274" sldId="287"/>
        </pc:sldMkLst>
        <pc:picChg chg="mod">
          <ac:chgData name="Sofia Kostoglou" userId="adb54a6f361556ea" providerId="Windows Live" clId="Web-{F4A75A5F-29E7-46A4-AF8B-ACC6BC9D32CF}" dt="2019-01-17T13:27:00.786" v="145" actId="1076"/>
          <ac:picMkLst>
            <pc:docMk/>
            <pc:sldMk cId="3367364274" sldId="287"/>
            <ac:picMk id="9" creationId="{00000000-0000-0000-0000-000000000000}"/>
          </ac:picMkLst>
        </pc:picChg>
      </pc:sldChg>
      <pc:sldChg chg="addSp modSp">
        <pc:chgData name="Sofia Kostoglou" userId="adb54a6f361556ea" providerId="Windows Live" clId="Web-{F4A75A5F-29E7-46A4-AF8B-ACC6BC9D32CF}" dt="2019-01-17T13:34:26.789" v="261" actId="20577"/>
        <pc:sldMkLst>
          <pc:docMk/>
          <pc:sldMk cId="3658713871" sldId="290"/>
        </pc:sldMkLst>
        <pc:spChg chg="add mod">
          <ac:chgData name="Sofia Kostoglou" userId="adb54a6f361556ea" providerId="Windows Live" clId="Web-{F4A75A5F-29E7-46A4-AF8B-ACC6BC9D32CF}" dt="2019-01-17T13:34:26.789" v="261" actId="20577"/>
          <ac:spMkLst>
            <pc:docMk/>
            <pc:sldMk cId="3658713871" sldId="290"/>
            <ac:spMk id="2" creationId="{DC596560-049C-4756-A572-DF6E367D33A2}"/>
          </ac:spMkLst>
        </pc:spChg>
      </pc:sldChg>
      <pc:sldChg chg="addSp modSp">
        <pc:chgData name="Sofia Kostoglou" userId="adb54a6f361556ea" providerId="Windows Live" clId="Web-{F4A75A5F-29E7-46A4-AF8B-ACC6BC9D32CF}" dt="2019-01-17T13:32:32.054" v="188" actId="1076"/>
        <pc:sldMkLst>
          <pc:docMk/>
          <pc:sldMk cId="1212499711" sldId="292"/>
        </pc:sldMkLst>
        <pc:spChg chg="add mod">
          <ac:chgData name="Sofia Kostoglou" userId="adb54a6f361556ea" providerId="Windows Live" clId="Web-{F4A75A5F-29E7-46A4-AF8B-ACC6BC9D32CF}" dt="2019-01-17T13:32:32.054" v="188" actId="1076"/>
          <ac:spMkLst>
            <pc:docMk/>
            <pc:sldMk cId="1212499711" sldId="292"/>
            <ac:spMk id="6" creationId="{EFDC399C-21B4-4A40-B44E-EFD0085A1736}"/>
          </ac:spMkLst>
        </pc:spChg>
        <pc:picChg chg="add mod">
          <ac:chgData name="Sofia Kostoglou" userId="adb54a6f361556ea" providerId="Windows Live" clId="Web-{F4A75A5F-29E7-46A4-AF8B-ACC6BC9D32CF}" dt="2019-01-17T11:56:24.266" v="3" actId="1076"/>
          <ac:picMkLst>
            <pc:docMk/>
            <pc:sldMk cId="1212499711" sldId="292"/>
            <ac:picMk id="2" creationId="{717D00C2-4D9D-4576-8DCD-9C5E8EF22D66}"/>
          </ac:picMkLst>
        </pc:picChg>
        <pc:picChg chg="add mod">
          <ac:chgData name="Sofia Kostoglou" userId="adb54a6f361556ea" providerId="Windows Live" clId="Web-{F4A75A5F-29E7-46A4-AF8B-ACC6BC9D32CF}" dt="2019-01-17T11:56:34.766" v="5" actId="1076"/>
          <ac:picMkLst>
            <pc:docMk/>
            <pc:sldMk cId="1212499711" sldId="292"/>
            <ac:picMk id="7" creationId="{B58F64FA-33D9-488A-BE10-42F55074F481}"/>
          </ac:picMkLst>
        </pc:picChg>
      </pc:sldChg>
      <pc:sldChg chg="addSp delSp modSp add replId">
        <pc:chgData name="Sofia Kostoglou" userId="adb54a6f361556ea" providerId="Windows Live" clId="Web-{F4A75A5F-29E7-46A4-AF8B-ACC6BC9D32CF}" dt="2019-01-17T13:26:46.442" v="143" actId="1076"/>
        <pc:sldMkLst>
          <pc:docMk/>
          <pc:sldMk cId="2586638410" sldId="293"/>
        </pc:sldMkLst>
        <pc:picChg chg="add mod">
          <ac:chgData name="Sofia Kostoglou" userId="adb54a6f361556ea" providerId="Windows Live" clId="Web-{F4A75A5F-29E7-46A4-AF8B-ACC6BC9D32CF}" dt="2019-01-17T13:26:46.442" v="143" actId="1076"/>
          <ac:picMkLst>
            <pc:docMk/>
            <pc:sldMk cId="2586638410" sldId="293"/>
            <ac:picMk id="2" creationId="{58713015-949D-44F6-A67C-9026072BFA22}"/>
          </ac:picMkLst>
        </pc:picChg>
        <pc:picChg chg="del mod">
          <ac:chgData name="Sofia Kostoglou" userId="adb54a6f361556ea" providerId="Windows Live" clId="Web-{F4A75A5F-29E7-46A4-AF8B-ACC6BC9D32CF}" dt="2019-01-17T13:26:31.114" v="138"/>
          <ac:picMkLst>
            <pc:docMk/>
            <pc:sldMk cId="2586638410" sldId="293"/>
            <ac:picMk id="9" creationId="{00000000-0000-0000-0000-000000000000}"/>
          </ac:picMkLst>
        </pc:picChg>
      </pc:sldChg>
      <pc:sldChg chg="add del replId">
        <pc:chgData name="Sofia Kostoglou" userId="adb54a6f361556ea" providerId="Windows Live" clId="Web-{F4A75A5F-29E7-46A4-AF8B-ACC6BC9D32CF}" dt="2019-01-17T11:56:10.157" v="1"/>
        <pc:sldMkLst>
          <pc:docMk/>
          <pc:sldMk cId="2949677162" sldId="293"/>
        </pc:sldMkLst>
      </pc:sldChg>
      <pc:sldChg chg="addSp delSp modSp add replId">
        <pc:chgData name="Sofia Kostoglou" userId="adb54a6f361556ea" providerId="Windows Live" clId="Web-{F4A75A5F-29E7-46A4-AF8B-ACC6BC9D32CF}" dt="2019-01-17T14:31:27.263" v="313" actId="1076"/>
        <pc:sldMkLst>
          <pc:docMk/>
          <pc:sldMk cId="3842417866" sldId="294"/>
        </pc:sldMkLst>
        <pc:spChg chg="del">
          <ac:chgData name="Sofia Kostoglou" userId="adb54a6f361556ea" providerId="Windows Live" clId="Web-{F4A75A5F-29E7-46A4-AF8B-ACC6BC9D32CF}" dt="2019-01-17T13:55:42.416" v="291"/>
          <ac:spMkLst>
            <pc:docMk/>
            <pc:sldMk cId="3842417866" sldId="294"/>
            <ac:spMk id="2" creationId="{00000000-0000-0000-0000-000000000000}"/>
          </ac:spMkLst>
        </pc:spChg>
        <pc:spChg chg="del">
          <ac:chgData name="Sofia Kostoglou" userId="adb54a6f361556ea" providerId="Windows Live" clId="Web-{F4A75A5F-29E7-46A4-AF8B-ACC6BC9D32CF}" dt="2019-01-17T13:55:40.385" v="290"/>
          <ac:spMkLst>
            <pc:docMk/>
            <pc:sldMk cId="3842417866" sldId="294"/>
            <ac:spMk id="12" creationId="{00000000-0000-0000-0000-000000000000}"/>
          </ac:spMkLst>
        </pc:spChg>
        <pc:picChg chg="add mod">
          <ac:chgData name="Sofia Kostoglou" userId="adb54a6f361556ea" providerId="Windows Live" clId="Web-{F4A75A5F-29E7-46A4-AF8B-ACC6BC9D32CF}" dt="2019-01-17T14:31:27.263" v="313" actId="1076"/>
          <ac:picMkLst>
            <pc:docMk/>
            <pc:sldMk cId="3842417866" sldId="294"/>
            <ac:picMk id="2" creationId="{3193F9A2-482E-4785-A31F-71A2ADA88C20}"/>
          </ac:picMkLst>
        </pc:picChg>
        <pc:picChg chg="add mod">
          <ac:chgData name="Sofia Kostoglou" userId="adb54a6f361556ea" providerId="Windows Live" clId="Web-{F4A75A5F-29E7-46A4-AF8B-ACC6BC9D32CF}" dt="2019-01-17T14:02:32.820" v="306" actId="1076"/>
          <ac:picMkLst>
            <pc:docMk/>
            <pc:sldMk cId="3842417866" sldId="294"/>
            <ac:picMk id="6" creationId="{AE13D2BD-410A-40F5-8EAB-DFDBBAF5D290}"/>
          </ac:picMkLst>
        </pc:picChg>
        <pc:picChg chg="add del mod">
          <ac:chgData name="Sofia Kostoglou" userId="adb54a6f361556ea" providerId="Windows Live" clId="Web-{F4A75A5F-29E7-46A4-AF8B-ACC6BC9D32CF}" dt="2019-01-17T13:56:32.869" v="301"/>
          <ac:picMkLst>
            <pc:docMk/>
            <pc:sldMk cId="3842417866" sldId="294"/>
            <ac:picMk id="9" creationId="{BEE21936-B30C-4093-989B-1B7E867D79C0}"/>
          </ac:picMkLst>
        </pc:picChg>
        <pc:picChg chg="del">
          <ac:chgData name="Sofia Kostoglou" userId="adb54a6f361556ea" providerId="Windows Live" clId="Web-{F4A75A5F-29E7-46A4-AF8B-ACC6BC9D32CF}" dt="2019-01-17T13:55:37.854" v="288"/>
          <ac:picMkLst>
            <pc:docMk/>
            <pc:sldMk cId="3842417866" sldId="294"/>
            <ac:picMk id="10" creationId="{0917FF2F-029E-DC42-A34B-1993A9C2615F}"/>
          </ac:picMkLst>
        </pc:picChg>
        <pc:picChg chg="del">
          <ac:chgData name="Sofia Kostoglou" userId="adb54a6f361556ea" providerId="Windows Live" clId="Web-{F4A75A5F-29E7-46A4-AF8B-ACC6BC9D32CF}" dt="2019-01-17T13:55:38.979" v="289"/>
          <ac:picMkLst>
            <pc:docMk/>
            <pc:sldMk cId="3842417866" sldId="294"/>
            <ac:picMk id="11" creationId="{C907C182-2E5C-4943-92EA-0F6ACDD0799A}"/>
          </ac:picMkLst>
        </pc:picChg>
        <pc:picChg chg="add mod">
          <ac:chgData name="Sofia Kostoglou" userId="adb54a6f361556ea" providerId="Windows Live" clId="Web-{F4A75A5F-29E7-46A4-AF8B-ACC6BC9D32CF}" dt="2019-01-17T14:02:40.429" v="308" actId="1076"/>
          <ac:picMkLst>
            <pc:docMk/>
            <pc:sldMk cId="3842417866" sldId="294"/>
            <ac:picMk id="14" creationId="{2AC3F82B-37C3-4F5B-B429-8197ADEFC1FC}"/>
          </ac:picMkLst>
        </pc:picChg>
      </pc:sldChg>
    </pc:docChg>
  </pc:docChgLst>
  <pc:docChgLst>
    <pc:chgData name="Sofia Kostoglou" userId="adb54a6f361556ea" providerId="Windows Live" clId="Web-{F76C7A7D-8DF6-4465-895A-8416F8329DFE}"/>
    <pc:docChg chg="modSld">
      <pc:chgData name="Sofia Kostoglou" userId="adb54a6f361556ea" providerId="Windows Live" clId="Web-{F76C7A7D-8DF6-4465-895A-8416F8329DFE}" dt="2020-01-23T10:23:03.437" v="233" actId="20577"/>
      <pc:docMkLst>
        <pc:docMk/>
      </pc:docMkLst>
      <pc:sldChg chg="addSp delSp modSp">
        <pc:chgData name="Sofia Kostoglou" userId="adb54a6f361556ea" providerId="Windows Live" clId="Web-{F76C7A7D-8DF6-4465-895A-8416F8329DFE}" dt="2020-01-23T10:23:03.437" v="233" actId="20577"/>
        <pc:sldMkLst>
          <pc:docMk/>
          <pc:sldMk cId="2098311462" sldId="257"/>
        </pc:sldMkLst>
        <pc:spChg chg="mod">
          <ac:chgData name="Sofia Kostoglou" userId="adb54a6f361556ea" providerId="Windows Live" clId="Web-{F76C7A7D-8DF6-4465-895A-8416F8329DFE}" dt="2020-01-23T10:23:03.437" v="233" actId="20577"/>
          <ac:spMkLst>
            <pc:docMk/>
            <pc:sldMk cId="2098311462" sldId="257"/>
            <ac:spMk id="2" creationId="{00000000-0000-0000-0000-000000000000}"/>
          </ac:spMkLst>
        </pc:spChg>
        <pc:spChg chg="add del">
          <ac:chgData name="Sofia Kostoglou" userId="adb54a6f361556ea" providerId="Windows Live" clId="Web-{F76C7A7D-8DF6-4465-895A-8416F8329DFE}" dt="2020-01-23T10:20:55.326" v="96"/>
          <ac:spMkLst>
            <pc:docMk/>
            <pc:sldMk cId="2098311462" sldId="257"/>
            <ac:spMk id="8" creationId="{00000000-0000-0000-0000-000000000000}"/>
          </ac:spMkLst>
        </pc:spChg>
        <pc:spChg chg="mod">
          <ac:chgData name="Sofia Kostoglou" userId="adb54a6f361556ea" providerId="Windows Live" clId="Web-{F76C7A7D-8DF6-4465-895A-8416F8329DFE}" dt="2020-01-23T10:23:01.829" v="199" actId="20577"/>
          <ac:spMkLst>
            <pc:docMk/>
            <pc:sldMk cId="2098311462" sldId="257"/>
            <ac:spMk id="9" creationId="{00000000-0000-0000-0000-000000000000}"/>
          </ac:spMkLst>
        </pc:spChg>
        <pc:spChg chg="add del mod">
          <ac:chgData name="Sofia Kostoglou" userId="adb54a6f361556ea" providerId="Windows Live" clId="Web-{F76C7A7D-8DF6-4465-895A-8416F8329DFE}" dt="2020-01-23T10:22:58.797" v="195" actId="20577"/>
          <ac:spMkLst>
            <pc:docMk/>
            <pc:sldMk cId="2098311462" sldId="257"/>
            <ac:spMk id="14" creationId="{00000000-0000-0000-0000-000000000000}"/>
          </ac:spMkLst>
        </pc:spChg>
      </pc:sldChg>
    </pc:docChg>
  </pc:docChgLst>
  <pc:docChgLst>
    <pc:chgData name="Sofia Kostoglou" userId="adb54a6f361556ea" providerId="Windows Live" clId="Web-{6456756B-FED8-4E8F-A6F6-E8D4396F85BB}"/>
    <pc:docChg chg="addSld delSld modSld sldOrd">
      <pc:chgData name="Sofia Kostoglou" userId="adb54a6f361556ea" providerId="Windows Live" clId="Web-{6456756B-FED8-4E8F-A6F6-E8D4396F85BB}" dt="2019-11-30T11:37:52.534" v="384" actId="20577"/>
      <pc:docMkLst>
        <pc:docMk/>
      </pc:docMkLst>
      <pc:sldChg chg="modSp">
        <pc:chgData name="Sofia Kostoglou" userId="adb54a6f361556ea" providerId="Windows Live" clId="Web-{6456756B-FED8-4E8F-A6F6-E8D4396F85BB}" dt="2019-11-30T09:17:20.234" v="15" actId="1076"/>
        <pc:sldMkLst>
          <pc:docMk/>
          <pc:sldMk cId="2643975416" sldId="403"/>
        </pc:sldMkLst>
        <pc:spChg chg="mod">
          <ac:chgData name="Sofia Kostoglou" userId="adb54a6f361556ea" providerId="Windows Live" clId="Web-{6456756B-FED8-4E8F-A6F6-E8D4396F85BB}" dt="2019-11-30T09:17:20.234" v="15" actId="1076"/>
          <ac:spMkLst>
            <pc:docMk/>
            <pc:sldMk cId="2643975416" sldId="403"/>
            <ac:spMk id="16" creationId="{00000000-0000-0000-0000-000000000000}"/>
          </ac:spMkLst>
        </pc:spChg>
      </pc:sldChg>
      <pc:sldChg chg="ord">
        <pc:chgData name="Sofia Kostoglou" userId="adb54a6f361556ea" providerId="Windows Live" clId="Web-{6456756B-FED8-4E8F-A6F6-E8D4396F85BB}" dt="2019-11-30T10:44:09.707" v="60"/>
        <pc:sldMkLst>
          <pc:docMk/>
          <pc:sldMk cId="1074931389" sldId="407"/>
        </pc:sldMkLst>
      </pc:sldChg>
      <pc:sldChg chg="ord">
        <pc:chgData name="Sofia Kostoglou" userId="adb54a6f361556ea" providerId="Windows Live" clId="Web-{6456756B-FED8-4E8F-A6F6-E8D4396F85BB}" dt="2019-11-30T10:44:05.519" v="59"/>
        <pc:sldMkLst>
          <pc:docMk/>
          <pc:sldMk cId="2834022525" sldId="408"/>
        </pc:sldMkLst>
      </pc:sldChg>
      <pc:sldChg chg="addSp modSp">
        <pc:chgData name="Sofia Kostoglou" userId="adb54a6f361556ea" providerId="Windows Live" clId="Web-{6456756B-FED8-4E8F-A6F6-E8D4396F85BB}" dt="2019-11-30T11:37:44.206" v="382" actId="20577"/>
        <pc:sldMkLst>
          <pc:docMk/>
          <pc:sldMk cId="2012126041" sldId="410"/>
        </pc:sldMkLst>
        <pc:spChg chg="add mod">
          <ac:chgData name="Sofia Kostoglou" userId="adb54a6f361556ea" providerId="Windows Live" clId="Web-{6456756B-FED8-4E8F-A6F6-E8D4396F85BB}" dt="2019-11-30T11:35:21.768" v="203" actId="1076"/>
          <ac:spMkLst>
            <pc:docMk/>
            <pc:sldMk cId="2012126041" sldId="410"/>
            <ac:spMk id="4" creationId="{3C0AF7D6-5E19-48DE-93D2-35E8C2EEFF92}"/>
          </ac:spMkLst>
        </pc:spChg>
        <pc:spChg chg="add mod">
          <ac:chgData name="Sofia Kostoglou" userId="adb54a6f361556ea" providerId="Windows Live" clId="Web-{6456756B-FED8-4E8F-A6F6-E8D4396F85BB}" dt="2019-11-30T11:37:44.206" v="382" actId="20577"/>
          <ac:spMkLst>
            <pc:docMk/>
            <pc:sldMk cId="2012126041" sldId="410"/>
            <ac:spMk id="7" creationId="{5B6AE368-3301-4250-824B-588BAE435A05}"/>
          </ac:spMkLst>
        </pc:spChg>
        <pc:spChg chg="add mod">
          <ac:chgData name="Sofia Kostoglou" userId="adb54a6f361556ea" providerId="Windows Live" clId="Web-{6456756B-FED8-4E8F-A6F6-E8D4396F85BB}" dt="2019-11-30T11:35:21.800" v="204" actId="1076"/>
          <ac:spMkLst>
            <pc:docMk/>
            <pc:sldMk cId="2012126041" sldId="410"/>
            <ac:spMk id="12" creationId="{2723C0FB-0BF4-42D4-AAB7-FAD8EAF00F8F}"/>
          </ac:spMkLst>
        </pc:spChg>
        <pc:spChg chg="add mod">
          <ac:chgData name="Sofia Kostoglou" userId="adb54a6f361556ea" providerId="Windows Live" clId="Web-{6456756B-FED8-4E8F-A6F6-E8D4396F85BB}" dt="2019-11-30T11:34:11.628" v="187" actId="1076"/>
          <ac:spMkLst>
            <pc:docMk/>
            <pc:sldMk cId="2012126041" sldId="410"/>
            <ac:spMk id="13" creationId="{C3820D0C-AA51-46FA-AC1E-E08B813A819D}"/>
          </ac:spMkLst>
        </pc:spChg>
        <pc:picChg chg="add mod">
          <ac:chgData name="Sofia Kostoglou" userId="adb54a6f361556ea" providerId="Windows Live" clId="Web-{6456756B-FED8-4E8F-A6F6-E8D4396F85BB}" dt="2019-11-30T11:33:48.002" v="184" actId="1076"/>
          <ac:picMkLst>
            <pc:docMk/>
            <pc:sldMk cId="2012126041" sldId="410"/>
            <ac:picMk id="2" creationId="{72A6D139-4BE5-4E14-9C4A-B92859FA1395}"/>
          </ac:picMkLst>
        </pc:picChg>
        <pc:cxnChg chg="add mod">
          <ac:chgData name="Sofia Kostoglou" userId="adb54a6f361556ea" providerId="Windows Live" clId="Web-{6456756B-FED8-4E8F-A6F6-E8D4396F85BB}" dt="2019-11-30T11:34:28.971" v="192" actId="1076"/>
          <ac:cxnSpMkLst>
            <pc:docMk/>
            <pc:sldMk cId="2012126041" sldId="410"/>
            <ac:cxnSpMk id="6" creationId="{22F5AF64-F9B6-4A2D-B21C-D4C808F5AFF3}"/>
          </ac:cxnSpMkLst>
        </pc:cxnChg>
        <pc:cxnChg chg="add mod">
          <ac:chgData name="Sofia Kostoglou" userId="adb54a6f361556ea" providerId="Windows Live" clId="Web-{6456756B-FED8-4E8F-A6F6-E8D4396F85BB}" dt="2019-11-30T11:35:25.612" v="205" actId="14100"/>
          <ac:cxnSpMkLst>
            <pc:docMk/>
            <pc:sldMk cId="2012126041" sldId="410"/>
            <ac:cxnSpMk id="16" creationId="{EB4EA252-5518-4087-9827-C51E0413D3A9}"/>
          </ac:cxnSpMkLst>
        </pc:cxnChg>
        <pc:cxnChg chg="add mod">
          <ac:chgData name="Sofia Kostoglou" userId="adb54a6f361556ea" providerId="Windows Live" clId="Web-{6456756B-FED8-4E8F-A6F6-E8D4396F85BB}" dt="2019-11-30T11:36:15.206" v="211"/>
          <ac:cxnSpMkLst>
            <pc:docMk/>
            <pc:sldMk cId="2012126041" sldId="410"/>
            <ac:cxnSpMk id="19" creationId="{1D116A46-B45E-4F0C-A0AE-09C7921A0E3B}"/>
          </ac:cxnSpMkLst>
        </pc:cxnChg>
      </pc:sldChg>
      <pc:sldChg chg="modSp">
        <pc:chgData name="Sofia Kostoglou" userId="adb54a6f361556ea" providerId="Windows Live" clId="Web-{6456756B-FED8-4E8F-A6F6-E8D4396F85BB}" dt="2019-11-30T09:19:16.719" v="47" actId="20577"/>
        <pc:sldMkLst>
          <pc:docMk/>
          <pc:sldMk cId="4054209799" sldId="412"/>
        </pc:sldMkLst>
        <pc:spChg chg="mod">
          <ac:chgData name="Sofia Kostoglou" userId="adb54a6f361556ea" providerId="Windows Live" clId="Web-{6456756B-FED8-4E8F-A6F6-E8D4396F85BB}" dt="2019-11-30T09:19:16.719" v="47" actId="20577"/>
          <ac:spMkLst>
            <pc:docMk/>
            <pc:sldMk cId="4054209799" sldId="412"/>
            <ac:spMk id="2" creationId="{00000000-0000-0000-0000-000000000000}"/>
          </ac:spMkLst>
        </pc:spChg>
      </pc:sldChg>
      <pc:sldChg chg="modSp add mod ord replId modClrScheme chgLayout">
        <pc:chgData name="Sofia Kostoglou" userId="adb54a6f361556ea" providerId="Windows Live" clId="Web-{6456756B-FED8-4E8F-A6F6-E8D4396F85BB}" dt="2019-11-30T10:43:56.582" v="58" actId="20577"/>
        <pc:sldMkLst>
          <pc:docMk/>
          <pc:sldMk cId="3769150772" sldId="415"/>
        </pc:sldMkLst>
        <pc:spChg chg="mod ord">
          <ac:chgData name="Sofia Kostoglou" userId="adb54a6f361556ea" providerId="Windows Live" clId="Web-{6456756B-FED8-4E8F-A6F6-E8D4396F85BB}" dt="2019-11-30T10:43:49.363" v="52"/>
          <ac:spMkLst>
            <pc:docMk/>
            <pc:sldMk cId="3769150772" sldId="415"/>
            <ac:spMk id="5" creationId="{00000000-0000-0000-0000-000000000000}"/>
          </ac:spMkLst>
        </pc:spChg>
        <pc:spChg chg="mod ord">
          <ac:chgData name="Sofia Kostoglou" userId="adb54a6f361556ea" providerId="Windows Live" clId="Web-{6456756B-FED8-4E8F-A6F6-E8D4396F85BB}" dt="2019-11-30T10:43:49.363" v="52"/>
          <ac:spMkLst>
            <pc:docMk/>
            <pc:sldMk cId="3769150772" sldId="415"/>
            <ac:spMk id="9" creationId="{00000000-0000-0000-0000-000000000000}"/>
          </ac:spMkLst>
        </pc:spChg>
        <pc:spChg chg="mod ord">
          <ac:chgData name="Sofia Kostoglou" userId="adb54a6f361556ea" providerId="Windows Live" clId="Web-{6456756B-FED8-4E8F-A6F6-E8D4396F85BB}" dt="2019-11-30T10:43:56.582" v="58" actId="20577"/>
          <ac:spMkLst>
            <pc:docMk/>
            <pc:sldMk cId="3769150772" sldId="415"/>
            <ac:spMk id="17" creationId="{00000000-0000-0000-0000-000000000000}"/>
          </ac:spMkLst>
        </pc:spChg>
        <pc:spChg chg="mod ord">
          <ac:chgData name="Sofia Kostoglou" userId="adb54a6f361556ea" providerId="Windows Live" clId="Web-{6456756B-FED8-4E8F-A6F6-E8D4396F85BB}" dt="2019-11-30T10:43:49.363" v="52"/>
          <ac:spMkLst>
            <pc:docMk/>
            <pc:sldMk cId="3769150772" sldId="415"/>
            <ac:spMk id="25" creationId="{00000000-0000-0000-0000-000000000000}"/>
          </ac:spMkLst>
        </pc:spChg>
        <pc:spChg chg="mod ord">
          <ac:chgData name="Sofia Kostoglou" userId="adb54a6f361556ea" providerId="Windows Live" clId="Web-{6456756B-FED8-4E8F-A6F6-E8D4396F85BB}" dt="2019-11-30T10:43:49.363" v="52"/>
          <ac:spMkLst>
            <pc:docMk/>
            <pc:sldMk cId="3769150772" sldId="415"/>
            <ac:spMk id="26" creationId="{00000000-0000-0000-0000-000000000000}"/>
          </ac:spMkLst>
        </pc:spChg>
      </pc:sldChg>
      <pc:sldChg chg="add del replId">
        <pc:chgData name="Sofia Kostoglou" userId="adb54a6f361556ea" providerId="Windows Live" clId="Web-{6456756B-FED8-4E8F-A6F6-E8D4396F85BB}" dt="2019-11-30T11:35:34.675" v="207"/>
        <pc:sldMkLst>
          <pc:docMk/>
          <pc:sldMk cId="2170196049" sldId="416"/>
        </pc:sldMkLst>
      </pc:sldChg>
    </pc:docChg>
  </pc:docChgLst>
  <pc:docChgLst>
    <pc:chgData name="Sofia Kostoglou" userId="adb54a6f361556ea" providerId="Windows Live" clId="Web-{7DE60888-77F8-47E6-B45E-9E8E87E2EDD6}"/>
    <pc:docChg chg="addSld delSld modSld sldOrd">
      <pc:chgData name="Sofia Kostoglou" userId="adb54a6f361556ea" providerId="Windows Live" clId="Web-{7DE60888-77F8-47E6-B45E-9E8E87E2EDD6}" dt="2019-12-02T11:35:52.215" v="213" actId="20577"/>
      <pc:docMkLst>
        <pc:docMk/>
      </pc:docMkLst>
      <pc:sldChg chg="delSp">
        <pc:chgData name="Sofia Kostoglou" userId="adb54a6f361556ea" providerId="Windows Live" clId="Web-{7DE60888-77F8-47E6-B45E-9E8E87E2EDD6}" dt="2019-12-02T10:54:14.760" v="12"/>
        <pc:sldMkLst>
          <pc:docMk/>
          <pc:sldMk cId="3861347332" sldId="305"/>
        </pc:sldMkLst>
        <pc:spChg chg="del">
          <ac:chgData name="Sofia Kostoglou" userId="adb54a6f361556ea" providerId="Windows Live" clId="Web-{7DE60888-77F8-47E6-B45E-9E8E87E2EDD6}" dt="2019-12-02T10:54:14.760" v="12"/>
          <ac:spMkLst>
            <pc:docMk/>
            <pc:sldMk cId="3861347332" sldId="305"/>
            <ac:spMk id="27" creationId="{00000000-0000-0000-0000-000000000000}"/>
          </ac:spMkLst>
        </pc:spChg>
      </pc:sldChg>
      <pc:sldChg chg="modSp del">
        <pc:chgData name="Sofia Kostoglou" userId="adb54a6f361556ea" providerId="Windows Live" clId="Web-{7DE60888-77F8-47E6-B45E-9E8E87E2EDD6}" dt="2019-12-02T11:35:01.137" v="77"/>
        <pc:sldMkLst>
          <pc:docMk/>
          <pc:sldMk cId="2012126041" sldId="410"/>
        </pc:sldMkLst>
        <pc:picChg chg="mod">
          <ac:chgData name="Sofia Kostoglou" userId="adb54a6f361556ea" providerId="Windows Live" clId="Web-{7DE60888-77F8-47E6-B45E-9E8E87E2EDD6}" dt="2019-12-02T11:24:19.387" v="13"/>
          <ac:picMkLst>
            <pc:docMk/>
            <pc:sldMk cId="2012126041" sldId="410"/>
            <ac:picMk id="2" creationId="{72A6D139-4BE5-4E14-9C4A-B92859FA1395}"/>
          </ac:picMkLst>
        </pc:picChg>
      </pc:sldChg>
      <pc:sldChg chg="modSp">
        <pc:chgData name="Sofia Kostoglou" userId="adb54a6f361556ea" providerId="Windows Live" clId="Web-{7DE60888-77F8-47E6-B45E-9E8E87E2EDD6}" dt="2019-12-02T10:53:41.994" v="10" actId="20577"/>
        <pc:sldMkLst>
          <pc:docMk/>
          <pc:sldMk cId="4054209799" sldId="412"/>
        </pc:sldMkLst>
        <pc:spChg chg="mod">
          <ac:chgData name="Sofia Kostoglou" userId="adb54a6f361556ea" providerId="Windows Live" clId="Web-{7DE60888-77F8-47E6-B45E-9E8E87E2EDD6}" dt="2019-12-02T10:53:41.994" v="10" actId="20577"/>
          <ac:spMkLst>
            <pc:docMk/>
            <pc:sldMk cId="4054209799" sldId="412"/>
            <ac:spMk id="2" creationId="{00000000-0000-0000-0000-000000000000}"/>
          </ac:spMkLst>
        </pc:spChg>
      </pc:sldChg>
      <pc:sldChg chg="modSp">
        <pc:chgData name="Sofia Kostoglou" userId="adb54a6f361556ea" providerId="Windows Live" clId="Web-{7DE60888-77F8-47E6-B45E-9E8E87E2EDD6}" dt="2019-12-02T11:25:48.559" v="17" actId="20577"/>
        <pc:sldMkLst>
          <pc:docMk/>
          <pc:sldMk cId="1302437269" sldId="414"/>
        </pc:sldMkLst>
        <pc:spChg chg="mod">
          <ac:chgData name="Sofia Kostoglou" userId="adb54a6f361556ea" providerId="Windows Live" clId="Web-{7DE60888-77F8-47E6-B45E-9E8E87E2EDD6}" dt="2019-12-02T11:25:48.559" v="17" actId="20577"/>
          <ac:spMkLst>
            <pc:docMk/>
            <pc:sldMk cId="1302437269" sldId="414"/>
            <ac:spMk id="2" creationId="{00000000-0000-0000-0000-000000000000}"/>
          </ac:spMkLst>
        </pc:spChg>
      </pc:sldChg>
      <pc:sldChg chg="add del">
        <pc:chgData name="Sofia Kostoglou" userId="adb54a6f361556ea" providerId="Windows Live" clId="Web-{7DE60888-77F8-47E6-B45E-9E8E87E2EDD6}" dt="2019-12-02T10:52:36.619" v="2"/>
        <pc:sldMkLst>
          <pc:docMk/>
          <pc:sldMk cId="2683946154" sldId="418"/>
        </pc:sldMkLst>
      </pc:sldChg>
      <pc:sldChg chg="delSp add ord replId">
        <pc:chgData name="Sofia Kostoglou" userId="adb54a6f361556ea" providerId="Windows Live" clId="Web-{7DE60888-77F8-47E6-B45E-9E8E87E2EDD6}" dt="2019-12-02T10:53:00.525" v="5"/>
        <pc:sldMkLst>
          <pc:docMk/>
          <pc:sldMk cId="2723911315" sldId="420"/>
        </pc:sldMkLst>
        <pc:spChg chg="del">
          <ac:chgData name="Sofia Kostoglou" userId="adb54a6f361556ea" providerId="Windows Live" clId="Web-{7DE60888-77F8-47E6-B45E-9E8E87E2EDD6}" dt="2019-12-02T10:52:55.463" v="4"/>
          <ac:spMkLst>
            <pc:docMk/>
            <pc:sldMk cId="2723911315" sldId="420"/>
            <ac:spMk id="22" creationId="{00000000-0000-0000-0000-000000000000}"/>
          </ac:spMkLst>
        </pc:spChg>
      </pc:sldChg>
      <pc:sldChg chg="add replId">
        <pc:chgData name="Sofia Kostoglou" userId="adb54a6f361556ea" providerId="Windows Live" clId="Web-{7DE60888-77F8-47E6-B45E-9E8E87E2EDD6}" dt="2019-12-02T10:53:30.650" v="6"/>
        <pc:sldMkLst>
          <pc:docMk/>
          <pc:sldMk cId="355180252" sldId="421"/>
        </pc:sldMkLst>
      </pc:sldChg>
      <pc:sldChg chg="delSp modSp add ord replId">
        <pc:chgData name="Sofia Kostoglou" userId="adb54a6f361556ea" providerId="Windows Live" clId="Web-{7DE60888-77F8-47E6-B45E-9E8E87E2EDD6}" dt="2019-12-02T11:35:15.215" v="80"/>
        <pc:sldMkLst>
          <pc:docMk/>
          <pc:sldMk cId="933196794" sldId="422"/>
        </pc:sldMkLst>
        <pc:spChg chg="mod">
          <ac:chgData name="Sofia Kostoglou" userId="adb54a6f361556ea" providerId="Windows Live" clId="Web-{7DE60888-77F8-47E6-B45E-9E8E87E2EDD6}" dt="2019-12-02T11:34:01.762" v="61" actId="1076"/>
          <ac:spMkLst>
            <pc:docMk/>
            <pc:sldMk cId="933196794" sldId="422"/>
            <ac:spMk id="4" creationId="{3C0AF7D6-5E19-48DE-93D2-35E8C2EEFF92}"/>
          </ac:spMkLst>
        </pc:spChg>
        <pc:spChg chg="mod">
          <ac:chgData name="Sofia Kostoglou" userId="adb54a6f361556ea" providerId="Windows Live" clId="Web-{7DE60888-77F8-47E6-B45E-9E8E87E2EDD6}" dt="2019-12-02T11:34:20.559" v="73" actId="20577"/>
          <ac:spMkLst>
            <pc:docMk/>
            <pc:sldMk cId="933196794" sldId="422"/>
            <ac:spMk id="12" creationId="{2723C0FB-0BF4-42D4-AAB7-FAD8EAF00F8F}"/>
          </ac:spMkLst>
        </pc:spChg>
        <pc:spChg chg="del">
          <ac:chgData name="Sofia Kostoglou" userId="adb54a6f361556ea" providerId="Windows Live" clId="Web-{7DE60888-77F8-47E6-B45E-9E8E87E2EDD6}" dt="2019-12-02T11:33:56.996" v="59"/>
          <ac:spMkLst>
            <pc:docMk/>
            <pc:sldMk cId="933196794" sldId="422"/>
            <ac:spMk id="13" creationId="{C3820D0C-AA51-46FA-AC1E-E08B813A819D}"/>
          </ac:spMkLst>
        </pc:spChg>
        <pc:picChg chg="mod">
          <ac:chgData name="Sofia Kostoglou" userId="adb54a6f361556ea" providerId="Windows Live" clId="Web-{7DE60888-77F8-47E6-B45E-9E8E87E2EDD6}" dt="2019-12-02T11:32:59.918" v="20"/>
          <ac:picMkLst>
            <pc:docMk/>
            <pc:sldMk cId="933196794" sldId="422"/>
            <ac:picMk id="2" creationId="{72A6D139-4BE5-4E14-9C4A-B92859FA1395}"/>
          </ac:picMkLst>
        </pc:picChg>
        <pc:cxnChg chg="del">
          <ac:chgData name="Sofia Kostoglou" userId="adb54a6f361556ea" providerId="Windows Live" clId="Web-{7DE60888-77F8-47E6-B45E-9E8E87E2EDD6}" dt="2019-12-02T11:33:58.809" v="60"/>
          <ac:cxnSpMkLst>
            <pc:docMk/>
            <pc:sldMk cId="933196794" sldId="422"/>
            <ac:cxnSpMk id="6" creationId="{22F5AF64-F9B6-4A2D-B21C-D4C808F5AFF3}"/>
          </ac:cxnSpMkLst>
        </pc:cxnChg>
      </pc:sldChg>
      <pc:sldChg chg="addSp modSp add ord replId">
        <pc:chgData name="Sofia Kostoglou" userId="adb54a6f361556ea" providerId="Windows Live" clId="Web-{7DE60888-77F8-47E6-B45E-9E8E87E2EDD6}" dt="2019-12-02T11:35:51.106" v="211" actId="20577"/>
        <pc:sldMkLst>
          <pc:docMk/>
          <pc:sldMk cId="1969158919" sldId="423"/>
        </pc:sldMkLst>
        <pc:spChg chg="add mod">
          <ac:chgData name="Sofia Kostoglou" userId="adb54a6f361556ea" providerId="Windows Live" clId="Web-{7DE60888-77F8-47E6-B45E-9E8E87E2EDD6}" dt="2019-12-02T11:35:51.106" v="211" actId="20577"/>
          <ac:spMkLst>
            <pc:docMk/>
            <pc:sldMk cId="1969158919" sldId="423"/>
            <ac:spMk id="3" creationId="{02829F99-D3C7-4069-B964-A9CE7E2AB6D9}"/>
          </ac:spMkLst>
        </pc:spChg>
      </pc:sldChg>
      <pc:sldChg chg="add del">
        <pc:chgData name="Sofia Kostoglou" userId="adb54a6f361556ea" providerId="Windows Live" clId="Web-{7DE60888-77F8-47E6-B45E-9E8E87E2EDD6}" dt="2019-12-02T11:35:09.028" v="79"/>
        <pc:sldMkLst>
          <pc:docMk/>
          <pc:sldMk cId="620560441" sldId="424"/>
        </pc:sldMkLst>
      </pc:sldChg>
    </pc:docChg>
  </pc:docChgLst>
  <pc:docChgLst>
    <pc:chgData name="Sofia Kostoglou" userId="adb54a6f361556ea" providerId="Windows Live" clId="Web-{55B553DE-05F4-4EEF-8247-7907F2C61BE5}"/>
    <pc:docChg chg="modSld sldOrd">
      <pc:chgData name="Sofia Kostoglou" userId="adb54a6f361556ea" providerId="Windows Live" clId="Web-{55B553DE-05F4-4EEF-8247-7907F2C61BE5}" dt="2019-10-28T11:09:44.758" v="15" actId="20577"/>
      <pc:docMkLst>
        <pc:docMk/>
      </pc:docMkLst>
      <pc:sldChg chg="modSp">
        <pc:chgData name="Sofia Kostoglou" userId="adb54a6f361556ea" providerId="Windows Live" clId="Web-{55B553DE-05F4-4EEF-8247-7907F2C61BE5}" dt="2019-10-28T11:09:44.758" v="15" actId="20577"/>
        <pc:sldMkLst>
          <pc:docMk/>
          <pc:sldMk cId="2443306091" sldId="328"/>
        </pc:sldMkLst>
        <pc:spChg chg="mod">
          <ac:chgData name="Sofia Kostoglou" userId="adb54a6f361556ea" providerId="Windows Live" clId="Web-{55B553DE-05F4-4EEF-8247-7907F2C61BE5}" dt="2019-10-28T11:09:44.758" v="15" actId="20577"/>
          <ac:spMkLst>
            <pc:docMk/>
            <pc:sldMk cId="2443306091" sldId="328"/>
            <ac:spMk id="9" creationId="{00000000-0000-0000-0000-000000000000}"/>
          </ac:spMkLst>
        </pc:spChg>
      </pc:sldChg>
      <pc:sldChg chg="ord">
        <pc:chgData name="Sofia Kostoglou" userId="adb54a6f361556ea" providerId="Windows Live" clId="Web-{55B553DE-05F4-4EEF-8247-7907F2C61BE5}" dt="2019-10-28T10:57:35.077" v="0"/>
        <pc:sldMkLst>
          <pc:docMk/>
          <pc:sldMk cId="2784305911" sldId="338"/>
        </pc:sldMkLst>
      </pc:sldChg>
    </pc:docChg>
  </pc:docChgLst>
  <pc:docChgLst>
    <pc:chgData name="Sofia Kostoglou" userId="adb54a6f361556ea" providerId="Windows Live" clId="Web-{15488149-633A-4407-BE41-767A6DC2412B}"/>
    <pc:docChg chg="mod addSld delSld modSld modMainMaster setSldSz">
      <pc:chgData name="Sofia Kostoglou" userId="adb54a6f361556ea" providerId="Windows Live" clId="Web-{15488149-633A-4407-BE41-767A6DC2412B}" dt="2020-07-17T11:25:50.739" v="3009"/>
      <pc:docMkLst>
        <pc:docMk/>
      </pc:docMkLst>
      <pc:sldChg chg="addSp delSp modSp mod setBg modNotes">
        <pc:chgData name="Sofia Kostoglou" userId="adb54a6f361556ea" providerId="Windows Live" clId="Web-{15488149-633A-4407-BE41-767A6DC2412B}" dt="2020-07-17T09:41:14.301" v="1214" actId="20577"/>
        <pc:sldMkLst>
          <pc:docMk/>
          <pc:sldMk cId="2098311462" sldId="257"/>
        </pc:sldMkLst>
        <pc:spChg chg="add del mod">
          <ac:chgData name="Sofia Kostoglou" userId="adb54a6f361556ea" providerId="Windows Live" clId="Web-{15488149-633A-4407-BE41-767A6DC2412B}" dt="2020-07-17T09:11:52.226" v="749"/>
          <ac:spMkLst>
            <pc:docMk/>
            <pc:sldMk cId="2098311462" sldId="257"/>
            <ac:spMk id="4" creationId="{549D9667-14EA-4A07-B97D-26A471DC6DBE}"/>
          </ac:spMkLst>
        </pc:spChg>
        <pc:spChg chg="del">
          <ac:chgData name="Sofia Kostoglou" userId="adb54a6f361556ea" providerId="Windows Live" clId="Web-{15488149-633A-4407-BE41-767A6DC2412B}" dt="2020-07-17T08:27:05.581" v="6"/>
          <ac:spMkLst>
            <pc:docMk/>
            <pc:sldMk cId="2098311462" sldId="257"/>
            <ac:spMk id="6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098311462" sldId="257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25:20.419" v="896" actId="20577"/>
          <ac:spMkLst>
            <pc:docMk/>
            <pc:sldMk cId="2098311462" sldId="257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6:13.551" v="716" actId="14100"/>
          <ac:spMkLst>
            <pc:docMk/>
            <pc:sldMk cId="2098311462" sldId="257"/>
            <ac:spMk id="10" creationId="{00000000-0000-0000-0000-000000000000}"/>
          </ac:spMkLst>
        </pc:spChg>
        <pc:spChg chg="del">
          <ac:chgData name="Sofia Kostoglou" userId="adb54a6f361556ea" providerId="Windows Live" clId="Web-{15488149-633A-4407-BE41-767A6DC2412B}" dt="2020-07-17T08:27:03.987" v="5"/>
          <ac:spMkLst>
            <pc:docMk/>
            <pc:sldMk cId="2098311462" sldId="257"/>
            <ac:spMk id="17" creationId="{00000000-0000-0000-0000-000000000000}"/>
          </ac:spMkLst>
        </pc:spChg>
        <pc:spChg chg="add mod">
          <ac:chgData name="Sofia Kostoglou" userId="adb54a6f361556ea" providerId="Windows Live" clId="Web-{15488149-633A-4407-BE41-767A6DC2412B}" dt="2020-07-17T09:41:14.301" v="1214" actId="20577"/>
          <ac:spMkLst>
            <pc:docMk/>
            <pc:sldMk cId="2098311462" sldId="257"/>
            <ac:spMk id="19" creationId="{AB8E2C10-E7C5-4B42-8F36-588BACB66E5D}"/>
          </ac:spMkLst>
        </pc:spChg>
        <pc:picChg chg="add del mod">
          <ac:chgData name="Sofia Kostoglou" userId="adb54a6f361556ea" providerId="Windows Live" clId="Web-{15488149-633A-4407-BE41-767A6DC2412B}" dt="2020-07-17T09:03:44.003" v="704"/>
          <ac:picMkLst>
            <pc:docMk/>
            <pc:sldMk cId="2098311462" sldId="257"/>
            <ac:picMk id="2" creationId="{B2E8D59C-EEA1-43D8-BE6E-59408F71AF6B}"/>
          </ac:picMkLst>
        </pc:picChg>
        <pc:picChg chg="add mod">
          <ac:chgData name="Sofia Kostoglou" userId="adb54a6f361556ea" providerId="Windows Live" clId="Web-{15488149-633A-4407-BE41-767A6DC2412B}" dt="2020-07-17T09:08:29.802" v="735" actId="1076"/>
          <ac:picMkLst>
            <pc:docMk/>
            <pc:sldMk cId="2098311462" sldId="257"/>
            <ac:picMk id="3" creationId="{371CADA7-AC8F-4A7A-98C6-4464CEDC7442}"/>
          </ac:picMkLst>
        </pc:picChg>
        <pc:picChg chg="del">
          <ac:chgData name="Sofia Kostoglou" userId="adb54a6f361556ea" providerId="Windows Live" clId="Web-{15488149-633A-4407-BE41-767A6DC2412B}" dt="2020-07-17T08:27:02.721" v="4"/>
          <ac:picMkLst>
            <pc:docMk/>
            <pc:sldMk cId="2098311462" sldId="257"/>
            <ac:picMk id="7" creationId="{00000000-0000-0000-0000-000000000000}"/>
          </ac:picMkLst>
        </pc:picChg>
        <pc:picChg chg="add del">
          <ac:chgData name="Sofia Kostoglou" userId="adb54a6f361556ea" providerId="Windows Live" clId="Web-{15488149-633A-4407-BE41-767A6DC2412B}" dt="2020-07-17T09:11:42.351" v="747"/>
          <ac:picMkLst>
            <pc:docMk/>
            <pc:sldMk cId="2098311462" sldId="257"/>
            <ac:picMk id="11" creationId="{D27D09A0-77DA-49D5-8316-7F0AB8121A43}"/>
          </ac:picMkLst>
        </pc:picChg>
        <pc:picChg chg="add del">
          <ac:chgData name="Sofia Kostoglou" userId="adb54a6f361556ea" providerId="Windows Live" clId="Web-{15488149-633A-4407-BE41-767A6DC2412B}" dt="2020-07-17T09:14:15.633" v="761"/>
          <ac:picMkLst>
            <pc:docMk/>
            <pc:sldMk cId="2098311462" sldId="257"/>
            <ac:picMk id="12" creationId="{86BDC6A9-5899-4DFD-8EA3-46104CB5CC1E}"/>
          </ac:picMkLst>
        </pc:pic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k cId="2098311462" sldId="257"/>
            <ac:picMk id="16" creationId="{00000000-0000-0000-0000-000000000000}"/>
          </ac:picMkLst>
        </pc:picChg>
        <pc:cxnChg chg="del">
          <ac:chgData name="Sofia Kostoglou" userId="adb54a6f361556ea" providerId="Windows Live" clId="Web-{15488149-633A-4407-BE41-767A6DC2412B}" dt="2020-07-17T08:27:52.722" v="55"/>
          <ac:cxnSpMkLst>
            <pc:docMk/>
            <pc:sldMk cId="2098311462" sldId="257"/>
            <ac:cxnSpMk id="15" creationId="{00000000-0000-0000-0000-000000000000}"/>
          </ac:cxnSpMkLst>
        </pc:cxnChg>
      </pc:sldChg>
      <pc:sldChg chg="addSp delSp modSp">
        <pc:chgData name="Sofia Kostoglou" userId="adb54a6f361556ea" providerId="Windows Live" clId="Web-{15488149-633A-4407-BE41-767A6DC2412B}" dt="2020-07-17T09:40:21.067" v="1207" actId="20577"/>
        <pc:sldMkLst>
          <pc:docMk/>
          <pc:sldMk cId="2775499248" sldId="258"/>
        </pc:sldMkLst>
        <pc:spChg chg="add mod">
          <ac:chgData name="Sofia Kostoglou" userId="adb54a6f361556ea" providerId="Windows Live" clId="Web-{15488149-633A-4407-BE41-767A6DC2412B}" dt="2020-07-17T09:38:23.207" v="1175" actId="1076"/>
          <ac:spMkLst>
            <pc:docMk/>
            <pc:sldMk cId="2775499248" sldId="258"/>
            <ac:spMk id="2" creationId="{1B4C3F76-8B88-485A-93BB-C0855FA52C06}"/>
          </ac:spMkLst>
        </pc:spChg>
        <pc:spChg chg="del mod">
          <ac:chgData name="Sofia Kostoglou" userId="adb54a6f361556ea" providerId="Windows Live" clId="Web-{15488149-633A-4407-BE41-767A6DC2412B}" dt="2020-07-17T09:24:14.466" v="887"/>
          <ac:spMkLst>
            <pc:docMk/>
            <pc:sldMk cId="2775499248" sldId="258"/>
            <ac:spMk id="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75499248" sldId="258"/>
            <ac:spMk id="7" creationId="{00000000-0000-0000-0000-000000000000}"/>
          </ac:spMkLst>
        </pc:spChg>
        <pc:spChg chg="del mod">
          <ac:chgData name="Sofia Kostoglou" userId="adb54a6f361556ea" providerId="Windows Live" clId="Web-{15488149-633A-4407-BE41-767A6DC2412B}" dt="2020-07-17T09:24:04.934" v="878"/>
          <ac:spMkLst>
            <pc:docMk/>
            <pc:sldMk cId="2775499248" sldId="258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39:47.066" v="1196" actId="20577"/>
          <ac:spMkLst>
            <pc:docMk/>
            <pc:sldMk cId="2775499248" sldId="258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75499248" sldId="258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40:21.067" v="1207" actId="20577"/>
          <ac:spMkLst>
            <pc:docMk/>
            <pc:sldMk cId="2775499248" sldId="258"/>
            <ac:spMk id="15" creationId="{00000000-0000-0000-0000-000000000000}"/>
          </ac:spMkLst>
        </pc:spChg>
        <pc:picChg chg="add mod">
          <ac:chgData name="Sofia Kostoglou" userId="adb54a6f361556ea" providerId="Windows Live" clId="Web-{15488149-633A-4407-BE41-767A6DC2412B}" dt="2020-07-17T09:38:13.659" v="1172" actId="1076"/>
          <ac:picMkLst>
            <pc:docMk/>
            <pc:sldMk cId="2775499248" sldId="258"/>
            <ac:picMk id="3" creationId="{0DA5CE0A-9092-4813-8333-17069C2502D3}"/>
          </ac:picMkLst>
        </pc:picChg>
        <pc:cxnChg chg="del mod">
          <ac:chgData name="Sofia Kostoglou" userId="adb54a6f361556ea" providerId="Windows Live" clId="Web-{15488149-633A-4407-BE41-767A6DC2412B}" dt="2020-07-17T09:24:06.481" v="879"/>
          <ac:cxnSpMkLst>
            <pc:docMk/>
            <pc:sldMk cId="2775499248" sldId="258"/>
            <ac:cxnSpMk id="10" creationId="{00000000-0000-0000-0000-000000000000}"/>
          </ac:cxnSpMkLst>
        </pc:cxnChg>
      </pc:sldChg>
      <pc:sldChg chg="modSp del">
        <pc:chgData name="Sofia Kostoglou" userId="adb54a6f361556ea" providerId="Windows Live" clId="Web-{15488149-633A-4407-BE41-767A6DC2412B}" dt="2020-07-17T09:13:55.524" v="758"/>
        <pc:sldMkLst>
          <pc:docMk/>
          <pc:sldMk cId="2220033681" sldId="424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20033681" sldId="424"/>
            <ac:spMk id="13" creationId="{00000000-0000-0000-0000-000000000000}"/>
          </ac:spMkLst>
        </pc:spChg>
        <pc:cxnChg chg="mod">
          <ac:chgData name="Sofia Kostoglou" userId="adb54a6f361556ea" providerId="Windows Live" clId="Web-{15488149-633A-4407-BE41-767A6DC2412B}" dt="2020-07-17T09:04:04.816" v="706"/>
          <ac:cxnSpMkLst>
            <pc:docMk/>
            <pc:sldMk cId="2220033681" sldId="424"/>
            <ac:cxnSpMk id="10" creationId="{00000000-0000-0000-0000-000000000000}"/>
          </ac:cxnSpMkLst>
        </pc:cxnChg>
      </pc:sldChg>
      <pc:sldChg chg="modSp del">
        <pc:chgData name="Sofia Kostoglou" userId="adb54a6f361556ea" providerId="Windows Live" clId="Web-{15488149-633A-4407-BE41-767A6DC2412B}" dt="2020-07-17T11:07:21.058" v="2840"/>
        <pc:sldMkLst>
          <pc:docMk/>
          <pc:sldMk cId="1730613482" sldId="425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30613482" sldId="425"/>
            <ac:spMk id="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30613482" sldId="425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30613482" sldId="425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30613482" sldId="425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30613482" sldId="425"/>
            <ac:spMk id="10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18" v="2850"/>
        <pc:sldMkLst>
          <pc:docMk/>
          <pc:sldMk cId="171814758" sldId="426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1814758" sldId="426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1814758" sldId="426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1814758" sldId="426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1814758" sldId="426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71814758" sldId="426"/>
            <ac:spMk id="13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65" v="2853"/>
        <pc:sldMkLst>
          <pc:docMk/>
          <pc:sldMk cId="1056265582" sldId="427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056265582" sldId="427"/>
            <ac:spMk id="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056265582" sldId="427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056265582" sldId="427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056265582" sldId="427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056265582" sldId="427"/>
            <ac:spMk id="10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23.808" v="2841"/>
        <pc:sldMkLst>
          <pc:docMk/>
          <pc:sldMk cId="2209341785" sldId="428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5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1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2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2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209341785" sldId="428"/>
            <ac:spMk id="23" creationId="{00000000-0000-0000-0000-000000000000}"/>
          </ac:spMkLst>
        </pc:spChg>
        <pc:grpChg chg="mod">
          <ac:chgData name="Sofia Kostoglou" userId="adb54a6f361556ea" providerId="Windows Live" clId="Web-{15488149-633A-4407-BE41-767A6DC2412B}" dt="2020-07-17T09:04:04.816" v="706"/>
          <ac:grpSpMkLst>
            <pc:docMk/>
            <pc:sldMk cId="2209341785" sldId="428"/>
            <ac:grpSpMk id="2" creationId="{00000000-0000-0000-0000-000000000000}"/>
          </ac:grpSpMkLst>
        </pc:grpChg>
      </pc:sldChg>
      <pc:sldChg chg="modSp del">
        <pc:chgData name="Sofia Kostoglou" userId="adb54a6f361556ea" providerId="Windows Live" clId="Web-{15488149-633A-4407-BE41-767A6DC2412B}" dt="2020-07-17T11:07:51.387" v="2847"/>
        <pc:sldMkLst>
          <pc:docMk/>
          <pc:sldMk cId="3702665618" sldId="434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02665618" sldId="434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02665618" sldId="434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02665618" sldId="434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02665618" sldId="434"/>
            <ac:spMk id="15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34" v="2851"/>
        <pc:sldMkLst>
          <pc:docMk/>
          <pc:sldMk cId="3732264924" sldId="436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2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32264924" sldId="436"/>
            <ac:spMk id="23" creationId="{00000000-0000-0000-0000-000000000000}"/>
          </ac:spMkLst>
        </pc:sp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k cId="3732264924" sldId="436"/>
            <ac:picMk id="11" creationId="{00000000-0000-0000-0000-000000000000}"/>
          </ac:picMkLst>
        </pc:picChg>
        <pc:cxnChg chg="mod">
          <ac:chgData name="Sofia Kostoglou" userId="adb54a6f361556ea" providerId="Windows Live" clId="Web-{15488149-633A-4407-BE41-767A6DC2412B}" dt="2020-07-17T09:04:04.816" v="706"/>
          <ac:cxnSpMkLst>
            <pc:docMk/>
            <pc:sldMk cId="3732264924" sldId="436"/>
            <ac:cxnSpMk id="15" creationId="{00000000-0000-0000-0000-000000000000}"/>
          </ac:cxnSpMkLst>
        </pc:cxnChg>
        <pc:cxnChg chg="mod">
          <ac:chgData name="Sofia Kostoglou" userId="adb54a6f361556ea" providerId="Windows Live" clId="Web-{15488149-633A-4407-BE41-767A6DC2412B}" dt="2020-07-17T09:04:04.816" v="706"/>
          <ac:cxnSpMkLst>
            <pc:docMk/>
            <pc:sldMk cId="3732264924" sldId="436"/>
            <ac:cxnSpMk id="16" creationId="{00000000-0000-0000-0000-000000000000}"/>
          </ac:cxnSpMkLst>
        </pc:cxnChg>
        <pc:cxnChg chg="mod">
          <ac:chgData name="Sofia Kostoglou" userId="adb54a6f361556ea" providerId="Windows Live" clId="Web-{15488149-633A-4407-BE41-767A6DC2412B}" dt="2020-07-17T09:04:04.816" v="706"/>
          <ac:cxnSpMkLst>
            <pc:docMk/>
            <pc:sldMk cId="3732264924" sldId="436"/>
            <ac:cxnSpMk id="17" creationId="{00000000-0000-0000-0000-000000000000}"/>
          </ac:cxnSpMkLst>
        </pc:cxnChg>
      </pc:sldChg>
      <pc:sldChg chg="modSp del">
        <pc:chgData name="Sofia Kostoglou" userId="adb54a6f361556ea" providerId="Windows Live" clId="Web-{15488149-633A-4407-BE41-767A6DC2412B}" dt="2020-07-17T11:07:51.449" v="2852"/>
        <pc:sldMkLst>
          <pc:docMk/>
          <pc:sldMk cId="1806755646" sldId="437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06755646" sldId="437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06755646" sldId="437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06755646" sldId="437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06755646" sldId="437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06755646" sldId="437"/>
            <ac:spMk id="21" creationId="{00000000-0000-0000-0000-000000000000}"/>
          </ac:spMkLst>
        </pc:sp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k cId="1806755646" sldId="437"/>
            <ac:picMk id="11" creationId="{00000000-0000-0000-0000-000000000000}"/>
          </ac:picMkLst>
        </pc:picChg>
      </pc:sldChg>
      <pc:sldChg chg="modSp del">
        <pc:chgData name="Sofia Kostoglou" userId="adb54a6f361556ea" providerId="Windows Live" clId="Web-{15488149-633A-4407-BE41-767A6DC2412B}" dt="2020-07-17T11:07:51.512" v="2857"/>
        <pc:sldMkLst>
          <pc:docMk/>
          <pc:sldMk cId="1828955738" sldId="440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828955738" sldId="440"/>
            <ac:spMk id="14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27.027" v="2842"/>
        <pc:sldMkLst>
          <pc:docMk/>
          <pc:sldMk cId="3176970128" sldId="442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15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970128" sldId="442"/>
            <ac:spMk id="21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38.605" v="2844"/>
        <pc:sldMkLst>
          <pc:docMk/>
          <pc:sldMk cId="3122894582" sldId="444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15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22894582" sldId="444"/>
            <ac:spMk id="21" creationId="{00000000-0000-0000-0000-000000000000}"/>
          </ac:spMkLst>
        </pc:sp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k cId="3122894582" sldId="444"/>
            <ac:picMk id="8" creationId="{00000000-0000-0000-0000-000000000000}"/>
          </ac:picMkLst>
        </pc:picChg>
      </pc:sldChg>
      <pc:sldChg chg="modSp del">
        <pc:chgData name="Sofia Kostoglou" userId="adb54a6f361556ea" providerId="Windows Live" clId="Web-{15488149-633A-4407-BE41-767A6DC2412B}" dt="2020-07-17T11:07:38.621" v="2845"/>
        <pc:sldMkLst>
          <pc:docMk/>
          <pc:sldMk cId="3783405617" sldId="445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83405617" sldId="445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83405617" sldId="445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83405617" sldId="445"/>
            <ac:spMk id="15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783405617" sldId="445"/>
            <ac:spMk id="21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18" v="2849"/>
        <pc:sldMkLst>
          <pc:docMk/>
          <pc:sldMk cId="2754583913" sldId="453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754583913" sldId="453"/>
            <ac:spMk id="11" creationId="{00000000-0000-0000-0000-000000000000}"/>
          </ac:spMkLst>
        </pc:spChg>
        <pc:cxnChg chg="mod">
          <ac:chgData name="Sofia Kostoglou" userId="adb54a6f361556ea" providerId="Windows Live" clId="Web-{15488149-633A-4407-BE41-767A6DC2412B}" dt="2020-07-17T09:04:04.816" v="706"/>
          <ac:cxnSpMkLst>
            <pc:docMk/>
            <pc:sldMk cId="2754583913" sldId="453"/>
            <ac:cxnSpMk id="12" creationId="{00000000-0000-0000-0000-000000000000}"/>
          </ac:cxnSpMkLst>
        </pc:cxnChg>
      </pc:sldChg>
      <pc:sldChg chg="modSp del">
        <pc:chgData name="Sofia Kostoglou" userId="adb54a6f361556ea" providerId="Windows Live" clId="Web-{15488149-633A-4407-BE41-767A6DC2412B}" dt="2020-07-17T11:07:51.465" v="2854"/>
        <pc:sldMkLst>
          <pc:docMk/>
          <pc:sldMk cId="568057919" sldId="454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568057919" sldId="454"/>
            <ac:spMk id="14" creationId="{00000000-0000-0000-0000-000000000000}"/>
          </ac:spMkLst>
        </pc:sp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k cId="568057919" sldId="454"/>
            <ac:picMk id="2" creationId="{00000000-0000-0000-0000-000000000000}"/>
          </ac:picMkLst>
        </pc:picChg>
      </pc:sldChg>
      <pc:sldChg chg="modSp del">
        <pc:chgData name="Sofia Kostoglou" userId="adb54a6f361556ea" providerId="Windows Live" clId="Web-{15488149-633A-4407-BE41-767A6DC2412B}" dt="2020-07-17T11:07:51.527" v="2858"/>
        <pc:sldMkLst>
          <pc:docMk/>
          <pc:sldMk cId="3176618761" sldId="455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176618761" sldId="455"/>
            <ac:spMk id="15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38.637" v="2846"/>
        <pc:sldMkLst>
          <pc:docMk/>
          <pc:sldMk cId="3835698962" sldId="456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835698962" sldId="456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835698962" sldId="456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835698962" sldId="456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835698962" sldId="456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835698962" sldId="456"/>
            <ac:spMk id="15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02" v="2848"/>
        <pc:sldMkLst>
          <pc:docMk/>
          <pc:sldMk cId="3494993919" sldId="457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494993919" sldId="457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494993919" sldId="457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494993919" sldId="457"/>
            <ac:spMk id="1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494993919" sldId="457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3494993919" sldId="457"/>
            <ac:spMk id="15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38.590" v="2843"/>
        <pc:sldMkLst>
          <pc:docMk/>
          <pc:sldMk cId="656229057" sldId="458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656229057" sldId="458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656229057" sldId="458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656229057" sldId="458"/>
            <ac:spMk id="15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656229057" sldId="458"/>
            <ac:spMk id="16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656229057" sldId="458"/>
            <ac:spMk id="21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81" v="2855"/>
        <pc:sldMkLst>
          <pc:docMk/>
          <pc:sldMk cId="4001131850" sldId="459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01131850" sldId="459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01131850" sldId="459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01131850" sldId="459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01131850" sldId="459"/>
            <ac:spMk id="1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01131850" sldId="459"/>
            <ac:spMk id="14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1.496" v="2856"/>
        <pc:sldMkLst>
          <pc:docMk/>
          <pc:sldMk cId="4051385518" sldId="460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51385518" sldId="460"/>
            <ac:spMk id="7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51385518" sldId="460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51385518" sldId="460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51385518" sldId="460"/>
            <ac:spMk id="16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51385518" sldId="460"/>
            <ac:spMk id="17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9.918" v="2861"/>
        <pc:sldMkLst>
          <pc:docMk/>
          <pc:sldMk cId="1102144289" sldId="461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102144289" sldId="461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1102144289" sldId="461"/>
            <ac:spMk id="10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9.887" v="2859"/>
        <pc:sldMkLst>
          <pc:docMk/>
          <pc:sldMk cId="2585439521" sldId="462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2585439521" sldId="462"/>
            <ac:spMk id="15" creationId="{00000000-0000-0000-0000-000000000000}"/>
          </ac:spMkLst>
        </pc:spChg>
      </pc:sldChg>
      <pc:sldChg chg="modSp del">
        <pc:chgData name="Sofia Kostoglou" userId="adb54a6f361556ea" providerId="Windows Live" clId="Web-{15488149-633A-4407-BE41-767A6DC2412B}" dt="2020-07-17T11:07:59.902" v="2860"/>
        <pc:sldMkLst>
          <pc:docMk/>
          <pc:sldMk cId="4024928741" sldId="463"/>
        </pc:sld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8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10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11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1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k cId="4024928741" sldId="463"/>
            <ac:spMk id="15" creationId="{00000000-0000-0000-0000-000000000000}"/>
          </ac:spMkLst>
        </pc:spChg>
      </pc:sldChg>
      <pc:sldChg chg="add del replId">
        <pc:chgData name="Sofia Kostoglou" userId="adb54a6f361556ea" providerId="Windows Live" clId="Web-{15488149-633A-4407-BE41-767A6DC2412B}" dt="2020-07-17T09:40:42.660" v="1208"/>
        <pc:sldMkLst>
          <pc:docMk/>
          <pc:sldMk cId="344657612" sldId="464"/>
        </pc:sldMkLst>
      </pc:sldChg>
      <pc:sldChg chg="addSp delSp modSp add replId">
        <pc:chgData name="Sofia Kostoglou" userId="adb54a6f361556ea" providerId="Windows Live" clId="Web-{15488149-633A-4407-BE41-767A6DC2412B}" dt="2020-07-17T11:08:50.137" v="2873" actId="14100"/>
        <pc:sldMkLst>
          <pc:docMk/>
          <pc:sldMk cId="4136113175" sldId="464"/>
        </pc:sldMkLst>
        <pc:spChg chg="del mod">
          <ac:chgData name="Sofia Kostoglou" userId="adb54a6f361556ea" providerId="Windows Live" clId="Web-{15488149-633A-4407-BE41-767A6DC2412B}" dt="2020-07-17T09:41:37.114" v="1221"/>
          <ac:spMkLst>
            <pc:docMk/>
            <pc:sldMk cId="4136113175" sldId="464"/>
            <ac:spMk id="2" creationId="{1B4C3F76-8B88-485A-93BB-C0855FA52C06}"/>
          </ac:spMkLst>
        </pc:spChg>
        <pc:spChg chg="add mod">
          <ac:chgData name="Sofia Kostoglou" userId="adb54a6f361556ea" providerId="Windows Live" clId="Web-{15488149-633A-4407-BE41-767A6DC2412B}" dt="2020-07-17T11:08:50.137" v="2873" actId="14100"/>
          <ac:spMkLst>
            <pc:docMk/>
            <pc:sldMk cId="4136113175" sldId="464"/>
            <ac:spMk id="4" creationId="{43AB1D78-7554-49EA-AF83-8BA1EEB0CCF0}"/>
          </ac:spMkLst>
        </pc:spChg>
        <pc:spChg chg="mod">
          <ac:chgData name="Sofia Kostoglou" userId="adb54a6f361556ea" providerId="Windows Live" clId="Web-{15488149-633A-4407-BE41-767A6DC2412B}" dt="2020-07-17T11:08:39.575" v="2869" actId="20577"/>
          <ac:spMkLst>
            <pc:docMk/>
            <pc:sldMk cId="4136113175" sldId="464"/>
            <ac:spMk id="9" creationId="{00000000-0000-0000-0000-000000000000}"/>
          </ac:spMkLst>
        </pc:spChg>
        <pc:picChg chg="del">
          <ac:chgData name="Sofia Kostoglou" userId="adb54a6f361556ea" providerId="Windows Live" clId="Web-{15488149-633A-4407-BE41-767A6DC2412B}" dt="2020-07-17T09:41:33.067" v="1216"/>
          <ac:picMkLst>
            <pc:docMk/>
            <pc:sldMk cId="4136113175" sldId="464"/>
            <ac:picMk id="3" creationId="{0DA5CE0A-9092-4813-8333-17069C2502D3}"/>
          </ac:picMkLst>
        </pc:picChg>
      </pc:sldChg>
      <pc:sldChg chg="addSp delSp modSp add del replId">
        <pc:chgData name="Sofia Kostoglou" userId="adb54a6f361556ea" providerId="Windows Live" clId="Web-{15488149-633A-4407-BE41-767A6DC2412B}" dt="2020-07-17T10:08:26.032" v="1629"/>
        <pc:sldMkLst>
          <pc:docMk/>
          <pc:sldMk cId="966508019" sldId="465"/>
        </pc:sldMkLst>
        <pc:spChg chg="add mod">
          <ac:chgData name="Sofia Kostoglou" userId="adb54a6f361556ea" providerId="Windows Live" clId="Web-{15488149-633A-4407-BE41-767A6DC2412B}" dt="2020-07-17T09:55:27.667" v="1612" actId="1076"/>
          <ac:spMkLst>
            <pc:docMk/>
            <pc:sldMk cId="966508019" sldId="465"/>
            <ac:spMk id="6" creationId="{0A12B917-5696-48DB-B42E-E464075812E6}"/>
          </ac:spMkLst>
        </pc:spChg>
        <pc:spChg chg="mod">
          <ac:chgData name="Sofia Kostoglou" userId="adb54a6f361556ea" providerId="Windows Live" clId="Web-{15488149-633A-4407-BE41-767A6DC2412B}" dt="2020-07-17T09:46:33.491" v="1506" actId="20577"/>
          <ac:spMkLst>
            <pc:docMk/>
            <pc:sldMk cId="966508019" sldId="465"/>
            <ac:spMk id="7" creationId="{00000000-0000-0000-0000-000000000000}"/>
          </ac:spMkLst>
        </pc:spChg>
        <pc:spChg chg="add del">
          <ac:chgData name="Sofia Kostoglou" userId="adb54a6f361556ea" providerId="Windows Live" clId="Web-{15488149-633A-4407-BE41-767A6DC2412B}" dt="2020-07-17T09:54:40.479" v="1601"/>
          <ac:spMkLst>
            <pc:docMk/>
            <pc:sldMk cId="966508019" sldId="465"/>
            <ac:spMk id="8" creationId="{898EC7BA-B6DD-48DF-AF5D-062DC1E53D65}"/>
          </ac:spMkLst>
        </pc:spChg>
        <pc:spChg chg="del">
          <ac:chgData name="Sofia Kostoglou" userId="adb54a6f361556ea" providerId="Windows Live" clId="Web-{15488149-633A-4407-BE41-767A6DC2412B}" dt="2020-07-17T09:46:33.569" v="1508"/>
          <ac:spMkLst>
            <pc:docMk/>
            <pc:sldMk cId="966508019" sldId="465"/>
            <ac:spMk id="9" creationId="{00000000-0000-0000-0000-000000000000}"/>
          </ac:spMkLst>
        </pc:spChg>
        <pc:spChg chg="add mod">
          <ac:chgData name="Sofia Kostoglou" userId="adb54a6f361556ea" providerId="Windows Live" clId="Web-{15488149-633A-4407-BE41-767A6DC2412B}" dt="2020-07-17T09:55:13.745" v="1608" actId="1076"/>
          <ac:spMkLst>
            <pc:docMk/>
            <pc:sldMk cId="966508019" sldId="465"/>
            <ac:spMk id="11" creationId="{D19896FC-55CB-4D2E-8DC6-BB9DED8C6DE3}"/>
          </ac:spMkLst>
        </pc:spChg>
        <pc:spChg chg="add mod">
          <ac:chgData name="Sofia Kostoglou" userId="adb54a6f361556ea" providerId="Windows Live" clId="Web-{15488149-633A-4407-BE41-767A6DC2412B}" dt="2020-07-17T09:54:21.901" v="1598" actId="1076"/>
          <ac:spMkLst>
            <pc:docMk/>
            <pc:sldMk cId="966508019" sldId="465"/>
            <ac:spMk id="12" creationId="{A0795584-F3D4-4CD8-B241-D631D87B3CD7}"/>
          </ac:spMkLst>
        </pc:spChg>
        <pc:spChg chg="add del mod">
          <ac:chgData name="Sofia Kostoglou" userId="adb54a6f361556ea" providerId="Windows Live" clId="Web-{15488149-633A-4407-BE41-767A6DC2412B}" dt="2020-07-17T10:08:26.032" v="1629"/>
          <ac:spMkLst>
            <pc:docMk/>
            <pc:sldMk cId="966508019" sldId="465"/>
            <ac:spMk id="13" creationId="{A76A964D-7F16-407E-884C-D3735E9EF813}"/>
          </ac:spMkLst>
        </pc:spChg>
        <pc:picChg chg="add mod">
          <ac:chgData name="Sofia Kostoglou" userId="adb54a6f361556ea" providerId="Windows Live" clId="Web-{15488149-633A-4407-BE41-767A6DC2412B}" dt="2020-07-17T09:53:43.651" v="1570" actId="1076"/>
          <ac:picMkLst>
            <pc:docMk/>
            <pc:sldMk cId="966508019" sldId="465"/>
            <ac:picMk id="2" creationId="{C8CC3445-969E-408F-A189-09616EE8EFD5}"/>
          </ac:picMkLst>
        </pc:picChg>
        <pc:picChg chg="add del mod">
          <ac:chgData name="Sofia Kostoglou" userId="adb54a6f361556ea" providerId="Windows Live" clId="Web-{15488149-633A-4407-BE41-767A6DC2412B}" dt="2020-07-17T09:52:22.384" v="1537"/>
          <ac:picMkLst>
            <pc:docMk/>
            <pc:sldMk cId="966508019" sldId="465"/>
            <ac:picMk id="3" creationId="{67AFFFB3-8242-43FD-9FC1-B87EA8991DB4}"/>
          </ac:picMkLst>
        </pc:picChg>
        <pc:picChg chg="add del mod">
          <ac:chgData name="Sofia Kostoglou" userId="adb54a6f361556ea" providerId="Windows Live" clId="Web-{15488149-633A-4407-BE41-767A6DC2412B}" dt="2020-07-17T09:52:23.322" v="1538"/>
          <ac:picMkLst>
            <pc:docMk/>
            <pc:sldMk cId="966508019" sldId="465"/>
            <ac:picMk id="4" creationId="{B21AE9B9-5710-4A08-8A4A-E1C5C1B76C9F}"/>
          </ac:picMkLst>
        </pc:picChg>
        <pc:cxnChg chg="add mod">
          <ac:chgData name="Sofia Kostoglou" userId="adb54a6f361556ea" providerId="Windows Live" clId="Web-{15488149-633A-4407-BE41-767A6DC2412B}" dt="2020-07-17T09:54:51.745" v="1604" actId="14100"/>
          <ac:cxnSpMkLst>
            <pc:docMk/>
            <pc:sldMk cId="966508019" sldId="465"/>
            <ac:cxnSpMk id="10" creationId="{F428FBE7-18A4-4FB0-BD1A-95E01DA66F4A}"/>
          </ac:cxnSpMkLst>
        </pc:cxnChg>
        <pc:cxnChg chg="add mod">
          <ac:chgData name="Sofia Kostoglou" userId="adb54a6f361556ea" providerId="Windows Live" clId="Web-{15488149-633A-4407-BE41-767A6DC2412B}" dt="2020-07-17T09:55:15.651" v="1609" actId="14100"/>
          <ac:cxnSpMkLst>
            <pc:docMk/>
            <pc:sldMk cId="966508019" sldId="465"/>
            <ac:cxnSpMk id="16" creationId="{1AC54860-B280-4139-99C7-DD03CAE8B3F2}"/>
          </ac:cxnSpMkLst>
        </pc:cxnChg>
        <pc:cxnChg chg="add mod">
          <ac:chgData name="Sofia Kostoglou" userId="adb54a6f361556ea" providerId="Windows Live" clId="Web-{15488149-633A-4407-BE41-767A6DC2412B}" dt="2020-07-17T09:55:22.526" v="1611" actId="1076"/>
          <ac:cxnSpMkLst>
            <pc:docMk/>
            <pc:sldMk cId="966508019" sldId="465"/>
            <ac:cxnSpMk id="17" creationId="{2AB67D93-63BA-46B3-8E67-5F1D61DCC37B}"/>
          </ac:cxnSpMkLst>
        </pc:cxnChg>
      </pc:sldChg>
      <pc:sldChg chg="add del replId">
        <pc:chgData name="Sofia Kostoglou" userId="adb54a6f361556ea" providerId="Windows Live" clId="Web-{15488149-633A-4407-BE41-767A6DC2412B}" dt="2020-07-17T09:52:14.666" v="1536"/>
        <pc:sldMkLst>
          <pc:docMk/>
          <pc:sldMk cId="3095765054" sldId="466"/>
        </pc:sldMkLst>
      </pc:sldChg>
      <pc:sldChg chg="addSp delSp modSp add replId">
        <pc:chgData name="Sofia Kostoglou" userId="adb54a6f361556ea" providerId="Windows Live" clId="Web-{15488149-633A-4407-BE41-767A6DC2412B}" dt="2020-07-17T10:24:57.383" v="1990" actId="1076"/>
        <pc:sldMkLst>
          <pc:docMk/>
          <pc:sldMk cId="3381295912" sldId="466"/>
        </pc:sldMkLst>
        <pc:spChg chg="add del mod">
          <ac:chgData name="Sofia Kostoglou" userId="adb54a6f361556ea" providerId="Windows Live" clId="Web-{15488149-633A-4407-BE41-767A6DC2412B}" dt="2020-07-17T10:10:02.658" v="1651"/>
          <ac:spMkLst>
            <pc:docMk/>
            <pc:sldMk cId="3381295912" sldId="466"/>
            <ac:spMk id="4" creationId="{19ECFD79-BC33-4C56-868A-859F0C40A0A5}"/>
          </ac:spMkLst>
        </pc:spChg>
        <pc:spChg chg="add mod ord">
          <ac:chgData name="Sofia Kostoglou" userId="adb54a6f361556ea" providerId="Windows Live" clId="Web-{15488149-633A-4407-BE41-767A6DC2412B}" dt="2020-07-17T10:11:09.549" v="1659" actId="14100"/>
          <ac:spMkLst>
            <pc:docMk/>
            <pc:sldMk cId="3381295912" sldId="466"/>
            <ac:spMk id="8" creationId="{336C537A-C257-41A6-917E-41E586F64F60}"/>
          </ac:spMkLst>
        </pc:spChg>
        <pc:spChg chg="del">
          <ac:chgData name="Sofia Kostoglou" userId="adb54a6f361556ea" providerId="Windows Live" clId="Web-{15488149-633A-4407-BE41-767A6DC2412B}" dt="2020-07-17T10:16:09.051" v="1731"/>
          <ac:spMkLst>
            <pc:docMk/>
            <pc:sldMk cId="3381295912" sldId="466"/>
            <ac:spMk id="11" creationId="{D19896FC-55CB-4D2E-8DC6-BB9DED8C6DE3}"/>
          </ac:spMkLst>
        </pc:spChg>
        <pc:spChg chg="del">
          <ac:chgData name="Sofia Kostoglou" userId="adb54a6f361556ea" providerId="Windows Live" clId="Web-{15488149-633A-4407-BE41-767A6DC2412B}" dt="2020-07-17T10:16:12.801" v="1733"/>
          <ac:spMkLst>
            <pc:docMk/>
            <pc:sldMk cId="3381295912" sldId="466"/>
            <ac:spMk id="12" creationId="{A0795584-F3D4-4CD8-B241-D631D87B3CD7}"/>
          </ac:spMkLst>
        </pc:spChg>
        <pc:spChg chg="mod">
          <ac:chgData name="Sofia Kostoglou" userId="adb54a6f361556ea" providerId="Windows Live" clId="Web-{15488149-633A-4407-BE41-767A6DC2412B}" dt="2020-07-17T10:11:14.674" v="1661" actId="1076"/>
          <ac:spMkLst>
            <pc:docMk/>
            <pc:sldMk cId="3381295912" sldId="466"/>
            <ac:spMk id="13" creationId="{A76A964D-7F16-407E-884C-D3735E9EF813}"/>
          </ac:spMkLst>
        </pc:spChg>
        <pc:spChg chg="add mod">
          <ac:chgData name="Sofia Kostoglou" userId="adb54a6f361556ea" providerId="Windows Live" clId="Web-{15488149-633A-4407-BE41-767A6DC2412B}" dt="2020-07-17T10:24:57.383" v="1990" actId="1076"/>
          <ac:spMkLst>
            <pc:docMk/>
            <pc:sldMk cId="3381295912" sldId="466"/>
            <ac:spMk id="18" creationId="{BEC459E6-C732-4D94-9D14-C9527203736E}"/>
          </ac:spMkLst>
        </pc:spChg>
        <pc:grpChg chg="add mod">
          <ac:chgData name="Sofia Kostoglou" userId="adb54a6f361556ea" providerId="Windows Live" clId="Web-{15488149-633A-4407-BE41-767A6DC2412B}" dt="2020-07-17T10:16:42.380" v="1743" actId="1076"/>
          <ac:grpSpMkLst>
            <pc:docMk/>
            <pc:sldMk cId="3381295912" sldId="466"/>
            <ac:grpSpMk id="9" creationId="{C7E5CCF9-6897-4761-82CB-1B5BF898B57A}"/>
          </ac:grpSpMkLst>
        </pc:grpChg>
        <pc:picChg chg="ord">
          <ac:chgData name="Sofia Kostoglou" userId="adb54a6f361556ea" providerId="Windows Live" clId="Web-{15488149-633A-4407-BE41-767A6DC2412B}" dt="2020-07-17T10:16:46.458" v="1744"/>
          <ac:picMkLst>
            <pc:docMk/>
            <pc:sldMk cId="3381295912" sldId="466"/>
            <ac:picMk id="2" creationId="{C8CC3445-969E-408F-A189-09616EE8EFD5}"/>
          </ac:picMkLst>
        </pc:picChg>
        <pc:picChg chg="add mod">
          <ac:chgData name="Sofia Kostoglou" userId="adb54a6f361556ea" providerId="Windows Live" clId="Web-{15488149-633A-4407-BE41-767A6DC2412B}" dt="2020-07-17T10:11:10.955" v="1660" actId="1076"/>
          <ac:picMkLst>
            <pc:docMk/>
            <pc:sldMk cId="3381295912" sldId="466"/>
            <ac:picMk id="3" creationId="{B2F67893-2596-42FA-926A-84CAB5AF57EC}"/>
          </ac:picMkLst>
        </pc:picChg>
        <pc:cxnChg chg="del">
          <ac:chgData name="Sofia Kostoglou" userId="adb54a6f361556ea" providerId="Windows Live" clId="Web-{15488149-633A-4407-BE41-767A6DC2412B}" dt="2020-07-17T10:16:14.473" v="1734"/>
          <ac:cxnSpMkLst>
            <pc:docMk/>
            <pc:sldMk cId="3381295912" sldId="466"/>
            <ac:cxnSpMk id="10" creationId="{F428FBE7-18A4-4FB0-BD1A-95E01DA66F4A}"/>
          </ac:cxnSpMkLst>
        </pc:cxnChg>
        <pc:cxnChg chg="del">
          <ac:chgData name="Sofia Kostoglou" userId="adb54a6f361556ea" providerId="Windows Live" clId="Web-{15488149-633A-4407-BE41-767A6DC2412B}" dt="2020-07-17T10:16:10.270" v="1732"/>
          <ac:cxnSpMkLst>
            <pc:docMk/>
            <pc:sldMk cId="3381295912" sldId="466"/>
            <ac:cxnSpMk id="16" creationId="{1AC54860-B280-4139-99C7-DD03CAE8B3F2}"/>
          </ac:cxnSpMkLst>
        </pc:cxnChg>
        <pc:cxnChg chg="add del mod ord">
          <ac:chgData name="Sofia Kostoglou" userId="adb54a6f361556ea" providerId="Windows Live" clId="Web-{15488149-633A-4407-BE41-767A6DC2412B}" dt="2020-07-17T10:24:45.055" v="1981"/>
          <ac:cxnSpMkLst>
            <pc:docMk/>
            <pc:sldMk cId="3381295912" sldId="466"/>
            <ac:cxnSpMk id="17" creationId="{2AB67D93-63BA-46B3-8E67-5F1D61DCC37B}"/>
          </ac:cxnSpMkLst>
        </pc:cxnChg>
      </pc:sldChg>
      <pc:sldChg chg="addSp delSp modSp add replId">
        <pc:chgData name="Sofia Kostoglou" userId="adb54a6f361556ea" providerId="Windows Live" clId="Web-{15488149-633A-4407-BE41-767A6DC2412B}" dt="2020-07-17T10:32:45.418" v="2040" actId="20577"/>
        <pc:sldMkLst>
          <pc:docMk/>
          <pc:sldMk cId="1933365831" sldId="467"/>
        </pc:sldMkLst>
        <pc:spChg chg="del">
          <ac:chgData name="Sofia Kostoglou" userId="adb54a6f361556ea" providerId="Windows Live" clId="Web-{15488149-633A-4407-BE41-767A6DC2412B}" dt="2020-07-17T10:17:39.161" v="1749"/>
          <ac:spMkLst>
            <pc:docMk/>
            <pc:sldMk cId="1933365831" sldId="467"/>
            <ac:spMk id="6" creationId="{0A12B917-5696-48DB-B42E-E464075812E6}"/>
          </ac:spMkLst>
        </pc:spChg>
        <pc:spChg chg="del">
          <ac:chgData name="Sofia Kostoglou" userId="adb54a6f361556ea" providerId="Windows Live" clId="Web-{15488149-633A-4407-BE41-767A6DC2412B}" dt="2020-07-17T10:17:44.505" v="1751"/>
          <ac:spMkLst>
            <pc:docMk/>
            <pc:sldMk cId="1933365831" sldId="467"/>
            <ac:spMk id="12" creationId="{A0795584-F3D4-4CD8-B241-D631D87B3CD7}"/>
          </ac:spMkLst>
        </pc:spChg>
        <pc:spChg chg="mod">
          <ac:chgData name="Sofia Kostoglou" userId="adb54a6f361556ea" providerId="Windows Live" clId="Web-{15488149-633A-4407-BE41-767A6DC2412B}" dt="2020-07-17T10:13:15.175" v="1694" actId="1076"/>
          <ac:spMkLst>
            <pc:docMk/>
            <pc:sldMk cId="1933365831" sldId="467"/>
            <ac:spMk id="13" creationId="{A76A964D-7F16-407E-884C-D3735E9EF813}"/>
          </ac:spMkLst>
        </pc:spChg>
        <pc:spChg chg="add mod">
          <ac:chgData name="Sofia Kostoglou" userId="adb54a6f361556ea" providerId="Windows Live" clId="Web-{15488149-633A-4407-BE41-767A6DC2412B}" dt="2020-07-17T10:32:45.418" v="2040" actId="20577"/>
          <ac:spMkLst>
            <pc:docMk/>
            <pc:sldMk cId="1933365831" sldId="467"/>
            <ac:spMk id="20" creationId="{A3BD8D9F-BF01-4196-91B7-05D8882C1BB2}"/>
          </ac:spMkLst>
        </pc:spChg>
        <pc:spChg chg="add mod">
          <ac:chgData name="Sofia Kostoglou" userId="adb54a6f361556ea" providerId="Windows Live" clId="Web-{15488149-633A-4407-BE41-767A6DC2412B}" dt="2020-07-17T10:21:49.569" v="1930" actId="1076"/>
          <ac:spMkLst>
            <pc:docMk/>
            <pc:sldMk cId="1933365831" sldId="467"/>
            <ac:spMk id="21" creationId="{718C9897-46E5-4309-BFC8-2AB9280014C5}"/>
          </ac:spMkLst>
        </pc:spChg>
        <pc:spChg chg="add mod">
          <ac:chgData name="Sofia Kostoglou" userId="adb54a6f361556ea" providerId="Windows Live" clId="Web-{15488149-633A-4407-BE41-767A6DC2412B}" dt="2020-07-17T10:23:35.383" v="1978" actId="20577"/>
          <ac:spMkLst>
            <pc:docMk/>
            <pc:sldMk cId="1933365831" sldId="467"/>
            <ac:spMk id="22" creationId="{448DD3E5-5C68-4BB8-999B-5DC7F76AD935}"/>
          </ac:spMkLst>
        </pc:spChg>
        <pc:grpChg chg="mod">
          <ac:chgData name="Sofia Kostoglou" userId="adb54a6f361556ea" providerId="Windows Live" clId="Web-{15488149-633A-4407-BE41-767A6DC2412B}" dt="2020-07-17T10:12:14.675" v="1666" actId="1076"/>
          <ac:grpSpMkLst>
            <pc:docMk/>
            <pc:sldMk cId="1933365831" sldId="467"/>
            <ac:grpSpMk id="9" creationId="{C7E5CCF9-6897-4761-82CB-1B5BF898B57A}"/>
          </ac:grpSpMkLst>
        </pc:grpChg>
        <pc:grpChg chg="add mod">
          <ac:chgData name="Sofia Kostoglou" userId="adb54a6f361556ea" providerId="Windows Live" clId="Web-{15488149-633A-4407-BE41-767A6DC2412B}" dt="2020-07-17T10:17:49.364" v="1753" actId="1076"/>
          <ac:grpSpMkLst>
            <pc:docMk/>
            <pc:sldMk cId="1933365831" sldId="467"/>
            <ac:grpSpMk id="18" creationId="{9C3EFC68-8B02-422E-9FEE-56260ED9EDA3}"/>
          </ac:grpSpMkLst>
        </pc:grpChg>
        <pc:picChg chg="del">
          <ac:chgData name="Sofia Kostoglou" userId="adb54a6f361556ea" providerId="Windows Live" clId="Web-{15488149-633A-4407-BE41-767A6DC2412B}" dt="2020-07-17T10:12:12.378" v="1665"/>
          <ac:picMkLst>
            <pc:docMk/>
            <pc:sldMk cId="1933365831" sldId="467"/>
            <ac:picMk id="3" creationId="{B2F67893-2596-42FA-926A-84CAB5AF57EC}"/>
          </ac:picMkLst>
        </pc:picChg>
        <pc:picChg chg="add mod">
          <ac:chgData name="Sofia Kostoglou" userId="adb54a6f361556ea" providerId="Windows Live" clId="Web-{15488149-633A-4407-BE41-767A6DC2412B}" dt="2020-07-17T10:13:15.050" v="1692" actId="1076"/>
          <ac:picMkLst>
            <pc:docMk/>
            <pc:sldMk cId="1933365831" sldId="467"/>
            <ac:picMk id="4" creationId="{7B2CA297-5FE5-45C7-AE84-8FAA3BFD31FB}"/>
          </ac:picMkLst>
        </pc:picChg>
        <pc:cxnChg chg="del">
          <ac:chgData name="Sofia Kostoglou" userId="adb54a6f361556ea" providerId="Windows Live" clId="Web-{15488149-633A-4407-BE41-767A6DC2412B}" dt="2020-07-17T10:17:40.333" v="1750"/>
          <ac:cxnSpMkLst>
            <pc:docMk/>
            <pc:sldMk cId="1933365831" sldId="467"/>
            <ac:cxnSpMk id="10" creationId="{F428FBE7-18A4-4FB0-BD1A-95E01DA66F4A}"/>
          </ac:cxnSpMkLst>
        </pc:cxnChg>
        <pc:cxnChg chg="del">
          <ac:chgData name="Sofia Kostoglou" userId="adb54a6f361556ea" providerId="Windows Live" clId="Web-{15488149-633A-4407-BE41-767A6DC2412B}" dt="2020-07-17T10:17:45.849" v="1752"/>
          <ac:cxnSpMkLst>
            <pc:docMk/>
            <pc:sldMk cId="1933365831" sldId="467"/>
            <ac:cxnSpMk id="16" creationId="{1AC54860-B280-4139-99C7-DD03CAE8B3F2}"/>
          </ac:cxnSpMkLst>
        </pc:cxnChg>
        <pc:cxnChg chg="del">
          <ac:chgData name="Sofia Kostoglou" userId="adb54a6f361556ea" providerId="Windows Live" clId="Web-{15488149-633A-4407-BE41-767A6DC2412B}" dt="2020-07-17T10:17:37.333" v="1748"/>
          <ac:cxnSpMkLst>
            <pc:docMk/>
            <pc:sldMk cId="1933365831" sldId="467"/>
            <ac:cxnSpMk id="17" creationId="{2AB67D93-63BA-46B3-8E67-5F1D61DCC37B}"/>
          </ac:cxnSpMkLst>
        </pc:cxnChg>
      </pc:sldChg>
      <pc:sldChg chg="add del replId">
        <pc:chgData name="Sofia Kostoglou" userId="adb54a6f361556ea" providerId="Windows Live" clId="Web-{15488149-633A-4407-BE41-767A6DC2412B}" dt="2020-07-17T09:51:09.290" v="1533"/>
        <pc:sldMkLst>
          <pc:docMk/>
          <pc:sldMk cId="3827030370" sldId="467"/>
        </pc:sldMkLst>
      </pc:sldChg>
      <pc:sldChg chg="addSp delSp modSp add replId">
        <pc:chgData name="Sofia Kostoglou" userId="adb54a6f361556ea" providerId="Windows Live" clId="Web-{15488149-633A-4407-BE41-767A6DC2412B}" dt="2020-07-17T10:32:14.168" v="2037" actId="1076"/>
        <pc:sldMkLst>
          <pc:docMk/>
          <pc:sldMk cId="3853141883" sldId="468"/>
        </pc:sldMkLst>
        <pc:spChg chg="add del mod">
          <ac:chgData name="Sofia Kostoglou" userId="adb54a6f361556ea" providerId="Windows Live" clId="Web-{15488149-633A-4407-BE41-767A6DC2412B}" dt="2020-07-17T10:25:36.352" v="1997"/>
          <ac:spMkLst>
            <pc:docMk/>
            <pc:sldMk cId="3853141883" sldId="468"/>
            <ac:spMk id="3" creationId="{4DDBF5AA-95D6-4B08-8A02-F34943E8385C}"/>
          </ac:spMkLst>
        </pc:spChg>
        <pc:spChg chg="add">
          <ac:chgData name="Sofia Kostoglou" userId="adb54a6f361556ea" providerId="Windows Live" clId="Web-{15488149-633A-4407-BE41-767A6DC2412B}" dt="2020-07-17T10:25:41.774" v="1998"/>
          <ac:spMkLst>
            <pc:docMk/>
            <pc:sldMk cId="3853141883" sldId="468"/>
            <ac:spMk id="6" creationId="{8C64B774-F436-4D07-B4C5-F85F4768B9F8}"/>
          </ac:spMkLst>
        </pc:spChg>
        <pc:spChg chg="mod topLvl">
          <ac:chgData name="Sofia Kostoglou" userId="adb54a6f361556ea" providerId="Windows Live" clId="Web-{15488149-633A-4407-BE41-767A6DC2412B}" dt="2020-07-17T10:28:34.635" v="2019" actId="14100"/>
          <ac:spMkLst>
            <pc:docMk/>
            <pc:sldMk cId="3853141883" sldId="468"/>
            <ac:spMk id="8" creationId="{336C537A-C257-41A6-917E-41E586F64F60}"/>
          </ac:spMkLst>
        </pc:spChg>
        <pc:spChg chg="del">
          <ac:chgData name="Sofia Kostoglou" userId="adb54a6f361556ea" providerId="Windows Live" clId="Web-{15488149-633A-4407-BE41-767A6DC2412B}" dt="2020-07-17T10:25:20.946" v="1994"/>
          <ac:spMkLst>
            <pc:docMk/>
            <pc:sldMk cId="3853141883" sldId="468"/>
            <ac:spMk id="11" creationId="{D19896FC-55CB-4D2E-8DC6-BB9DED8C6DE3}"/>
          </ac:spMkLst>
        </pc:spChg>
        <pc:spChg chg="del">
          <ac:chgData name="Sofia Kostoglou" userId="adb54a6f361556ea" providerId="Windows Live" clId="Web-{15488149-633A-4407-BE41-767A6DC2412B}" dt="2020-07-17T10:25:55.134" v="2001"/>
          <ac:spMkLst>
            <pc:docMk/>
            <pc:sldMk cId="3853141883" sldId="468"/>
            <ac:spMk id="13" creationId="{A76A964D-7F16-407E-884C-D3735E9EF813}"/>
          </ac:spMkLst>
        </pc:spChg>
        <pc:spChg chg="del">
          <ac:chgData name="Sofia Kostoglou" userId="adb54a6f361556ea" providerId="Windows Live" clId="Web-{15488149-633A-4407-BE41-767A6DC2412B}" dt="2020-07-17T10:25:18.899" v="1992"/>
          <ac:spMkLst>
            <pc:docMk/>
            <pc:sldMk cId="3853141883" sldId="468"/>
            <ac:spMk id="20" creationId="{A3BD8D9F-BF01-4196-91B7-05D8882C1BB2}"/>
          </ac:spMkLst>
        </pc:spChg>
        <pc:spChg chg="del">
          <ac:chgData name="Sofia Kostoglou" userId="adb54a6f361556ea" providerId="Windows Live" clId="Web-{15488149-633A-4407-BE41-767A6DC2412B}" dt="2020-07-17T10:28:13.822" v="2016"/>
          <ac:spMkLst>
            <pc:docMk/>
            <pc:sldMk cId="3853141883" sldId="468"/>
            <ac:spMk id="21" creationId="{718C9897-46E5-4309-BFC8-2AB9280014C5}"/>
          </ac:spMkLst>
        </pc:spChg>
        <pc:spChg chg="mod">
          <ac:chgData name="Sofia Kostoglou" userId="adb54a6f361556ea" providerId="Windows Live" clId="Web-{15488149-633A-4407-BE41-767A6DC2412B}" dt="2020-07-17T10:32:14.168" v="2037" actId="1076"/>
          <ac:spMkLst>
            <pc:docMk/>
            <pc:sldMk cId="3853141883" sldId="468"/>
            <ac:spMk id="22" creationId="{448DD3E5-5C68-4BB8-999B-5DC7F76AD935}"/>
          </ac:spMkLst>
        </pc:spChg>
        <pc:grpChg chg="del">
          <ac:chgData name="Sofia Kostoglou" userId="adb54a6f361556ea" providerId="Windows Live" clId="Web-{15488149-633A-4407-BE41-767A6DC2412B}" dt="2020-07-17T10:25:55.134" v="2001"/>
          <ac:grpSpMkLst>
            <pc:docMk/>
            <pc:sldMk cId="3853141883" sldId="468"/>
            <ac:grpSpMk id="9" creationId="{C7E5CCF9-6897-4761-82CB-1B5BF898B57A}"/>
          </ac:grpSpMkLst>
        </pc:grpChg>
        <pc:grpChg chg="add mod">
          <ac:chgData name="Sofia Kostoglou" userId="adb54a6f361556ea" providerId="Windows Live" clId="Web-{15488149-633A-4407-BE41-767A6DC2412B}" dt="2020-07-17T10:32:08.543" v="2036" actId="1076"/>
          <ac:grpSpMkLst>
            <pc:docMk/>
            <pc:sldMk cId="3853141883" sldId="468"/>
            <ac:grpSpMk id="10" creationId="{0C8E5F11-9E7F-41D9-A945-612BA7BF1F33}"/>
          </ac:grpSpMkLst>
        </pc:grpChg>
        <pc:grpChg chg="add del mod">
          <ac:chgData name="Sofia Kostoglou" userId="adb54a6f361556ea" providerId="Windows Live" clId="Web-{15488149-633A-4407-BE41-767A6DC2412B}" dt="2020-07-17T10:28:26.916" v="2018"/>
          <ac:grpSpMkLst>
            <pc:docMk/>
            <pc:sldMk cId="3853141883" sldId="468"/>
            <ac:grpSpMk id="18" creationId="{9C3EFC68-8B02-422E-9FEE-56260ED9EDA3}"/>
          </ac:grpSpMkLst>
        </pc:grpChg>
        <pc:picChg chg="mod topLvl">
          <ac:chgData name="Sofia Kostoglou" userId="adb54a6f361556ea" providerId="Windows Live" clId="Web-{15488149-633A-4407-BE41-767A6DC2412B}" dt="2020-07-17T10:28:26.916" v="2018"/>
          <ac:picMkLst>
            <pc:docMk/>
            <pc:sldMk cId="3853141883" sldId="468"/>
            <ac:picMk id="4" creationId="{7B2CA297-5FE5-45C7-AE84-8FAA3BFD31FB}"/>
          </ac:picMkLst>
        </pc:picChg>
      </pc:sldChg>
      <pc:sldChg chg="addSp delSp modSp add del replId">
        <pc:chgData name="Sofia Kostoglou" userId="adb54a6f361556ea" providerId="Windows Live" clId="Web-{15488149-633A-4407-BE41-767A6DC2412B}" dt="2020-07-17T11:05:34.823" v="2837"/>
        <pc:sldMkLst>
          <pc:docMk/>
          <pc:sldMk cId="2408332001" sldId="469"/>
        </pc:sldMkLst>
        <pc:spChg chg="del">
          <ac:chgData name="Sofia Kostoglou" userId="adb54a6f361556ea" providerId="Windows Live" clId="Web-{15488149-633A-4407-BE41-767A6DC2412B}" dt="2020-07-17T10:29:19.463" v="2025"/>
          <ac:spMkLst>
            <pc:docMk/>
            <pc:sldMk cId="2408332001" sldId="469"/>
            <ac:spMk id="6" creationId="{8C64B774-F436-4D07-B4C5-F85F4768B9F8}"/>
          </ac:spMkLst>
        </pc:spChg>
        <pc:spChg chg="mod">
          <ac:chgData name="Sofia Kostoglou" userId="adb54a6f361556ea" providerId="Windows Live" clId="Web-{15488149-633A-4407-BE41-767A6DC2412B}" dt="2020-07-17T10:29:23.901" v="2026" actId="20577"/>
          <ac:spMkLst>
            <pc:docMk/>
            <pc:sldMk cId="2408332001" sldId="469"/>
            <ac:spMk id="7" creationId="{00000000-0000-0000-0000-000000000000}"/>
          </ac:spMkLst>
        </pc:spChg>
        <pc:spChg chg="add mod">
          <ac:chgData name="Sofia Kostoglou" userId="adb54a6f361556ea" providerId="Windows Live" clId="Web-{15488149-633A-4407-BE41-767A6DC2412B}" dt="2020-07-17T11:05:21.370" v="2836" actId="20577"/>
          <ac:spMkLst>
            <pc:docMk/>
            <pc:sldMk cId="2408332001" sldId="469"/>
            <ac:spMk id="9" creationId="{DDA90433-551B-4B26-8575-C86BFFD27E0B}"/>
          </ac:spMkLst>
        </pc:spChg>
        <pc:spChg chg="del">
          <ac:chgData name="Sofia Kostoglou" userId="adb54a6f361556ea" providerId="Windows Live" clId="Web-{15488149-633A-4407-BE41-767A6DC2412B}" dt="2020-07-17T10:29:19.323" v="2023"/>
          <ac:spMkLst>
            <pc:docMk/>
            <pc:sldMk cId="2408332001" sldId="469"/>
            <ac:spMk id="22" creationId="{448DD3E5-5C68-4BB8-999B-5DC7F76AD935}"/>
          </ac:spMkLst>
        </pc:spChg>
        <pc:grpChg chg="del">
          <ac:chgData name="Sofia Kostoglou" userId="adb54a6f361556ea" providerId="Windows Live" clId="Web-{15488149-633A-4407-BE41-767A6DC2412B}" dt="2020-07-17T10:29:11.620" v="2022"/>
          <ac:grpSpMkLst>
            <pc:docMk/>
            <pc:sldMk cId="2408332001" sldId="469"/>
            <ac:grpSpMk id="10" creationId="{0C8E5F11-9E7F-41D9-A945-612BA7BF1F33}"/>
          </ac:grpSpMkLst>
        </pc:grpChg>
        <pc:picChg chg="del">
          <ac:chgData name="Sofia Kostoglou" userId="adb54a6f361556ea" providerId="Windows Live" clId="Web-{15488149-633A-4407-BE41-767A6DC2412B}" dt="2020-07-17T10:29:19.354" v="2024"/>
          <ac:picMkLst>
            <pc:docMk/>
            <pc:sldMk cId="2408332001" sldId="469"/>
            <ac:picMk id="2" creationId="{C8CC3445-969E-408F-A189-09616EE8EFD5}"/>
          </ac:picMkLst>
        </pc:picChg>
        <pc:picChg chg="add mod">
          <ac:chgData name="Sofia Kostoglou" userId="adb54a6f361556ea" providerId="Windows Live" clId="Web-{15488149-633A-4407-BE41-767A6DC2412B}" dt="2020-07-17T11:02:36.275" v="2799" actId="1076"/>
          <ac:picMkLst>
            <pc:docMk/>
            <pc:sldMk cId="2408332001" sldId="469"/>
            <ac:picMk id="3" creationId="{4FC69E86-33E7-4F02-9D99-B5CABD3F5595}"/>
          </ac:picMkLst>
        </pc:picChg>
      </pc:sldChg>
      <pc:sldChg chg="add del replId">
        <pc:chgData name="Sofia Kostoglou" userId="adb54a6f361556ea" providerId="Windows Live" clId="Web-{15488149-633A-4407-BE41-767A6DC2412B}" dt="2020-07-17T11:05:36.542" v="2838"/>
        <pc:sldMkLst>
          <pc:docMk/>
          <pc:sldMk cId="1189790294" sldId="470"/>
        </pc:sldMkLst>
      </pc:sldChg>
      <pc:sldChg chg="add del replId">
        <pc:chgData name="Sofia Kostoglou" userId="adb54a6f361556ea" providerId="Windows Live" clId="Web-{15488149-633A-4407-BE41-767A6DC2412B}" dt="2020-07-17T11:05:39.214" v="2839"/>
        <pc:sldMkLst>
          <pc:docMk/>
          <pc:sldMk cId="143365980" sldId="471"/>
        </pc:sldMkLst>
      </pc:sldChg>
      <pc:sldChg chg="addSp modSp add replId">
        <pc:chgData name="Sofia Kostoglou" userId="adb54a6f361556ea" providerId="Windows Live" clId="Web-{15488149-633A-4407-BE41-767A6DC2412B}" dt="2020-07-17T11:15:32.734" v="2964" actId="1076"/>
        <pc:sldMkLst>
          <pc:docMk/>
          <pc:sldMk cId="948938457" sldId="472"/>
        </pc:sldMkLst>
        <pc:spChg chg="add mod">
          <ac:chgData name="Sofia Kostoglou" userId="adb54a6f361556ea" providerId="Windows Live" clId="Web-{15488149-633A-4407-BE41-767A6DC2412B}" dt="2020-07-17T11:14:15.858" v="2956" actId="20577"/>
          <ac:spMkLst>
            <pc:docMk/>
            <pc:sldMk cId="948938457" sldId="472"/>
            <ac:spMk id="2" creationId="{F4AE3958-C7C1-4CA7-BDF0-A291CF1C2C46}"/>
          </ac:spMkLst>
        </pc:spChg>
        <pc:spChg chg="add mod">
          <ac:chgData name="Sofia Kostoglou" userId="adb54a6f361556ea" providerId="Windows Live" clId="Web-{15488149-633A-4407-BE41-767A6DC2412B}" dt="2020-07-17T11:15:32.734" v="2964" actId="1076"/>
          <ac:spMkLst>
            <pc:docMk/>
            <pc:sldMk cId="948938457" sldId="472"/>
            <ac:spMk id="4" creationId="{5CFCD4DF-2356-421E-AC7E-2B102E6771B8}"/>
          </ac:spMkLst>
        </pc:spChg>
        <pc:spChg chg="mod">
          <ac:chgData name="Sofia Kostoglou" userId="adb54a6f361556ea" providerId="Windows Live" clId="Web-{15488149-633A-4407-BE41-767A6DC2412B}" dt="2020-07-17T11:12:27.373" v="2908" actId="20577"/>
          <ac:spMkLst>
            <pc:docMk/>
            <pc:sldMk cId="948938457" sldId="472"/>
            <ac:spMk id="9" creationId="{DDA90433-551B-4B26-8575-C86BFFD27E0B}"/>
          </ac:spMkLst>
        </pc:spChg>
        <pc:spChg chg="add mod">
          <ac:chgData name="Sofia Kostoglou" userId="adb54a6f361556ea" providerId="Windows Live" clId="Web-{15488149-633A-4407-BE41-767A6DC2412B}" dt="2020-07-17T11:13:58.952" v="2946" actId="20577"/>
          <ac:spMkLst>
            <pc:docMk/>
            <pc:sldMk cId="948938457" sldId="472"/>
            <ac:spMk id="10" creationId="{3D054107-B3D3-4FF9-98FD-465EFBE1B1D9}"/>
          </ac:spMkLst>
        </pc:spChg>
        <pc:picChg chg="mod">
          <ac:chgData name="Sofia Kostoglou" userId="adb54a6f361556ea" providerId="Windows Live" clId="Web-{15488149-633A-4407-BE41-767A6DC2412B}" dt="2020-07-17T11:11:50.826" v="2906" actId="1076"/>
          <ac:picMkLst>
            <pc:docMk/>
            <pc:sldMk cId="948938457" sldId="472"/>
            <ac:picMk id="3" creationId="{4FC69E86-33E7-4F02-9D99-B5CABD3F5595}"/>
          </ac:picMkLst>
        </pc:picChg>
      </pc:sldChg>
      <pc:sldChg chg="addSp modSp add replId">
        <pc:chgData name="Sofia Kostoglou" userId="adb54a6f361556ea" providerId="Windows Live" clId="Web-{15488149-633A-4407-BE41-767A6DC2412B}" dt="2020-07-17T11:23:46.534" v="3005"/>
        <pc:sldMkLst>
          <pc:docMk/>
          <pc:sldMk cId="3426447989" sldId="473"/>
        </pc:sldMkLst>
        <pc:spChg chg="add">
          <ac:chgData name="Sofia Kostoglou" userId="adb54a6f361556ea" providerId="Windows Live" clId="Web-{15488149-633A-4407-BE41-767A6DC2412B}" dt="2020-07-17T11:22:57.175" v="2998"/>
          <ac:spMkLst>
            <pc:docMk/>
            <pc:sldMk cId="3426447989" sldId="473"/>
            <ac:spMk id="2" creationId="{48FEFA36-671D-40BD-8815-28498D459BC7}"/>
          </ac:spMkLst>
        </pc:spChg>
        <pc:spChg chg="add">
          <ac:chgData name="Sofia Kostoglou" userId="adb54a6f361556ea" providerId="Windows Live" clId="Web-{15488149-633A-4407-BE41-767A6DC2412B}" dt="2020-07-17T11:23:00.706" v="2999"/>
          <ac:spMkLst>
            <pc:docMk/>
            <pc:sldMk cId="3426447989" sldId="473"/>
            <ac:spMk id="4" creationId="{668DA84E-B360-4706-BD8F-40028962A6AA}"/>
          </ac:spMkLst>
        </pc:spChg>
        <pc:spChg chg="add mod">
          <ac:chgData name="Sofia Kostoglou" userId="adb54a6f361556ea" providerId="Windows Live" clId="Web-{15488149-633A-4407-BE41-767A6DC2412B}" dt="2020-07-17T11:23:46.534" v="3005"/>
          <ac:spMkLst>
            <pc:docMk/>
            <pc:sldMk cId="3426447989" sldId="473"/>
            <ac:spMk id="6" creationId="{67A01B6F-B3B9-47D0-99D6-1196D487EEB3}"/>
          </ac:spMkLst>
        </pc:spChg>
        <pc:spChg chg="mod">
          <ac:chgData name="Sofia Kostoglou" userId="adb54a6f361556ea" providerId="Windows Live" clId="Web-{15488149-633A-4407-BE41-767A6DC2412B}" dt="2020-07-17T11:23:28.691" v="3002" actId="20577"/>
          <ac:spMkLst>
            <pc:docMk/>
            <pc:sldMk cId="3426447989" sldId="473"/>
            <ac:spMk id="9" creationId="{DDA90433-551B-4B26-8575-C86BFFD27E0B}"/>
          </ac:spMkLst>
        </pc:spChg>
      </pc:sldChg>
      <pc:sldChg chg="addSp delSp modSp add replId">
        <pc:chgData name="Sofia Kostoglou" userId="adb54a6f361556ea" providerId="Windows Live" clId="Web-{15488149-633A-4407-BE41-767A6DC2412B}" dt="2020-07-17T11:22:25.518" v="2997" actId="20577"/>
        <pc:sldMkLst>
          <pc:docMk/>
          <pc:sldMk cId="2742452161" sldId="474"/>
        </pc:sldMkLst>
        <pc:spChg chg="del">
          <ac:chgData name="Sofia Kostoglou" userId="adb54a6f361556ea" providerId="Windows Live" clId="Web-{15488149-633A-4407-BE41-767A6DC2412B}" dt="2020-07-17T11:15:49.703" v="2966"/>
          <ac:spMkLst>
            <pc:docMk/>
            <pc:sldMk cId="2742452161" sldId="474"/>
            <ac:spMk id="4" creationId="{5CFCD4DF-2356-421E-AC7E-2B102E6771B8}"/>
          </ac:spMkLst>
        </pc:spChg>
        <pc:spChg chg="add del mod">
          <ac:chgData name="Sofia Kostoglou" userId="adb54a6f361556ea" providerId="Windows Live" clId="Web-{15488149-633A-4407-BE41-767A6DC2412B}" dt="2020-07-17T11:17:03.985" v="2979" actId="14100"/>
          <ac:spMkLst>
            <pc:docMk/>
            <pc:sldMk cId="2742452161" sldId="474"/>
            <ac:spMk id="6" creationId="{305A5B04-CA2C-4507-A49A-BCC1FB942C59}"/>
          </ac:spMkLst>
        </pc:spChg>
        <pc:spChg chg="add mod">
          <ac:chgData name="Sofia Kostoglou" userId="adb54a6f361556ea" providerId="Windows Live" clId="Web-{15488149-633A-4407-BE41-767A6DC2412B}" dt="2020-07-17T11:22:25.518" v="2997" actId="20577"/>
          <ac:spMkLst>
            <pc:docMk/>
            <pc:sldMk cId="2742452161" sldId="474"/>
            <ac:spMk id="8" creationId="{CA92179B-9E85-4B3D-90D9-54583E30884B}"/>
          </ac:spMkLst>
        </pc:spChg>
        <pc:spChg chg="del mod">
          <ac:chgData name="Sofia Kostoglou" userId="adb54a6f361556ea" providerId="Windows Live" clId="Web-{15488149-633A-4407-BE41-767A6DC2412B}" dt="2020-07-17T11:22:16.565" v="2993"/>
          <ac:spMkLst>
            <pc:docMk/>
            <pc:sldMk cId="2742452161" sldId="474"/>
            <ac:spMk id="9" creationId="{DDA90433-551B-4B26-8575-C86BFFD27E0B}"/>
          </ac:spMkLst>
        </pc:spChg>
      </pc:sldChg>
      <pc:sldChg chg="addSp modSp add replId modNotes">
        <pc:chgData name="Sofia Kostoglou" userId="adb54a6f361556ea" providerId="Windows Live" clId="Web-{15488149-633A-4407-BE41-767A6DC2412B}" dt="2020-07-17T11:25:50.739" v="3009"/>
        <pc:sldMkLst>
          <pc:docMk/>
          <pc:sldMk cId="567678550" sldId="475"/>
        </pc:sldMkLst>
        <pc:spChg chg="add mod">
          <ac:chgData name="Sofia Kostoglou" userId="adb54a6f361556ea" providerId="Windows Live" clId="Web-{15488149-633A-4407-BE41-767A6DC2412B}" dt="2020-07-17T11:24:06.425" v="3008"/>
          <ac:spMkLst>
            <pc:docMk/>
            <pc:sldMk cId="567678550" sldId="475"/>
            <ac:spMk id="6" creationId="{CB5C0F00-B26A-4BFD-B154-33D05047F250}"/>
          </ac:spMkLst>
        </pc:spChg>
      </pc:sldChg>
      <pc:sldMasterChg chg="modSp modSldLayout">
        <pc:chgData name="Sofia Kostoglou" userId="adb54a6f361556ea" providerId="Windows Live" clId="Web-{15488149-633A-4407-BE41-767A6DC2412B}" dt="2020-07-17T09:04:04.816" v="706"/>
        <pc:sldMasterMkLst>
          <pc:docMk/>
          <pc:sldMasterMk cId="0" sldId="2147483660"/>
        </pc:sldMasterMkLst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asterMk cId="0" sldId="2147483660"/>
            <ac:spMk id="2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asterMk cId="0" sldId="2147483660"/>
            <ac:spMk id="3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asterMk cId="0" sldId="2147483660"/>
            <ac:spMk id="4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asterMk cId="0" sldId="2147483660"/>
            <ac:spMk id="9" creationId="{00000000-0000-0000-0000-000000000000}"/>
          </ac:spMkLst>
        </pc:spChg>
        <pc:spChg chg="mod">
          <ac:chgData name="Sofia Kostoglou" userId="adb54a6f361556ea" providerId="Windows Live" clId="Web-{15488149-633A-4407-BE41-767A6DC2412B}" dt="2020-07-17T09:04:04.816" v="706"/>
          <ac:spMkLst>
            <pc:docMk/>
            <pc:sldMasterMk cId="0" sldId="2147483660"/>
            <ac:spMk id="30" creationId="{00000000-0000-0000-0000-000000000000}"/>
          </ac:spMkLst>
        </pc:spChg>
        <pc:picChg chg="mod">
          <ac:chgData name="Sofia Kostoglou" userId="adb54a6f361556ea" providerId="Windows Live" clId="Web-{15488149-633A-4407-BE41-767A6DC2412B}" dt="2020-07-17T09:04:04.816" v="706"/>
          <ac:picMkLst>
            <pc:docMk/>
            <pc:sldMasterMk cId="0" sldId="2147483660"/>
            <ac:picMk id="5" creationId="{00000000-0000-0000-0000-000000000000}"/>
          </ac:picMkLst>
        </pc:pic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1"/>
          </pc:sldLayoutMkLst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0" sldId="2147483661"/>
              <ac:picMk id="5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4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3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4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8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9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4"/>
              <ac:spMk id="10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5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3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4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5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6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10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11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5"/>
              <ac:spMk id="12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7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7"/>
              <ac:spMk id="5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7"/>
              <ac:spMk id="6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7"/>
              <ac:spMk id="7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8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3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4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8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9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8"/>
              <ac:spMk id="10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0" sldId="2147483669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3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4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8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9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0" sldId="2147483669"/>
              <ac:spMk id="10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1356849792" sldId="2147483674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56849792" sldId="2147483674"/>
              <ac:spMk id="6" creationId="{00000000-0000-0000-0000-000000000000}"/>
            </ac:spMkLst>
          </pc:spChg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1356849792" sldId="2147483674"/>
              <ac:picMk id="7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3989461210" sldId="2147483676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3989461210" sldId="2147483676"/>
              <ac:spMk id="4" creationId="{00000000-0000-0000-0000-000000000000}"/>
            </ac:spMkLst>
          </pc:spChg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3989461210" sldId="2147483676"/>
              <ac:picMk id="5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2005918618" sldId="2147483677"/>
          </pc:sldLayoutMkLst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2005918618" sldId="2147483677"/>
              <ac:picMk id="2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2803325075" sldId="2147483678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03325075" sldId="2147483678"/>
              <ac:spMk id="6" creationId="{00000000-0000-0000-0000-000000000000}"/>
            </ac:spMkLst>
          </pc:spChg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2803325075" sldId="2147483678"/>
              <ac:picMk id="3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289713252" sldId="2147483679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9713252" sldId="2147483679"/>
              <ac:spMk id="7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9713252" sldId="2147483679"/>
              <ac:spMk id="8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9713252" sldId="2147483679"/>
              <ac:spMk id="9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9713252" sldId="2147483679"/>
              <ac:spMk id="11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89713252" sldId="2147483679"/>
              <ac:spMk id="12" creationId="{00000000-0000-0000-0000-000000000000}"/>
            </ac:spMkLst>
          </pc:spChg>
          <pc:picChg chg="mod">
            <ac:chgData name="Sofia Kostoglou" userId="adb54a6f361556ea" providerId="Windows Live" clId="Web-{15488149-633A-4407-BE41-767A6DC2412B}" dt="2020-07-17T09:04:04.816" v="706"/>
            <ac:picMkLst>
              <pc:docMk/>
              <pc:sldMasterMk cId="0" sldId="2147483660"/>
              <pc:sldLayoutMk cId="289713252" sldId="2147483679"/>
              <ac:picMk id="10" creationId="{00000000-0000-0000-0000-000000000000}"/>
            </ac:picMkLst>
          </pc:pic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2057637213" sldId="2147483680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057637213" sldId="2147483680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2057637213" sldId="2147483680"/>
              <ac:spMk id="11" creationId="{00000000-0000-0000-0000-000000000000}"/>
            </ac:spMkLst>
          </pc:spChg>
        </pc:sldLayoutChg>
        <pc:sldLayoutChg chg="modSp">
          <pc:chgData name="Sofia Kostoglou" userId="adb54a6f361556ea" providerId="Windows Live" clId="Web-{15488149-633A-4407-BE41-767A6DC2412B}" dt="2020-07-17T09:04:04.816" v="706"/>
          <pc:sldLayoutMkLst>
            <pc:docMk/>
            <pc:sldMasterMk cId="0" sldId="2147483660"/>
            <pc:sldLayoutMk cId="1370225507" sldId="2147483681"/>
          </pc:sldLayoutMkLst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70225507" sldId="2147483681"/>
              <ac:spMk id="2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70225507" sldId="2147483681"/>
              <ac:spMk id="7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70225507" sldId="2147483681"/>
              <ac:spMk id="8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70225507" sldId="2147483681"/>
              <ac:spMk id="9" creationId="{00000000-0000-0000-0000-000000000000}"/>
            </ac:spMkLst>
          </pc:spChg>
          <pc:spChg chg="mod">
            <ac:chgData name="Sofia Kostoglou" userId="adb54a6f361556ea" providerId="Windows Live" clId="Web-{15488149-633A-4407-BE41-767A6DC2412B}" dt="2020-07-17T09:04:04.816" v="706"/>
            <ac:spMkLst>
              <pc:docMk/>
              <pc:sldMasterMk cId="0" sldId="2147483660"/>
              <pc:sldLayoutMk cId="1370225507" sldId="2147483681"/>
              <ac:spMk id="11" creationId="{00000000-0000-0000-0000-000000000000}"/>
            </ac:spMkLst>
          </pc:spChg>
        </pc:sldLayoutChg>
      </pc:sldMasterChg>
    </pc:docChg>
  </pc:docChgLst>
  <pc:docChgLst>
    <pc:chgData name="Sofia Kostoglou" userId="adb54a6f361556ea" providerId="Windows Live" clId="Web-{65F16259-9E47-436C-B2EE-75A2630FE610}"/>
    <pc:docChg chg="modSld">
      <pc:chgData name="Sofia Kostoglou" userId="adb54a6f361556ea" providerId="Windows Live" clId="Web-{65F16259-9E47-436C-B2EE-75A2630FE610}" dt="2019-11-25T15:02:27.558" v="11"/>
      <pc:docMkLst>
        <pc:docMk/>
      </pc:docMkLst>
      <pc:sldChg chg="delSp">
        <pc:chgData name="Sofia Kostoglou" userId="adb54a6f361556ea" providerId="Windows Live" clId="Web-{65F16259-9E47-436C-B2EE-75A2630FE610}" dt="2019-11-25T15:01:26.995" v="2"/>
        <pc:sldMkLst>
          <pc:docMk/>
          <pc:sldMk cId="663322891" sldId="312"/>
        </pc:sldMkLst>
        <pc:spChg chg="del">
          <ac:chgData name="Sofia Kostoglou" userId="adb54a6f361556ea" providerId="Windows Live" clId="Web-{65F16259-9E47-436C-B2EE-75A2630FE610}" dt="2019-11-25T15:01:26.995" v="2"/>
          <ac:spMkLst>
            <pc:docMk/>
            <pc:sldMk cId="663322891" sldId="312"/>
            <ac:spMk id="16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09.510" v="0"/>
        <pc:sldMkLst>
          <pc:docMk/>
          <pc:sldMk cId="487960944" sldId="320"/>
        </pc:sldMkLst>
        <pc:spChg chg="del">
          <ac:chgData name="Sofia Kostoglou" userId="adb54a6f361556ea" providerId="Windows Live" clId="Web-{65F16259-9E47-436C-B2EE-75A2630FE610}" dt="2019-11-25T15:01:09.510" v="0"/>
          <ac:spMkLst>
            <pc:docMk/>
            <pc:sldMk cId="487960944" sldId="320"/>
            <ac:spMk id="9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2:10.183" v="8"/>
        <pc:sldMkLst>
          <pc:docMk/>
          <pc:sldMk cId="3230482735" sldId="321"/>
        </pc:sldMkLst>
        <pc:spChg chg="del">
          <ac:chgData name="Sofia Kostoglou" userId="adb54a6f361556ea" providerId="Windows Live" clId="Web-{65F16259-9E47-436C-B2EE-75A2630FE610}" dt="2019-11-25T15:02:10.183" v="8"/>
          <ac:spMkLst>
            <pc:docMk/>
            <pc:sldMk cId="3230482735" sldId="321"/>
            <ac:spMk id="11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12.964" v="1"/>
        <pc:sldMkLst>
          <pc:docMk/>
          <pc:sldMk cId="784636813" sldId="323"/>
        </pc:sldMkLst>
        <pc:spChg chg="del">
          <ac:chgData name="Sofia Kostoglou" userId="adb54a6f361556ea" providerId="Windows Live" clId="Web-{65F16259-9E47-436C-B2EE-75A2630FE610}" dt="2019-11-25T15:01:12.964" v="1"/>
          <ac:spMkLst>
            <pc:docMk/>
            <pc:sldMk cId="784636813" sldId="323"/>
            <ac:spMk id="10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2:24.652" v="10"/>
        <pc:sldMkLst>
          <pc:docMk/>
          <pc:sldMk cId="3239590195" sldId="327"/>
        </pc:sldMkLst>
        <pc:spChg chg="del">
          <ac:chgData name="Sofia Kostoglou" userId="adb54a6f361556ea" providerId="Windows Live" clId="Web-{65F16259-9E47-436C-B2EE-75A2630FE610}" dt="2019-11-25T15:02:24.652" v="10"/>
          <ac:spMkLst>
            <pc:docMk/>
            <pc:sldMk cId="3239590195" sldId="327"/>
            <ac:spMk id="7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55.198" v="6"/>
        <pc:sldMkLst>
          <pc:docMk/>
          <pc:sldMk cId="2443306091" sldId="328"/>
        </pc:sldMkLst>
        <pc:spChg chg="del">
          <ac:chgData name="Sofia Kostoglou" userId="adb54a6f361556ea" providerId="Windows Live" clId="Web-{65F16259-9E47-436C-B2EE-75A2630FE610}" dt="2019-11-25T15:01:55.198" v="6"/>
          <ac:spMkLst>
            <pc:docMk/>
            <pc:sldMk cId="2443306091" sldId="328"/>
            <ac:spMk id="8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30.542" v="3"/>
        <pc:sldMkLst>
          <pc:docMk/>
          <pc:sldMk cId="1377144739" sldId="349"/>
        </pc:sldMkLst>
        <pc:spChg chg="del">
          <ac:chgData name="Sofia Kostoglou" userId="adb54a6f361556ea" providerId="Windows Live" clId="Web-{65F16259-9E47-436C-B2EE-75A2630FE610}" dt="2019-11-25T15:01:30.542" v="3"/>
          <ac:spMkLst>
            <pc:docMk/>
            <pc:sldMk cId="1377144739" sldId="349"/>
            <ac:spMk id="16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37.261" v="4"/>
        <pc:sldMkLst>
          <pc:docMk/>
          <pc:sldMk cId="1744496075" sldId="350"/>
        </pc:sldMkLst>
        <pc:spChg chg="del">
          <ac:chgData name="Sofia Kostoglou" userId="adb54a6f361556ea" providerId="Windows Live" clId="Web-{65F16259-9E47-436C-B2EE-75A2630FE610}" dt="2019-11-25T15:01:37.261" v="4"/>
          <ac:spMkLst>
            <pc:docMk/>
            <pc:sldMk cId="1744496075" sldId="350"/>
            <ac:spMk id="16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41.964" v="5"/>
        <pc:sldMkLst>
          <pc:docMk/>
          <pc:sldMk cId="3735767437" sldId="351"/>
        </pc:sldMkLst>
        <pc:spChg chg="del">
          <ac:chgData name="Sofia Kostoglou" userId="adb54a6f361556ea" providerId="Windows Live" clId="Web-{65F16259-9E47-436C-B2EE-75A2630FE610}" dt="2019-11-25T15:01:41.964" v="5"/>
          <ac:spMkLst>
            <pc:docMk/>
            <pc:sldMk cId="3735767437" sldId="351"/>
            <ac:spMk id="16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2:27.558" v="11"/>
        <pc:sldMkLst>
          <pc:docMk/>
          <pc:sldMk cId="2445967680" sldId="372"/>
        </pc:sldMkLst>
        <pc:spChg chg="del">
          <ac:chgData name="Sofia Kostoglou" userId="adb54a6f361556ea" providerId="Windows Live" clId="Web-{65F16259-9E47-436C-B2EE-75A2630FE610}" dt="2019-11-25T15:02:27.558" v="11"/>
          <ac:spMkLst>
            <pc:docMk/>
            <pc:sldMk cId="2445967680" sldId="372"/>
            <ac:spMk id="7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2:20.042" v="9"/>
        <pc:sldMkLst>
          <pc:docMk/>
          <pc:sldMk cId="1720429962" sldId="392"/>
        </pc:sldMkLst>
        <pc:spChg chg="del">
          <ac:chgData name="Sofia Kostoglou" userId="adb54a6f361556ea" providerId="Windows Live" clId="Web-{65F16259-9E47-436C-B2EE-75A2630FE610}" dt="2019-11-25T15:02:20.042" v="9"/>
          <ac:spMkLst>
            <pc:docMk/>
            <pc:sldMk cId="1720429962" sldId="392"/>
            <ac:spMk id="8" creationId="{00000000-0000-0000-0000-000000000000}"/>
          </ac:spMkLst>
        </pc:spChg>
      </pc:sldChg>
      <pc:sldChg chg="delSp">
        <pc:chgData name="Sofia Kostoglou" userId="adb54a6f361556ea" providerId="Windows Live" clId="Web-{65F16259-9E47-436C-B2EE-75A2630FE610}" dt="2019-11-25T15:01:57.855" v="7"/>
        <pc:sldMkLst>
          <pc:docMk/>
          <pc:sldMk cId="1302323409" sldId="394"/>
        </pc:sldMkLst>
        <pc:spChg chg="del">
          <ac:chgData name="Sofia Kostoglou" userId="adb54a6f361556ea" providerId="Windows Live" clId="Web-{65F16259-9E47-436C-B2EE-75A2630FE610}" dt="2019-11-25T15:01:57.855" v="7"/>
          <ac:spMkLst>
            <pc:docMk/>
            <pc:sldMk cId="1302323409" sldId="394"/>
            <ac:spMk id="8" creationId="{00000000-0000-0000-0000-000000000000}"/>
          </ac:spMkLst>
        </pc:spChg>
      </pc:sldChg>
    </pc:docChg>
  </pc:docChgLst>
  <pc:docChgLst>
    <pc:chgData name="Sofia Kostoglou" userId="adb54a6f361556ea" providerId="Windows Live" clId="Web-{3F794E97-A187-4D9F-A7A4-5203A52147E5}"/>
    <pc:docChg chg="modSld">
      <pc:chgData name="Sofia Kostoglou" userId="adb54a6f361556ea" providerId="Windows Live" clId="Web-{3F794E97-A187-4D9F-A7A4-5203A52147E5}" dt="2019-12-02T10:26:07.629" v="1730"/>
      <pc:docMkLst>
        <pc:docMk/>
      </pc:docMkLst>
      <pc:sldChg chg="modSp modNotes">
        <pc:chgData name="Sofia Kostoglou" userId="adb54a6f361556ea" providerId="Windows Live" clId="Web-{3F794E97-A187-4D9F-A7A4-5203A52147E5}" dt="2019-12-02T10:11:16.047" v="1676" actId="20577"/>
        <pc:sldMkLst>
          <pc:docMk/>
          <pc:sldMk cId="2098311462" sldId="257"/>
        </pc:sldMkLst>
        <pc:spChg chg="mod">
          <ac:chgData name="Sofia Kostoglou" userId="adb54a6f361556ea" providerId="Windows Live" clId="Web-{3F794E97-A187-4D9F-A7A4-5203A52147E5}" dt="2019-12-02T10:08:56.872" v="1552" actId="1076"/>
          <ac:spMkLst>
            <pc:docMk/>
            <pc:sldMk cId="2098311462" sldId="257"/>
            <ac:spMk id="8" creationId="{00000000-0000-0000-0000-000000000000}"/>
          </ac:spMkLst>
        </pc:spChg>
        <pc:spChg chg="mod">
          <ac:chgData name="Sofia Kostoglou" userId="adb54a6f361556ea" providerId="Windows Live" clId="Web-{3F794E97-A187-4D9F-A7A4-5203A52147E5}" dt="2019-12-02T10:10:20.327" v="1595" actId="1076"/>
          <ac:spMkLst>
            <pc:docMk/>
            <pc:sldMk cId="2098311462" sldId="257"/>
            <ac:spMk id="9" creationId="{00000000-0000-0000-0000-000000000000}"/>
          </ac:spMkLst>
        </pc:spChg>
        <pc:spChg chg="mod">
          <ac:chgData name="Sofia Kostoglou" userId="adb54a6f361556ea" providerId="Windows Live" clId="Web-{3F794E97-A187-4D9F-A7A4-5203A52147E5}" dt="2019-12-02T10:11:16.047" v="1676" actId="20577"/>
          <ac:spMkLst>
            <pc:docMk/>
            <pc:sldMk cId="2098311462" sldId="257"/>
            <ac:spMk id="14" creationId="{00000000-0000-0000-0000-000000000000}"/>
          </ac:spMkLst>
        </pc:spChg>
      </pc:sldChg>
      <pc:sldChg chg="modSp">
        <pc:chgData name="Sofia Kostoglou" userId="adb54a6f361556ea" providerId="Windows Live" clId="Web-{3F794E97-A187-4D9F-A7A4-5203A52147E5}" dt="2019-12-02T10:21:11.203" v="1686" actId="20577"/>
        <pc:sldMkLst>
          <pc:docMk/>
          <pc:sldMk cId="2775499248" sldId="258"/>
        </pc:sldMkLst>
        <pc:spChg chg="mod">
          <ac:chgData name="Sofia Kostoglou" userId="adb54a6f361556ea" providerId="Windows Live" clId="Web-{3F794E97-A187-4D9F-A7A4-5203A52147E5}" dt="2019-12-02T10:21:11.203" v="1686" actId="20577"/>
          <ac:spMkLst>
            <pc:docMk/>
            <pc:sldMk cId="2775499248" sldId="258"/>
            <ac:spMk id="9" creationId="{00000000-0000-0000-0000-000000000000}"/>
          </ac:spMkLst>
        </pc:spChg>
      </pc:sldChg>
      <pc:sldChg chg="modNotes">
        <pc:chgData name="Sofia Kostoglou" userId="adb54a6f361556ea" providerId="Windows Live" clId="Web-{3F794E97-A187-4D9F-A7A4-5203A52147E5}" dt="2019-12-02T10:22:44.064" v="1717"/>
        <pc:sldMkLst>
          <pc:docMk/>
          <pc:sldMk cId="3861347332" sldId="305"/>
        </pc:sldMkLst>
      </pc:sldChg>
      <pc:sldChg chg="modNotes">
        <pc:chgData name="Sofia Kostoglou" userId="adb54a6f361556ea" providerId="Windows Live" clId="Web-{3F794E97-A187-4D9F-A7A4-5203A52147E5}" dt="2019-12-02T08:24:08.339" v="76"/>
        <pc:sldMkLst>
          <pc:docMk/>
          <pc:sldMk cId="3937300115" sldId="399"/>
        </pc:sldMkLst>
      </pc:sldChg>
      <pc:sldChg chg="addSp delSp modSp modNotes">
        <pc:chgData name="Sofia Kostoglou" userId="adb54a6f361556ea" providerId="Windows Live" clId="Web-{3F794E97-A187-4D9F-A7A4-5203A52147E5}" dt="2019-12-02T10:02:20.607" v="1464" actId="1076"/>
        <pc:sldMkLst>
          <pc:docMk/>
          <pc:sldMk cId="3797146874" sldId="400"/>
        </pc:sldMkLst>
        <pc:spChg chg="del">
          <ac:chgData name="Sofia Kostoglou" userId="adb54a6f361556ea" providerId="Windows Live" clId="Web-{3F794E97-A187-4D9F-A7A4-5203A52147E5}" dt="2019-12-02T09:53:29.288" v="1285"/>
          <ac:spMkLst>
            <pc:docMk/>
            <pc:sldMk cId="3797146874" sldId="400"/>
            <ac:spMk id="2" creationId="{00000000-0000-0000-0000-000000000000}"/>
          </ac:spMkLst>
        </pc:spChg>
        <pc:spChg chg="add del">
          <ac:chgData name="Sofia Kostoglou" userId="adb54a6f361556ea" providerId="Windows Live" clId="Web-{3F794E97-A187-4D9F-A7A4-5203A52147E5}" dt="2019-12-02T10:01:22.700" v="1453"/>
          <ac:spMkLst>
            <pc:docMk/>
            <pc:sldMk cId="3797146874" sldId="400"/>
            <ac:spMk id="5" creationId="{9A6973DE-7346-4597-B508-EF52A573A0C0}"/>
          </ac:spMkLst>
        </pc:spChg>
        <pc:spChg chg="del">
          <ac:chgData name="Sofia Kostoglou" userId="adb54a6f361556ea" providerId="Windows Live" clId="Web-{3F794E97-A187-4D9F-A7A4-5203A52147E5}" dt="2019-12-02T09:53:33.804" v="1287"/>
          <ac:spMkLst>
            <pc:docMk/>
            <pc:sldMk cId="3797146874" sldId="400"/>
            <ac:spMk id="10" creationId="{00000000-0000-0000-0000-000000000000}"/>
          </ac:spMkLst>
        </pc:spChg>
        <pc:spChg chg="del">
          <ac:chgData name="Sofia Kostoglou" userId="adb54a6f361556ea" providerId="Windows Live" clId="Web-{3F794E97-A187-4D9F-A7A4-5203A52147E5}" dt="2019-12-02T09:53:35.804" v="1288"/>
          <ac:spMkLst>
            <pc:docMk/>
            <pc:sldMk cId="3797146874" sldId="400"/>
            <ac:spMk id="11" creationId="{00000000-0000-0000-0000-000000000000}"/>
          </ac:spMkLst>
        </pc:spChg>
        <pc:spChg chg="mod">
          <ac:chgData name="Sofia Kostoglou" userId="adb54a6f361556ea" providerId="Windows Live" clId="Web-{3F794E97-A187-4D9F-A7A4-5203A52147E5}" dt="2019-12-02T09:59:48.542" v="1438" actId="20577"/>
          <ac:spMkLst>
            <pc:docMk/>
            <pc:sldMk cId="3797146874" sldId="400"/>
            <ac:spMk id="13" creationId="{814B3CF3-6065-48B8-8F2C-62BA746B93CC}"/>
          </ac:spMkLst>
        </pc:spChg>
        <pc:spChg chg="mod">
          <ac:chgData name="Sofia Kostoglou" userId="adb54a6f361556ea" providerId="Windows Live" clId="Web-{3F794E97-A187-4D9F-A7A4-5203A52147E5}" dt="2019-12-02T10:02:20.607" v="1464" actId="1076"/>
          <ac:spMkLst>
            <pc:docMk/>
            <pc:sldMk cId="3797146874" sldId="400"/>
            <ac:spMk id="14" creationId="{815DA13B-3682-4846-B2F7-29463B023E64}"/>
          </ac:spMkLst>
        </pc:spChg>
        <pc:spChg chg="mod">
          <ac:chgData name="Sofia Kostoglou" userId="adb54a6f361556ea" providerId="Windows Live" clId="Web-{3F794E97-A187-4D9F-A7A4-5203A52147E5}" dt="2019-12-02T10:02:09.763" v="1463" actId="1076"/>
          <ac:spMkLst>
            <pc:docMk/>
            <pc:sldMk cId="3797146874" sldId="400"/>
            <ac:spMk id="18" creationId="{55439F2B-BDAE-47EE-8EAB-A985B4035B31}"/>
          </ac:spMkLst>
        </pc:spChg>
        <pc:spChg chg="mod">
          <ac:chgData name="Sofia Kostoglou" userId="adb54a6f361556ea" providerId="Windows Live" clId="Web-{3F794E97-A187-4D9F-A7A4-5203A52147E5}" dt="2019-12-02T10:00:44.887" v="1450" actId="14100"/>
          <ac:spMkLst>
            <pc:docMk/>
            <pc:sldMk cId="3797146874" sldId="400"/>
            <ac:spMk id="19" creationId="{A47AD024-F43C-4E70-85BB-F35C5D784CBD}"/>
          </ac:spMkLst>
        </pc:spChg>
        <pc:spChg chg="mod">
          <ac:chgData name="Sofia Kostoglou" userId="adb54a6f361556ea" providerId="Windows Live" clId="Web-{3F794E97-A187-4D9F-A7A4-5203A52147E5}" dt="2019-12-02T10:00:36.496" v="1449" actId="1076"/>
          <ac:spMkLst>
            <pc:docMk/>
            <pc:sldMk cId="3797146874" sldId="400"/>
            <ac:spMk id="20" creationId="{02C0C514-0EF5-4928-BBBB-B11FCC0E6508}"/>
          </ac:spMkLst>
        </pc:spChg>
        <pc:spChg chg="mod">
          <ac:chgData name="Sofia Kostoglou" userId="adb54a6f361556ea" providerId="Windows Live" clId="Web-{3F794E97-A187-4D9F-A7A4-5203A52147E5}" dt="2019-12-02T09:56:26.743" v="1356" actId="1076"/>
          <ac:spMkLst>
            <pc:docMk/>
            <pc:sldMk cId="3797146874" sldId="400"/>
            <ac:spMk id="21" creationId="{00000000-0000-0000-0000-000000000000}"/>
          </ac:spMkLst>
        </pc:spChg>
        <pc:spChg chg="add del">
          <ac:chgData name="Sofia Kostoglou" userId="adb54a6f361556ea" providerId="Windows Live" clId="Web-{3F794E97-A187-4D9F-A7A4-5203A52147E5}" dt="2019-12-02T09:53:39.007" v="1290"/>
          <ac:spMkLst>
            <pc:docMk/>
            <pc:sldMk cId="3797146874" sldId="400"/>
            <ac:spMk id="23" creationId="{ACD47EE8-4982-4F51-B5A0-EC617DEE204B}"/>
          </ac:spMkLst>
        </pc:spChg>
        <pc:spChg chg="add del">
          <ac:chgData name="Sofia Kostoglou" userId="adb54a6f361556ea" providerId="Windows Live" clId="Web-{3F794E97-A187-4D9F-A7A4-5203A52147E5}" dt="2019-12-02T09:53:39.007" v="1290"/>
          <ac:spMkLst>
            <pc:docMk/>
            <pc:sldMk cId="3797146874" sldId="400"/>
            <ac:spMk id="24" creationId="{31EBA674-BFFF-4E6B-A105-484F5FEEF85E}"/>
          </ac:spMkLst>
        </pc:spChg>
        <pc:spChg chg="add mod">
          <ac:chgData name="Sofia Kostoglou" userId="adb54a6f361556ea" providerId="Windows Live" clId="Web-{3F794E97-A187-4D9F-A7A4-5203A52147E5}" dt="2019-12-02T09:55:20.539" v="1311" actId="14100"/>
          <ac:spMkLst>
            <pc:docMk/>
            <pc:sldMk cId="3797146874" sldId="400"/>
            <ac:spMk id="27" creationId="{77861156-0E34-4450-9ED9-787B7C11CE09}"/>
          </ac:spMkLst>
        </pc:spChg>
        <pc:spChg chg="add mod">
          <ac:chgData name="Sofia Kostoglou" userId="adb54a6f361556ea" providerId="Windows Live" clId="Web-{3F794E97-A187-4D9F-A7A4-5203A52147E5}" dt="2019-12-02T09:55:52.540" v="1332" actId="14100"/>
          <ac:spMkLst>
            <pc:docMk/>
            <pc:sldMk cId="3797146874" sldId="400"/>
            <ac:spMk id="28" creationId="{B83ACA31-77D1-4649-8FB4-0B67E09A2E7C}"/>
          </ac:spMkLst>
        </pc:spChg>
        <pc:spChg chg="add mod">
          <ac:chgData name="Sofia Kostoglou" userId="adb54a6f361556ea" providerId="Windows Live" clId="Web-{3F794E97-A187-4D9F-A7A4-5203A52147E5}" dt="2019-12-02T09:56:04.227" v="1348" actId="1076"/>
          <ac:spMkLst>
            <pc:docMk/>
            <pc:sldMk cId="3797146874" sldId="400"/>
            <ac:spMk id="29" creationId="{49281CB8-B6F2-43B1-9A28-A575F70FBC3D}"/>
          </ac:spMkLst>
        </pc:spChg>
        <pc:spChg chg="add mod">
          <ac:chgData name="Sofia Kostoglou" userId="adb54a6f361556ea" providerId="Windows Live" clId="Web-{3F794E97-A187-4D9F-A7A4-5203A52147E5}" dt="2019-12-02T09:55:39.852" v="1329" actId="1076"/>
          <ac:spMkLst>
            <pc:docMk/>
            <pc:sldMk cId="3797146874" sldId="400"/>
            <ac:spMk id="30" creationId="{4F412BC0-1CEA-4589-AD00-39D29E235B5F}"/>
          </ac:spMkLst>
        </pc:spChg>
        <pc:spChg chg="add mod">
          <ac:chgData name="Sofia Kostoglou" userId="adb54a6f361556ea" providerId="Windows Live" clId="Web-{3F794E97-A187-4D9F-A7A4-5203A52147E5}" dt="2019-12-02T09:57:24.650" v="1387" actId="20577"/>
          <ac:spMkLst>
            <pc:docMk/>
            <pc:sldMk cId="3797146874" sldId="400"/>
            <ac:spMk id="31" creationId="{8FFE0806-32C8-4728-BE4A-D44D92C3E3F6}"/>
          </ac:spMkLst>
        </pc:spChg>
        <pc:spChg chg="add del">
          <ac:chgData name="Sofia Kostoglou" userId="adb54a6f361556ea" providerId="Windows Live" clId="Web-{3F794E97-A187-4D9F-A7A4-5203A52147E5}" dt="2019-12-02T09:56:51.931" v="1359"/>
          <ac:spMkLst>
            <pc:docMk/>
            <pc:sldMk cId="3797146874" sldId="400"/>
            <ac:spMk id="33" creationId="{8FFE0806-32C8-4728-BE4A-D44D92C3E3F6}"/>
          </ac:spMkLst>
        </pc:spChg>
        <pc:spChg chg="add mod">
          <ac:chgData name="Sofia Kostoglou" userId="adb54a6f361556ea" providerId="Windows Live" clId="Web-{3F794E97-A187-4D9F-A7A4-5203A52147E5}" dt="2019-12-02T09:58:20.323" v="1411"/>
          <ac:spMkLst>
            <pc:docMk/>
            <pc:sldMk cId="3797146874" sldId="400"/>
            <ac:spMk id="35" creationId="{8FFE0806-32C8-4728-BE4A-D44D92C3E3F6}"/>
          </ac:spMkLst>
        </pc:spChg>
        <pc:spChg chg="add del mod">
          <ac:chgData name="Sofia Kostoglou" userId="adb54a6f361556ea" providerId="Windows Live" clId="Web-{3F794E97-A187-4D9F-A7A4-5203A52147E5}" dt="2019-12-02T10:02:05.388" v="1462"/>
          <ac:spMkLst>
            <pc:docMk/>
            <pc:sldMk cId="3797146874" sldId="400"/>
            <ac:spMk id="37" creationId="{DA81ED63-6C9D-484A-8E70-21D29A6F5111}"/>
          </ac:spMkLst>
        </pc:spChg>
        <pc:picChg chg="add mod">
          <ac:chgData name="Sofia Kostoglou" userId="adb54a6f361556ea" providerId="Windows Live" clId="Web-{3F794E97-A187-4D9F-A7A4-5203A52147E5}" dt="2019-12-02T09:56:14.727" v="1351" actId="1076"/>
          <ac:picMkLst>
            <pc:docMk/>
            <pc:sldMk cId="3797146874" sldId="400"/>
            <ac:picMk id="3" creationId="{AC709503-6B69-4F79-A2AB-03CCB47819B6}"/>
          </ac:picMkLst>
        </pc:picChg>
        <pc:picChg chg="del">
          <ac:chgData name="Sofia Kostoglou" userId="adb54a6f361556ea" providerId="Windows Live" clId="Web-{3F794E97-A187-4D9F-A7A4-5203A52147E5}" dt="2019-12-02T09:53:25.444" v="1284"/>
          <ac:picMkLst>
            <pc:docMk/>
            <pc:sldMk cId="3797146874" sldId="400"/>
            <ac:picMk id="8" creationId="{00000000-0000-0000-0000-000000000000}"/>
          </ac:picMkLst>
        </pc:picChg>
        <pc:picChg chg="del">
          <ac:chgData name="Sofia Kostoglou" userId="adb54a6f361556ea" providerId="Windows Live" clId="Web-{3F794E97-A187-4D9F-A7A4-5203A52147E5}" dt="2019-12-02T09:53:23.851" v="1283"/>
          <ac:picMkLst>
            <pc:docMk/>
            <pc:sldMk cId="3797146874" sldId="400"/>
            <ac:picMk id="9" creationId="{00000000-0000-0000-0000-000000000000}"/>
          </ac:picMkLst>
        </pc:picChg>
        <pc:cxnChg chg="mod">
          <ac:chgData name="Sofia Kostoglou" userId="adb54a6f361556ea" providerId="Windows Live" clId="Web-{3F794E97-A187-4D9F-A7A4-5203A52147E5}" dt="2019-12-02T10:00:48.137" v="1451" actId="14100"/>
          <ac:cxnSpMkLst>
            <pc:docMk/>
            <pc:sldMk cId="3797146874" sldId="400"/>
            <ac:cxnSpMk id="12" creationId="{B5D02BBD-35C6-480A-80E4-BA4DFFC5904C}"/>
          </ac:cxnSpMkLst>
        </pc:cxnChg>
        <pc:cxnChg chg="del">
          <ac:chgData name="Sofia Kostoglou" userId="adb54a6f361556ea" providerId="Windows Live" clId="Web-{3F794E97-A187-4D9F-A7A4-5203A52147E5}" dt="2019-12-02T09:53:31.960" v="1286"/>
          <ac:cxnSpMkLst>
            <pc:docMk/>
            <pc:sldMk cId="3797146874" sldId="400"/>
            <ac:cxnSpMk id="22" creationId="{00000000-0000-0000-0000-000000000000}"/>
          </ac:cxnSpMkLst>
        </pc:cxnChg>
        <pc:cxnChg chg="add mod">
          <ac:chgData name="Sofia Kostoglou" userId="adb54a6f361556ea" providerId="Windows Live" clId="Web-{3F794E97-A187-4D9F-A7A4-5203A52147E5}" dt="2019-12-02T09:56:55.587" v="1360" actId="1076"/>
          <ac:cxnSpMkLst>
            <pc:docMk/>
            <pc:sldMk cId="3797146874" sldId="400"/>
            <ac:cxnSpMk id="32" creationId="{D6D9F9D2-396A-4969-A64A-C71D39042EE9}"/>
          </ac:cxnSpMkLst>
        </pc:cxnChg>
        <pc:cxnChg chg="add del">
          <ac:chgData name="Sofia Kostoglou" userId="adb54a6f361556ea" providerId="Windows Live" clId="Web-{3F794E97-A187-4D9F-A7A4-5203A52147E5}" dt="2019-12-02T09:56:51.931" v="1359"/>
          <ac:cxnSpMkLst>
            <pc:docMk/>
            <pc:sldMk cId="3797146874" sldId="400"/>
            <ac:cxnSpMk id="34" creationId="{D6D9F9D2-396A-4969-A64A-C71D39042EE9}"/>
          </ac:cxnSpMkLst>
        </pc:cxnChg>
        <pc:cxnChg chg="add mod">
          <ac:chgData name="Sofia Kostoglou" userId="adb54a6f361556ea" providerId="Windows Live" clId="Web-{3F794E97-A187-4D9F-A7A4-5203A52147E5}" dt="2019-12-02T09:58:40.151" v="1416" actId="1076"/>
          <ac:cxnSpMkLst>
            <pc:docMk/>
            <pc:sldMk cId="3797146874" sldId="400"/>
            <ac:cxnSpMk id="36" creationId="{D6D9F9D2-396A-4969-A64A-C71D39042EE9}"/>
          </ac:cxnSpMkLst>
        </pc:cxnChg>
      </pc:sldChg>
      <pc:sldChg chg="modSp modNotes">
        <pc:chgData name="Sofia Kostoglou" userId="adb54a6f361556ea" providerId="Windows Live" clId="Web-{3F794E97-A187-4D9F-A7A4-5203A52147E5}" dt="2019-12-02T10:26:07.629" v="1730"/>
        <pc:sldMkLst>
          <pc:docMk/>
          <pc:sldMk cId="3326060516" sldId="406"/>
        </pc:sldMkLst>
        <pc:spChg chg="mod">
          <ac:chgData name="Sofia Kostoglou" userId="adb54a6f361556ea" providerId="Windows Live" clId="Web-{3F794E97-A187-4D9F-A7A4-5203A52147E5}" dt="2019-12-02T09:51:43.006" v="1271" actId="20577"/>
          <ac:spMkLst>
            <pc:docMk/>
            <pc:sldMk cId="3326060516" sldId="406"/>
            <ac:spMk id="16" creationId="{00000000-0000-0000-0000-000000000000}"/>
          </ac:spMkLst>
        </pc:spChg>
      </pc:sldChg>
      <pc:sldChg chg="delSp modSp modNotes">
        <pc:chgData name="Sofia Kostoglou" userId="adb54a6f361556ea" providerId="Windows Live" clId="Web-{3F794E97-A187-4D9F-A7A4-5203A52147E5}" dt="2019-12-02T09:51:17.505" v="1254"/>
        <pc:sldMkLst>
          <pc:docMk/>
          <pc:sldMk cId="4054209799" sldId="412"/>
        </pc:sldMkLst>
        <pc:spChg chg="mod">
          <ac:chgData name="Sofia Kostoglou" userId="adb54a6f361556ea" providerId="Windows Live" clId="Web-{3F794E97-A187-4D9F-A7A4-5203A52147E5}" dt="2019-12-02T09:50:52.708" v="1252" actId="20577"/>
          <ac:spMkLst>
            <pc:docMk/>
            <pc:sldMk cId="4054209799" sldId="412"/>
            <ac:spMk id="2" creationId="{00000000-0000-0000-0000-000000000000}"/>
          </ac:spMkLst>
        </pc:spChg>
        <pc:spChg chg="del mod">
          <ac:chgData name="Sofia Kostoglou" userId="adb54a6f361556ea" providerId="Windows Live" clId="Web-{3F794E97-A187-4D9F-A7A4-5203A52147E5}" dt="2019-12-02T09:37:34.839" v="344"/>
          <ac:spMkLst>
            <pc:docMk/>
            <pc:sldMk cId="4054209799" sldId="412"/>
            <ac:spMk id="3" creationId="{00000000-0000-0000-0000-000000000000}"/>
          </ac:spMkLst>
        </pc:spChg>
      </pc:sldChg>
      <pc:sldChg chg="addSp delSp modSp">
        <pc:chgData name="Sofia Kostoglou" userId="adb54a6f361556ea" providerId="Windows Live" clId="Web-{3F794E97-A187-4D9F-A7A4-5203A52147E5}" dt="2019-12-02T08:03:18.777" v="9" actId="20577"/>
        <pc:sldMkLst>
          <pc:docMk/>
          <pc:sldMk cId="3347215596" sldId="416"/>
        </pc:sldMkLst>
        <pc:spChg chg="add del mod">
          <ac:chgData name="Sofia Kostoglou" userId="adb54a6f361556ea" providerId="Windows Live" clId="Web-{3F794E97-A187-4D9F-A7A4-5203A52147E5}" dt="2019-12-02T08:03:06.058" v="1"/>
          <ac:spMkLst>
            <pc:docMk/>
            <pc:sldMk cId="3347215596" sldId="416"/>
            <ac:spMk id="3" creationId="{99A915D1-273A-4116-ACE3-47DEFA3AC0A2}"/>
          </ac:spMkLst>
        </pc:spChg>
        <pc:spChg chg="add del mod">
          <ac:chgData name="Sofia Kostoglou" userId="adb54a6f361556ea" providerId="Windows Live" clId="Web-{3F794E97-A187-4D9F-A7A4-5203A52147E5}" dt="2019-12-02T08:03:18.777" v="9" actId="20577"/>
          <ac:spMkLst>
            <pc:docMk/>
            <pc:sldMk cId="3347215596" sldId="416"/>
            <ac:spMk id="16" creationId="{00000000-0000-0000-0000-000000000000}"/>
          </ac:spMkLst>
        </pc:spChg>
      </pc:sldChg>
      <pc:sldChg chg="modSp">
        <pc:chgData name="Sofia Kostoglou" userId="adb54a6f361556ea" providerId="Windows Live" clId="Web-{3F794E97-A187-4D9F-A7A4-5203A52147E5}" dt="2019-12-02T08:03:23.824" v="11" actId="20577"/>
        <pc:sldMkLst>
          <pc:docMk/>
          <pc:sldMk cId="482700830" sldId="417"/>
        </pc:sldMkLst>
        <pc:spChg chg="mod">
          <ac:chgData name="Sofia Kostoglou" userId="adb54a6f361556ea" providerId="Windows Live" clId="Web-{3F794E97-A187-4D9F-A7A4-5203A52147E5}" dt="2019-12-02T08:03:23.824" v="11" actId="20577"/>
          <ac:spMkLst>
            <pc:docMk/>
            <pc:sldMk cId="482700830" sldId="417"/>
            <ac:spMk id="16" creationId="{00000000-0000-0000-0000-000000000000}"/>
          </ac:spMkLst>
        </pc:spChg>
      </pc:sldChg>
    </pc:docChg>
  </pc:docChgLst>
  <pc:docChgLst>
    <pc:chgData name="Sofia Kostoglou" userId="adb54a6f361556ea" providerId="Windows Live" clId="Web-{0DAD28C6-0E97-4B43-A44F-A32911C53406}"/>
    <pc:docChg chg="addSld modSld sldOrd">
      <pc:chgData name="Sofia Kostoglou" userId="adb54a6f361556ea" providerId="Windows Live" clId="Web-{0DAD28C6-0E97-4B43-A44F-A32911C53406}" dt="2020-07-17T21:08:12.114" v="319" actId="20577"/>
      <pc:docMkLst>
        <pc:docMk/>
      </pc:docMkLst>
      <pc:sldChg chg="modSp">
        <pc:chgData name="Sofia Kostoglou" userId="adb54a6f361556ea" providerId="Windows Live" clId="Web-{0DAD28C6-0E97-4B43-A44F-A32911C53406}" dt="2020-07-17T21:04:37.051" v="309" actId="20577"/>
        <pc:sldMkLst>
          <pc:docMk/>
          <pc:sldMk cId="4136113175" sldId="464"/>
        </pc:sldMkLst>
        <pc:spChg chg="mod">
          <ac:chgData name="Sofia Kostoglou" userId="adb54a6f361556ea" providerId="Windows Live" clId="Web-{0DAD28C6-0E97-4B43-A44F-A32911C53406}" dt="2020-07-17T21:04:37.051" v="309" actId="20577"/>
          <ac:spMkLst>
            <pc:docMk/>
            <pc:sldMk cId="4136113175" sldId="464"/>
            <ac:spMk id="9" creationId="{00000000-0000-0000-0000-000000000000}"/>
          </ac:spMkLst>
        </pc:spChg>
      </pc:sldChg>
      <pc:sldChg chg="addSp delSp modSp add replId">
        <pc:chgData name="Sofia Kostoglou" userId="adb54a6f361556ea" providerId="Windows Live" clId="Web-{0DAD28C6-0E97-4B43-A44F-A32911C53406}" dt="2020-07-17T21:08:11.130" v="317" actId="20577"/>
        <pc:sldMkLst>
          <pc:docMk/>
          <pc:sldMk cId="1513726293" sldId="476"/>
        </pc:sldMkLst>
        <pc:spChg chg="del">
          <ac:chgData name="Sofia Kostoglou" userId="adb54a6f361556ea" providerId="Windows Live" clId="Web-{0DAD28C6-0E97-4B43-A44F-A32911C53406}" dt="2020-07-17T20:40:27.517" v="4"/>
          <ac:spMkLst>
            <pc:docMk/>
            <pc:sldMk cId="1513726293" sldId="476"/>
            <ac:spMk id="2" creationId="{48FEFA36-671D-40BD-8815-28498D459BC7}"/>
          </ac:spMkLst>
        </pc:spChg>
        <pc:spChg chg="del">
          <ac:chgData name="Sofia Kostoglou" userId="adb54a6f361556ea" providerId="Windows Live" clId="Web-{0DAD28C6-0E97-4B43-A44F-A32911C53406}" dt="2020-07-17T20:40:24.705" v="2"/>
          <ac:spMkLst>
            <pc:docMk/>
            <pc:sldMk cId="1513726293" sldId="476"/>
            <ac:spMk id="4" creationId="{668DA84E-B360-4706-BD8F-40028962A6AA}"/>
          </ac:spMkLst>
        </pc:spChg>
        <pc:spChg chg="del">
          <ac:chgData name="Sofia Kostoglou" userId="adb54a6f361556ea" providerId="Windows Live" clId="Web-{0DAD28C6-0E97-4B43-A44F-A32911C53406}" dt="2020-07-17T20:40:25.908" v="3"/>
          <ac:spMkLst>
            <pc:docMk/>
            <pc:sldMk cId="1513726293" sldId="476"/>
            <ac:spMk id="6" creationId="{CB5C0F00-B26A-4BFD-B154-33D05047F250}"/>
          </ac:spMkLst>
        </pc:spChg>
        <pc:spChg chg="mod">
          <ac:chgData name="Sofia Kostoglou" userId="adb54a6f361556ea" providerId="Windows Live" clId="Web-{0DAD28C6-0E97-4B43-A44F-A32911C53406}" dt="2020-07-17T21:08:11.130" v="317" actId="20577"/>
          <ac:spMkLst>
            <pc:docMk/>
            <pc:sldMk cId="1513726293" sldId="476"/>
            <ac:spMk id="7" creationId="{00000000-0000-0000-0000-000000000000}"/>
          </ac:spMkLst>
        </pc:spChg>
        <pc:spChg chg="del">
          <ac:chgData name="Sofia Kostoglou" userId="adb54a6f361556ea" providerId="Windows Live" clId="Web-{0DAD28C6-0E97-4B43-A44F-A32911C53406}" dt="2020-07-17T20:40:28.877" v="5"/>
          <ac:spMkLst>
            <pc:docMk/>
            <pc:sldMk cId="1513726293" sldId="476"/>
            <ac:spMk id="9" creationId="{DDA90433-551B-4B26-8575-C86BFFD27E0B}"/>
          </ac:spMkLst>
        </pc:spChg>
        <pc:picChg chg="del">
          <ac:chgData name="Sofia Kostoglou" userId="adb54a6f361556ea" providerId="Windows Live" clId="Web-{0DAD28C6-0E97-4B43-A44F-A32911C53406}" dt="2020-07-17T20:40:23.142" v="1"/>
          <ac:picMkLst>
            <pc:docMk/>
            <pc:sldMk cId="1513726293" sldId="476"/>
            <ac:picMk id="3" creationId="{4FC69E86-33E7-4F02-9D99-B5CABD3F5595}"/>
          </ac:picMkLst>
        </pc:picChg>
        <pc:picChg chg="add del mod">
          <ac:chgData name="Sofia Kostoglou" userId="adb54a6f361556ea" providerId="Windows Live" clId="Web-{0DAD28C6-0E97-4B43-A44F-A32911C53406}" dt="2020-07-17T20:45:37.534" v="50"/>
          <ac:picMkLst>
            <pc:docMk/>
            <pc:sldMk cId="1513726293" sldId="476"/>
            <ac:picMk id="8" creationId="{2781491C-F91A-4967-96E3-5321DBFC3684}"/>
          </ac:picMkLst>
        </pc:picChg>
        <pc:picChg chg="add mod">
          <ac:chgData name="Sofia Kostoglou" userId="adb54a6f361556ea" providerId="Windows Live" clId="Web-{0DAD28C6-0E97-4B43-A44F-A32911C53406}" dt="2020-07-17T21:02:20.911" v="290" actId="1076"/>
          <ac:picMkLst>
            <pc:docMk/>
            <pc:sldMk cId="1513726293" sldId="476"/>
            <ac:picMk id="10" creationId="{BAFF7482-8014-445D-A69B-45B181BE8E7E}"/>
          </ac:picMkLst>
        </pc:picChg>
        <pc:picChg chg="add mod">
          <ac:chgData name="Sofia Kostoglou" userId="adb54a6f361556ea" providerId="Windows Live" clId="Web-{0DAD28C6-0E97-4B43-A44F-A32911C53406}" dt="2020-07-17T21:03:36.270" v="294" actId="1076"/>
          <ac:picMkLst>
            <pc:docMk/>
            <pc:sldMk cId="1513726293" sldId="476"/>
            <ac:picMk id="11" creationId="{9AB50CDB-8159-4F7E-A50C-8A34B61257CC}"/>
          </ac:picMkLst>
        </pc:picChg>
      </pc:sldChg>
      <pc:sldChg chg="addSp delSp modSp add replId">
        <pc:chgData name="Sofia Kostoglou" userId="adb54a6f361556ea" providerId="Windows Live" clId="Web-{0DAD28C6-0E97-4B43-A44F-A32911C53406}" dt="2020-07-17T21:00:39.192" v="234" actId="20577"/>
        <pc:sldMkLst>
          <pc:docMk/>
          <pc:sldMk cId="1177185325" sldId="477"/>
        </pc:sldMkLst>
        <pc:spChg chg="mod">
          <ac:chgData name="Sofia Kostoglou" userId="adb54a6f361556ea" providerId="Windows Live" clId="Web-{0DAD28C6-0E97-4B43-A44F-A32911C53406}" dt="2020-07-17T21:00:39.192" v="234" actId="20577"/>
          <ac:spMkLst>
            <pc:docMk/>
            <pc:sldMk cId="1177185325" sldId="477"/>
            <ac:spMk id="7" creationId="{00000000-0000-0000-0000-000000000000}"/>
          </ac:spMkLst>
        </pc:spChg>
        <pc:picChg chg="add del mod">
          <ac:chgData name="Sofia Kostoglou" userId="adb54a6f361556ea" providerId="Windows Live" clId="Web-{0DAD28C6-0E97-4B43-A44F-A32911C53406}" dt="2020-07-17T20:42:02.408" v="15"/>
          <ac:picMkLst>
            <pc:docMk/>
            <pc:sldMk cId="1177185325" sldId="477"/>
            <ac:picMk id="2" creationId="{5B2DE121-B18E-4648-BA29-D92C9AB37D29}"/>
          </ac:picMkLst>
        </pc:picChg>
        <pc:picChg chg="add mod">
          <ac:chgData name="Sofia Kostoglou" userId="adb54a6f361556ea" providerId="Windows Live" clId="Web-{0DAD28C6-0E97-4B43-A44F-A32911C53406}" dt="2020-07-17T20:42:03.705" v="17" actId="1076"/>
          <ac:picMkLst>
            <pc:docMk/>
            <pc:sldMk cId="1177185325" sldId="477"/>
            <ac:picMk id="3" creationId="{847B1410-F071-4799-AF4E-2A8F0101DF5F}"/>
          </ac:picMkLst>
        </pc:picChg>
        <pc:picChg chg="add mod">
          <ac:chgData name="Sofia Kostoglou" userId="adb54a6f361556ea" providerId="Windows Live" clId="Web-{0DAD28C6-0E97-4B43-A44F-A32911C53406}" dt="2020-07-17T20:42:06.830" v="19" actId="1076"/>
          <ac:picMkLst>
            <pc:docMk/>
            <pc:sldMk cId="1177185325" sldId="477"/>
            <ac:picMk id="4" creationId="{1FCD96EF-3B3F-4AE3-A8D1-0CD262E63036}"/>
          </ac:picMkLst>
        </pc:picChg>
        <pc:picChg chg="add mod">
          <ac:chgData name="Sofia Kostoglou" userId="adb54a6f361556ea" providerId="Windows Live" clId="Web-{0DAD28C6-0E97-4B43-A44F-A32911C53406}" dt="2020-07-17T20:42:11.142" v="21" actId="1076"/>
          <ac:picMkLst>
            <pc:docMk/>
            <pc:sldMk cId="1177185325" sldId="477"/>
            <ac:picMk id="6" creationId="{CCE393EF-C9F5-4CB4-B3F2-52DFAD3ADF9A}"/>
          </ac:picMkLst>
        </pc:picChg>
        <pc:picChg chg="del">
          <ac:chgData name="Sofia Kostoglou" userId="adb54a6f361556ea" providerId="Windows Live" clId="Web-{0DAD28C6-0E97-4B43-A44F-A32911C53406}" dt="2020-07-17T20:41:08.470" v="12"/>
          <ac:picMkLst>
            <pc:docMk/>
            <pc:sldMk cId="1177185325" sldId="477"/>
            <ac:picMk id="8" creationId="{2781491C-F91A-4967-96E3-5321DBFC3684}"/>
          </ac:picMkLst>
        </pc:picChg>
        <pc:picChg chg="add mod">
          <ac:chgData name="Sofia Kostoglou" userId="adb54a6f361556ea" providerId="Windows Live" clId="Web-{0DAD28C6-0E97-4B43-A44F-A32911C53406}" dt="2020-07-17T20:42:17.439" v="25" actId="1076"/>
          <ac:picMkLst>
            <pc:docMk/>
            <pc:sldMk cId="1177185325" sldId="477"/>
            <ac:picMk id="9" creationId="{4E420D58-5394-4D8F-B36F-2FDE3EAA76D7}"/>
          </ac:picMkLst>
        </pc:picChg>
      </pc:sldChg>
      <pc:sldChg chg="addSp delSp modSp add replId">
        <pc:chgData name="Sofia Kostoglou" userId="adb54a6f361556ea" providerId="Windows Live" clId="Web-{0DAD28C6-0E97-4B43-A44F-A32911C53406}" dt="2020-07-17T21:01:15.051" v="272" actId="20577"/>
        <pc:sldMkLst>
          <pc:docMk/>
          <pc:sldMk cId="3153981735" sldId="478"/>
        </pc:sldMkLst>
        <pc:spChg chg="mod">
          <ac:chgData name="Sofia Kostoglou" userId="adb54a6f361556ea" providerId="Windows Live" clId="Web-{0DAD28C6-0E97-4B43-A44F-A32911C53406}" dt="2020-07-17T21:01:15.051" v="272" actId="20577"/>
          <ac:spMkLst>
            <pc:docMk/>
            <pc:sldMk cId="3153981735" sldId="478"/>
            <ac:spMk id="7" creationId="{00000000-0000-0000-0000-000000000000}"/>
          </ac:spMkLst>
        </pc:spChg>
        <pc:picChg chg="add mod">
          <ac:chgData name="Sofia Kostoglou" userId="adb54a6f361556ea" providerId="Windows Live" clId="Web-{0DAD28C6-0E97-4B43-A44F-A32911C53406}" dt="2020-07-17T20:43:41.361" v="34" actId="1076"/>
          <ac:picMkLst>
            <pc:docMk/>
            <pc:sldMk cId="3153981735" sldId="478"/>
            <ac:picMk id="2" creationId="{F01E3F9C-1BFF-421D-A5D4-242A04A2CD5C}"/>
          </ac:picMkLst>
        </pc:picChg>
        <pc:picChg chg="del">
          <ac:chgData name="Sofia Kostoglou" userId="adb54a6f361556ea" providerId="Windows Live" clId="Web-{0DAD28C6-0E97-4B43-A44F-A32911C53406}" dt="2020-07-17T20:43:21.236" v="27"/>
          <ac:picMkLst>
            <pc:docMk/>
            <pc:sldMk cId="3153981735" sldId="478"/>
            <ac:picMk id="3" creationId="{847B1410-F071-4799-AF4E-2A8F0101DF5F}"/>
          </ac:picMkLst>
        </pc:picChg>
        <pc:picChg chg="del">
          <ac:chgData name="Sofia Kostoglou" userId="adb54a6f361556ea" providerId="Windows Live" clId="Web-{0DAD28C6-0E97-4B43-A44F-A32911C53406}" dt="2020-07-17T20:43:22.564" v="29"/>
          <ac:picMkLst>
            <pc:docMk/>
            <pc:sldMk cId="3153981735" sldId="478"/>
            <ac:picMk id="4" creationId="{1FCD96EF-3B3F-4AE3-A8D1-0CD262E63036}"/>
          </ac:picMkLst>
        </pc:picChg>
        <pc:picChg chg="del">
          <ac:chgData name="Sofia Kostoglou" userId="adb54a6f361556ea" providerId="Windows Live" clId="Web-{0DAD28C6-0E97-4B43-A44F-A32911C53406}" dt="2020-07-17T20:43:23.565" v="30"/>
          <ac:picMkLst>
            <pc:docMk/>
            <pc:sldMk cId="3153981735" sldId="478"/>
            <ac:picMk id="6" creationId="{CCE393EF-C9F5-4CB4-B3F2-52DFAD3ADF9A}"/>
          </ac:picMkLst>
        </pc:picChg>
        <pc:picChg chg="add mod">
          <ac:chgData name="Sofia Kostoglou" userId="adb54a6f361556ea" providerId="Windows Live" clId="Web-{0DAD28C6-0E97-4B43-A44F-A32911C53406}" dt="2020-07-17T20:43:54.721" v="39" actId="1076"/>
          <ac:picMkLst>
            <pc:docMk/>
            <pc:sldMk cId="3153981735" sldId="478"/>
            <ac:picMk id="8" creationId="{DF90A237-3D4D-4915-8FD7-FB7DFD87D85A}"/>
          </ac:picMkLst>
        </pc:picChg>
        <pc:picChg chg="del">
          <ac:chgData name="Sofia Kostoglou" userId="adb54a6f361556ea" providerId="Windows Live" clId="Web-{0DAD28C6-0E97-4B43-A44F-A32911C53406}" dt="2020-07-17T20:43:21.986" v="28"/>
          <ac:picMkLst>
            <pc:docMk/>
            <pc:sldMk cId="3153981735" sldId="478"/>
            <ac:picMk id="9" creationId="{4E420D58-5394-4D8F-B36F-2FDE3EAA76D7}"/>
          </ac:picMkLst>
        </pc:picChg>
        <pc:picChg chg="add mod">
          <ac:chgData name="Sofia Kostoglou" userId="adb54a6f361556ea" providerId="Windows Live" clId="Web-{0DAD28C6-0E97-4B43-A44F-A32911C53406}" dt="2020-07-17T20:45:04.033" v="41" actId="1076"/>
          <ac:picMkLst>
            <pc:docMk/>
            <pc:sldMk cId="3153981735" sldId="478"/>
            <ac:picMk id="10" creationId="{469BEABC-2537-4BEB-8BF0-59E5DD239311}"/>
          </ac:picMkLst>
        </pc:picChg>
        <pc:picChg chg="add mod">
          <ac:chgData name="Sofia Kostoglou" userId="adb54a6f361556ea" providerId="Windows Live" clId="Web-{0DAD28C6-0E97-4B43-A44F-A32911C53406}" dt="2020-07-17T20:45:09.393" v="43" actId="1076"/>
          <ac:picMkLst>
            <pc:docMk/>
            <pc:sldMk cId="3153981735" sldId="478"/>
            <ac:picMk id="11" creationId="{8EC954DC-13AC-4403-81C7-1A5889277C81}"/>
          </ac:picMkLst>
        </pc:picChg>
      </pc:sldChg>
      <pc:sldChg chg="addSp delSp modSp add replId">
        <pc:chgData name="Sofia Kostoglou" userId="adb54a6f361556ea" providerId="Windows Live" clId="Web-{0DAD28C6-0E97-4B43-A44F-A32911C53406}" dt="2020-07-17T21:01:48.614" v="281" actId="20577"/>
        <pc:sldMkLst>
          <pc:docMk/>
          <pc:sldMk cId="928703538" sldId="479"/>
        </pc:sldMkLst>
        <pc:spChg chg="mod">
          <ac:chgData name="Sofia Kostoglou" userId="adb54a6f361556ea" providerId="Windows Live" clId="Web-{0DAD28C6-0E97-4B43-A44F-A32911C53406}" dt="2020-07-17T21:01:48.614" v="281" actId="20577"/>
          <ac:spMkLst>
            <pc:docMk/>
            <pc:sldMk cId="928703538" sldId="479"/>
            <ac:spMk id="7" creationId="{00000000-0000-0000-0000-000000000000}"/>
          </ac:spMkLst>
        </pc:spChg>
        <pc:picChg chg="del">
          <ac:chgData name="Sofia Kostoglou" userId="adb54a6f361556ea" providerId="Windows Live" clId="Web-{0DAD28C6-0E97-4B43-A44F-A32911C53406}" dt="2020-07-17T20:45:14.487" v="45"/>
          <ac:picMkLst>
            <pc:docMk/>
            <pc:sldMk cId="928703538" sldId="479"/>
            <ac:picMk id="2" creationId="{F01E3F9C-1BFF-421D-A5D4-242A04A2CD5C}"/>
          </ac:picMkLst>
        </pc:picChg>
        <pc:picChg chg="add mod">
          <ac:chgData name="Sofia Kostoglou" userId="adb54a6f361556ea" providerId="Windows Live" clId="Web-{0DAD28C6-0E97-4B43-A44F-A32911C53406}" dt="2020-07-17T20:46:06.034" v="56" actId="1076"/>
          <ac:picMkLst>
            <pc:docMk/>
            <pc:sldMk cId="928703538" sldId="479"/>
            <ac:picMk id="3" creationId="{05BB73A7-CDA5-466C-9914-43C67C21621B}"/>
          </ac:picMkLst>
        </pc:picChg>
        <pc:picChg chg="add mod">
          <ac:chgData name="Sofia Kostoglou" userId="adb54a6f361556ea" providerId="Windows Live" clId="Web-{0DAD28C6-0E97-4B43-A44F-A32911C53406}" dt="2020-07-17T20:46:28.018" v="58" actId="1076"/>
          <ac:picMkLst>
            <pc:docMk/>
            <pc:sldMk cId="928703538" sldId="479"/>
            <ac:picMk id="4" creationId="{F4596A5D-690E-4059-9151-A5582AD70C31}"/>
          </ac:picMkLst>
        </pc:picChg>
        <pc:picChg chg="add mod">
          <ac:chgData name="Sofia Kostoglou" userId="adb54a6f361556ea" providerId="Windows Live" clId="Web-{0DAD28C6-0E97-4B43-A44F-A32911C53406}" dt="2020-07-17T20:46:36.487" v="60" actId="1076"/>
          <ac:picMkLst>
            <pc:docMk/>
            <pc:sldMk cId="928703538" sldId="479"/>
            <ac:picMk id="6" creationId="{64A90E8B-B601-4BFB-940E-4EF8B42F5C38}"/>
          </ac:picMkLst>
        </pc:picChg>
        <pc:picChg chg="del">
          <ac:chgData name="Sofia Kostoglou" userId="adb54a6f361556ea" providerId="Windows Live" clId="Web-{0DAD28C6-0E97-4B43-A44F-A32911C53406}" dt="2020-07-17T20:45:15.549" v="46"/>
          <ac:picMkLst>
            <pc:docMk/>
            <pc:sldMk cId="928703538" sldId="479"/>
            <ac:picMk id="8" creationId="{DF90A237-3D4D-4915-8FD7-FB7DFD87D85A}"/>
          </ac:picMkLst>
        </pc:picChg>
        <pc:picChg chg="add mod">
          <ac:chgData name="Sofia Kostoglou" userId="adb54a6f361556ea" providerId="Windows Live" clId="Web-{0DAD28C6-0E97-4B43-A44F-A32911C53406}" dt="2020-07-17T20:46:42.206" v="62" actId="1076"/>
          <ac:picMkLst>
            <pc:docMk/>
            <pc:sldMk cId="928703538" sldId="479"/>
            <ac:picMk id="9" creationId="{C8785363-939C-469B-90BB-620A4E6C38C5}"/>
          </ac:picMkLst>
        </pc:picChg>
        <pc:picChg chg="del">
          <ac:chgData name="Sofia Kostoglou" userId="adb54a6f361556ea" providerId="Windows Live" clId="Web-{0DAD28C6-0E97-4B43-A44F-A32911C53406}" dt="2020-07-17T20:45:15.846" v="47"/>
          <ac:picMkLst>
            <pc:docMk/>
            <pc:sldMk cId="928703538" sldId="479"/>
            <ac:picMk id="10" creationId="{469BEABC-2537-4BEB-8BF0-59E5DD239311}"/>
          </ac:picMkLst>
        </pc:picChg>
        <pc:picChg chg="del">
          <ac:chgData name="Sofia Kostoglou" userId="adb54a6f361556ea" providerId="Windows Live" clId="Web-{0DAD28C6-0E97-4B43-A44F-A32911C53406}" dt="2020-07-17T20:45:16.502" v="48"/>
          <ac:picMkLst>
            <pc:docMk/>
            <pc:sldMk cId="928703538" sldId="479"/>
            <ac:picMk id="11" creationId="{8EC954DC-13AC-4403-81C7-1A5889277C81}"/>
          </ac:picMkLst>
        </pc:picChg>
      </pc:sldChg>
      <pc:sldChg chg="addSp modSp add replId">
        <pc:chgData name="Sofia Kostoglou" userId="adb54a6f361556ea" providerId="Windows Live" clId="Web-{0DAD28C6-0E97-4B43-A44F-A32911C53406}" dt="2020-07-17T21:03:45.629" v="298" actId="1076"/>
        <pc:sldMkLst>
          <pc:docMk/>
          <pc:sldMk cId="923619611" sldId="480"/>
        </pc:sldMkLst>
        <pc:spChg chg="mod">
          <ac:chgData name="Sofia Kostoglou" userId="adb54a6f361556ea" providerId="Windows Live" clId="Web-{0DAD28C6-0E97-4B43-A44F-A32911C53406}" dt="2020-07-17T21:00:30.067" v="195" actId="20577"/>
          <ac:spMkLst>
            <pc:docMk/>
            <pc:sldMk cId="923619611" sldId="480"/>
            <ac:spMk id="7" creationId="{00000000-0000-0000-0000-000000000000}"/>
          </ac:spMkLst>
        </pc:spChg>
        <pc:picChg chg="add mod">
          <ac:chgData name="Sofia Kostoglou" userId="adb54a6f361556ea" providerId="Windows Live" clId="Web-{0DAD28C6-0E97-4B43-A44F-A32911C53406}" dt="2020-07-17T20:56:34.129" v="77" actId="1076"/>
          <ac:picMkLst>
            <pc:docMk/>
            <pc:sldMk cId="923619611" sldId="480"/>
            <ac:picMk id="2" creationId="{CDA8ECB6-DD7C-4CA2-A4D2-E794DD567FD1}"/>
          </ac:picMkLst>
        </pc:picChg>
        <pc:picChg chg="add mod">
          <ac:chgData name="Sofia Kostoglou" userId="adb54a6f361556ea" providerId="Windows Live" clId="Web-{0DAD28C6-0E97-4B43-A44F-A32911C53406}" dt="2020-07-17T20:56:39.629" v="79" actId="1076"/>
          <ac:picMkLst>
            <pc:docMk/>
            <pc:sldMk cId="923619611" sldId="480"/>
            <ac:picMk id="3" creationId="{43C4F4F8-034A-4D58-8F73-56D15B1D5E13}"/>
          </ac:picMkLst>
        </pc:picChg>
        <pc:picChg chg="add mod">
          <ac:chgData name="Sofia Kostoglou" userId="adb54a6f361556ea" providerId="Windows Live" clId="Web-{0DAD28C6-0E97-4B43-A44F-A32911C53406}" dt="2020-07-17T21:03:45.629" v="298" actId="1076"/>
          <ac:picMkLst>
            <pc:docMk/>
            <pc:sldMk cId="923619611" sldId="480"/>
            <ac:picMk id="4" creationId="{1AD607A9-EB76-42A3-A15C-1B87146D99CD}"/>
          </ac:picMkLst>
        </pc:picChg>
      </pc:sldChg>
      <pc:sldChg chg="addSp delSp modSp add replId">
        <pc:chgData name="Sofia Kostoglou" userId="adb54a6f361556ea" providerId="Windows Live" clId="Web-{0DAD28C6-0E97-4B43-A44F-A32911C53406}" dt="2020-07-17T21:01:50.129" v="287" actId="20577"/>
        <pc:sldMkLst>
          <pc:docMk/>
          <pc:sldMk cId="2780953115" sldId="481"/>
        </pc:sldMkLst>
        <pc:spChg chg="mod">
          <ac:chgData name="Sofia Kostoglou" userId="adb54a6f361556ea" providerId="Windows Live" clId="Web-{0DAD28C6-0E97-4B43-A44F-A32911C53406}" dt="2020-07-17T21:01:50.129" v="287" actId="20577"/>
          <ac:spMkLst>
            <pc:docMk/>
            <pc:sldMk cId="2780953115" sldId="481"/>
            <ac:spMk id="7" creationId="{00000000-0000-0000-0000-000000000000}"/>
          </ac:spMkLst>
        </pc:spChg>
        <pc:picChg chg="add mod">
          <ac:chgData name="Sofia Kostoglou" userId="adb54a6f361556ea" providerId="Windows Live" clId="Web-{0DAD28C6-0E97-4B43-A44F-A32911C53406}" dt="2020-07-17T20:47:15.002" v="69" actId="1076"/>
          <ac:picMkLst>
            <pc:docMk/>
            <pc:sldMk cId="2780953115" sldId="481"/>
            <ac:picMk id="2" creationId="{7DF4CBEA-9583-4D0D-827F-275A52F1116B}"/>
          </ac:picMkLst>
        </pc:picChg>
        <pc:picChg chg="del">
          <ac:chgData name="Sofia Kostoglou" userId="adb54a6f361556ea" providerId="Windows Live" clId="Web-{0DAD28C6-0E97-4B43-A44F-A32911C53406}" dt="2020-07-17T20:46:58.409" v="64"/>
          <ac:picMkLst>
            <pc:docMk/>
            <pc:sldMk cId="2780953115" sldId="481"/>
            <ac:picMk id="3" creationId="{05BB73A7-CDA5-466C-9914-43C67C21621B}"/>
          </ac:picMkLst>
        </pc:picChg>
        <pc:picChg chg="del">
          <ac:chgData name="Sofia Kostoglou" userId="adb54a6f361556ea" providerId="Windows Live" clId="Web-{0DAD28C6-0E97-4B43-A44F-A32911C53406}" dt="2020-07-17T20:46:59.596" v="65"/>
          <ac:picMkLst>
            <pc:docMk/>
            <pc:sldMk cId="2780953115" sldId="481"/>
            <ac:picMk id="4" creationId="{F4596A5D-690E-4059-9151-A5582AD70C31}"/>
          </ac:picMkLst>
        </pc:picChg>
        <pc:picChg chg="del">
          <ac:chgData name="Sofia Kostoglou" userId="adb54a6f361556ea" providerId="Windows Live" clId="Web-{0DAD28C6-0E97-4B43-A44F-A32911C53406}" dt="2020-07-17T20:46:59.831" v="66"/>
          <ac:picMkLst>
            <pc:docMk/>
            <pc:sldMk cId="2780953115" sldId="481"/>
            <ac:picMk id="6" creationId="{64A90E8B-B601-4BFB-940E-4EF8B42F5C38}"/>
          </ac:picMkLst>
        </pc:picChg>
        <pc:picChg chg="add mod">
          <ac:chgData name="Sofia Kostoglou" userId="adb54a6f361556ea" providerId="Windows Live" clId="Web-{0DAD28C6-0E97-4B43-A44F-A32911C53406}" dt="2020-07-17T20:47:23.674" v="71" actId="1076"/>
          <ac:picMkLst>
            <pc:docMk/>
            <pc:sldMk cId="2780953115" sldId="481"/>
            <ac:picMk id="8" creationId="{D190DCD2-A0E7-4431-A192-1B3765EEF553}"/>
          </ac:picMkLst>
        </pc:picChg>
        <pc:picChg chg="del">
          <ac:chgData name="Sofia Kostoglou" userId="adb54a6f361556ea" providerId="Windows Live" clId="Web-{0DAD28C6-0E97-4B43-A44F-A32911C53406}" dt="2020-07-17T20:47:00.174" v="67"/>
          <ac:picMkLst>
            <pc:docMk/>
            <pc:sldMk cId="2780953115" sldId="481"/>
            <ac:picMk id="9" creationId="{C8785363-939C-469B-90BB-620A4E6C38C5}"/>
          </ac:picMkLst>
        </pc:picChg>
        <pc:picChg chg="add mod">
          <ac:chgData name="Sofia Kostoglou" userId="adb54a6f361556ea" providerId="Windows Live" clId="Web-{0DAD28C6-0E97-4B43-A44F-A32911C53406}" dt="2020-07-17T20:47:30.268" v="73" actId="1076"/>
          <ac:picMkLst>
            <pc:docMk/>
            <pc:sldMk cId="2780953115" sldId="481"/>
            <ac:picMk id="10" creationId="{C59352A3-CF9C-4CD9-A742-80630DE5D879}"/>
          </ac:picMkLst>
        </pc:picChg>
        <pc:picChg chg="add mod">
          <ac:chgData name="Sofia Kostoglou" userId="adb54a6f361556ea" providerId="Windows Live" clId="Web-{0DAD28C6-0E97-4B43-A44F-A32911C53406}" dt="2020-07-17T20:47:39.221" v="75" actId="1076"/>
          <ac:picMkLst>
            <pc:docMk/>
            <pc:sldMk cId="2780953115" sldId="481"/>
            <ac:picMk id="11" creationId="{249DB98A-CD75-4C37-8E55-804648EAFEDE}"/>
          </ac:picMkLst>
        </pc:picChg>
      </pc:sldChg>
      <pc:sldChg chg="addSp delSp modSp add ord replId">
        <pc:chgData name="Sofia Kostoglou" userId="adb54a6f361556ea" providerId="Windows Live" clId="Web-{0DAD28C6-0E97-4B43-A44F-A32911C53406}" dt="2020-07-17T21:00:52.457" v="245" actId="20577"/>
        <pc:sldMkLst>
          <pc:docMk/>
          <pc:sldMk cId="2501109794" sldId="482"/>
        </pc:sldMkLst>
        <pc:spChg chg="mod">
          <ac:chgData name="Sofia Kostoglou" userId="adb54a6f361556ea" providerId="Windows Live" clId="Web-{0DAD28C6-0E97-4B43-A44F-A32911C53406}" dt="2020-07-17T21:00:52.457" v="245" actId="20577"/>
          <ac:spMkLst>
            <pc:docMk/>
            <pc:sldMk cId="2501109794" sldId="482"/>
            <ac:spMk id="7" creationId="{00000000-0000-0000-0000-000000000000}"/>
          </ac:spMkLst>
        </pc:spChg>
        <pc:picChg chg="add mod">
          <ac:chgData name="Sofia Kostoglou" userId="adb54a6f361556ea" providerId="Windows Live" clId="Web-{0DAD28C6-0E97-4B43-A44F-A32911C53406}" dt="2020-07-17T20:58:35.285" v="85" actId="1076"/>
          <ac:picMkLst>
            <pc:docMk/>
            <pc:sldMk cId="2501109794" sldId="482"/>
            <ac:picMk id="3" creationId="{9BF2EFA4-BA60-4EA9-A18D-6495AD86D691}"/>
          </ac:picMkLst>
        </pc:picChg>
        <pc:picChg chg="add mod">
          <ac:chgData name="Sofia Kostoglou" userId="adb54a6f361556ea" providerId="Windows Live" clId="Web-{0DAD28C6-0E97-4B43-A44F-A32911C53406}" dt="2020-07-17T20:58:41.598" v="87" actId="1076"/>
          <ac:picMkLst>
            <pc:docMk/>
            <pc:sldMk cId="2501109794" sldId="482"/>
            <ac:picMk id="4" creationId="{D7A1FBD3-4C11-453C-A1D2-E39C58AE99E3}"/>
          </ac:picMkLst>
        </pc:picChg>
        <pc:picChg chg="add mod">
          <ac:chgData name="Sofia Kostoglou" userId="adb54a6f361556ea" providerId="Windows Live" clId="Web-{0DAD28C6-0E97-4B43-A44F-A32911C53406}" dt="2020-07-17T20:59:26.426" v="92" actId="688"/>
          <ac:picMkLst>
            <pc:docMk/>
            <pc:sldMk cId="2501109794" sldId="482"/>
            <ac:picMk id="6" creationId="{DFF13F6C-91E8-4B31-BB15-AB3CEA2DEFC6}"/>
          </ac:picMkLst>
        </pc:picChg>
        <pc:picChg chg="del">
          <ac:chgData name="Sofia Kostoglou" userId="adb54a6f361556ea" providerId="Windows Live" clId="Web-{0DAD28C6-0E97-4B43-A44F-A32911C53406}" dt="2020-07-17T20:58:28.598" v="81"/>
          <ac:picMkLst>
            <pc:docMk/>
            <pc:sldMk cId="2501109794" sldId="482"/>
            <ac:picMk id="8" creationId="{DF90A237-3D4D-4915-8FD7-FB7DFD87D85A}"/>
          </ac:picMkLst>
        </pc:picChg>
        <pc:picChg chg="del">
          <ac:chgData name="Sofia Kostoglou" userId="adb54a6f361556ea" providerId="Windows Live" clId="Web-{0DAD28C6-0E97-4B43-A44F-A32911C53406}" dt="2020-07-17T20:58:30.473" v="82"/>
          <ac:picMkLst>
            <pc:docMk/>
            <pc:sldMk cId="2501109794" sldId="482"/>
            <ac:picMk id="10" creationId="{469BEABC-2537-4BEB-8BF0-59E5DD239311}"/>
          </ac:picMkLst>
        </pc:picChg>
        <pc:picChg chg="del">
          <ac:chgData name="Sofia Kostoglou" userId="adb54a6f361556ea" providerId="Windows Live" clId="Web-{0DAD28C6-0E97-4B43-A44F-A32911C53406}" dt="2020-07-17T20:58:30.488" v="83"/>
          <ac:picMkLst>
            <pc:docMk/>
            <pc:sldMk cId="2501109794" sldId="482"/>
            <ac:picMk id="11" creationId="{8EC954DC-13AC-4403-81C7-1A5889277C81}"/>
          </ac:picMkLst>
        </pc:picChg>
      </pc:sldChg>
    </pc:docChg>
  </pc:docChgLst>
  <pc:docChgLst>
    <pc:chgData name="Sofia Kostoglou" userId="adb54a6f361556ea" providerId="Windows Live" clId="Web-{84B258D0-73B6-42FD-BE5A-37533133AC27}"/>
    <pc:docChg chg="modSld">
      <pc:chgData name="Sofia Kostoglou" userId="adb54a6f361556ea" providerId="Windows Live" clId="Web-{84B258D0-73B6-42FD-BE5A-37533133AC27}" dt="2019-11-20T16:46:02.455" v="88" actId="20577"/>
      <pc:docMkLst>
        <pc:docMk/>
      </pc:docMkLst>
      <pc:sldChg chg="delSp modSp">
        <pc:chgData name="Sofia Kostoglou" userId="adb54a6f361556ea" providerId="Windows Live" clId="Web-{84B258D0-73B6-42FD-BE5A-37533133AC27}" dt="2019-11-20T16:46:01.611" v="86" actId="20577"/>
        <pc:sldMkLst>
          <pc:docMk/>
          <pc:sldMk cId="337839175" sldId="333"/>
        </pc:sldMkLst>
        <pc:spChg chg="del">
          <ac:chgData name="Sofia Kostoglou" userId="adb54a6f361556ea" providerId="Windows Live" clId="Web-{84B258D0-73B6-42FD-BE5A-37533133AC27}" dt="2019-11-20T16:44:47.299" v="0"/>
          <ac:spMkLst>
            <pc:docMk/>
            <pc:sldMk cId="337839175" sldId="333"/>
            <ac:spMk id="2" creationId="{00000000-0000-0000-0000-000000000000}"/>
          </ac:spMkLst>
        </pc:spChg>
        <pc:spChg chg="mod">
          <ac:chgData name="Sofia Kostoglou" userId="adb54a6f361556ea" providerId="Windows Live" clId="Web-{84B258D0-73B6-42FD-BE5A-37533133AC27}" dt="2019-11-20T16:46:01.611" v="86" actId="20577"/>
          <ac:spMkLst>
            <pc:docMk/>
            <pc:sldMk cId="337839175" sldId="333"/>
            <ac:spMk id="20" creationId="{00000000-0000-0000-0000-000000000000}"/>
          </ac:spMkLst>
        </pc:spChg>
        <pc:picChg chg="mod">
          <ac:chgData name="Sofia Kostoglou" userId="adb54a6f361556ea" providerId="Windows Live" clId="Web-{84B258D0-73B6-42FD-BE5A-37533133AC27}" dt="2019-11-20T16:45:00.424" v="8" actId="1076"/>
          <ac:picMkLst>
            <pc:docMk/>
            <pc:sldMk cId="337839175" sldId="333"/>
            <ac:picMk id="13314" creationId="{00000000-0000-0000-0000-000000000000}"/>
          </ac:picMkLst>
        </pc:picChg>
      </pc:sldChg>
    </pc:docChg>
  </pc:docChgLst>
  <pc:docChgLst>
    <pc:chgData name="Sofia Kostoglou" userId="adb54a6f361556ea" providerId="Windows Live" clId="Web-{4A98F73F-7A7D-4CFD-89C0-609F8E1A9946}"/>
    <pc:docChg chg="addSld modSld">
      <pc:chgData name="Sofia Kostoglou" userId="adb54a6f361556ea" providerId="Windows Live" clId="Web-{4A98F73F-7A7D-4CFD-89C0-609F8E1A9946}" dt="2020-07-19T20:16:59.900" v="530" actId="14100"/>
      <pc:docMkLst>
        <pc:docMk/>
      </pc:docMkLst>
      <pc:sldChg chg="addSp delSp modSp">
        <pc:chgData name="Sofia Kostoglou" userId="adb54a6f361556ea" providerId="Windows Live" clId="Web-{4A98F73F-7A7D-4CFD-89C0-609F8E1A9946}" dt="2020-07-19T20:06:04.394" v="270"/>
        <pc:sldMkLst>
          <pc:docMk/>
          <pc:sldMk cId="3153981735" sldId="478"/>
        </pc:sldMkLst>
        <pc:spChg chg="add mod">
          <ac:chgData name="Sofia Kostoglou" userId="adb54a6f361556ea" providerId="Windows Live" clId="Web-{4A98F73F-7A7D-4CFD-89C0-609F8E1A9946}" dt="2020-07-19T20:04:04.894" v="164" actId="1076"/>
          <ac:spMkLst>
            <pc:docMk/>
            <pc:sldMk cId="3153981735" sldId="478"/>
            <ac:spMk id="3" creationId="{321D483B-4036-43F6-86C1-51D2C8191B8A}"/>
          </ac:spMkLst>
        </pc:spChg>
        <pc:spChg chg="add mod">
          <ac:chgData name="Sofia Kostoglou" userId="adb54a6f361556ea" providerId="Windows Live" clId="Web-{4A98F73F-7A7D-4CFD-89C0-609F8E1A9946}" dt="2020-07-19T20:04:07.441" v="165" actId="1076"/>
          <ac:spMkLst>
            <pc:docMk/>
            <pc:sldMk cId="3153981735" sldId="478"/>
            <ac:spMk id="4" creationId="{DCC7B42E-59A7-4FCF-AA66-5AB18C4D0FA1}"/>
          </ac:spMkLst>
        </pc:spChg>
        <pc:spChg chg="add del">
          <ac:chgData name="Sofia Kostoglou" userId="adb54a6f361556ea" providerId="Windows Live" clId="Web-{4A98F73F-7A7D-4CFD-89C0-609F8E1A9946}" dt="2020-07-19T20:01:43.378" v="132"/>
          <ac:spMkLst>
            <pc:docMk/>
            <pc:sldMk cId="3153981735" sldId="478"/>
            <ac:spMk id="6" creationId="{6DD345A7-4ED5-40DA-9273-F448DB20AC27}"/>
          </ac:spMkLst>
        </pc:spChg>
        <pc:spChg chg="add mod">
          <ac:chgData name="Sofia Kostoglou" userId="adb54a6f361556ea" providerId="Windows Live" clId="Web-{4A98F73F-7A7D-4CFD-89C0-609F8E1A9946}" dt="2020-07-19T20:04:10.191" v="166" actId="1076"/>
          <ac:spMkLst>
            <pc:docMk/>
            <pc:sldMk cId="3153981735" sldId="478"/>
            <ac:spMk id="9" creationId="{0B7198C2-C475-4949-A358-5A82E25FA48F}"/>
          </ac:spMkLst>
        </pc:spChg>
        <pc:spChg chg="add mod">
          <ac:chgData name="Sofia Kostoglou" userId="adb54a6f361556ea" providerId="Windows Live" clId="Web-{4A98F73F-7A7D-4CFD-89C0-609F8E1A9946}" dt="2020-07-19T20:04:13.159" v="167" actId="1076"/>
          <ac:spMkLst>
            <pc:docMk/>
            <pc:sldMk cId="3153981735" sldId="478"/>
            <ac:spMk id="19" creationId="{58387CAF-CD95-4B56-8C77-02E93D6C371F}"/>
          </ac:spMkLst>
        </pc:spChg>
        <pc:spChg chg="add mod">
          <ac:chgData name="Sofia Kostoglou" userId="adb54a6f361556ea" providerId="Windows Live" clId="Web-{4A98F73F-7A7D-4CFD-89C0-609F8E1A9946}" dt="2020-07-19T20:05:23.894" v="264" actId="20577"/>
          <ac:spMkLst>
            <pc:docMk/>
            <pc:sldMk cId="3153981735" sldId="478"/>
            <ac:spMk id="21" creationId="{8A0D6F78-7987-4671-B812-6BA8F8718FFE}"/>
          </ac:spMkLst>
        </pc:spChg>
        <pc:picChg chg="mod">
          <ac:chgData name="Sofia Kostoglou" userId="adb54a6f361556ea" providerId="Windows Live" clId="Web-{4A98F73F-7A7D-4CFD-89C0-609F8E1A9946}" dt="2020-07-19T20:06:04.394" v="270"/>
          <ac:picMkLst>
            <pc:docMk/>
            <pc:sldMk cId="3153981735" sldId="478"/>
            <ac:picMk id="2" creationId="{F01E3F9C-1BFF-421D-A5D4-242A04A2CD5C}"/>
          </ac:picMkLst>
        </pc:picChg>
        <pc:picChg chg="mod">
          <ac:chgData name="Sofia Kostoglou" userId="adb54a6f361556ea" providerId="Windows Live" clId="Web-{4A98F73F-7A7D-4CFD-89C0-609F8E1A9946}" dt="2020-07-19T20:03:34.862" v="159" actId="1076"/>
          <ac:picMkLst>
            <pc:docMk/>
            <pc:sldMk cId="3153981735" sldId="478"/>
            <ac:picMk id="8" creationId="{DF90A237-3D4D-4915-8FD7-FB7DFD87D85A}"/>
          </ac:picMkLst>
        </pc:picChg>
        <pc:picChg chg="mod">
          <ac:chgData name="Sofia Kostoglou" userId="adb54a6f361556ea" providerId="Windows Live" clId="Web-{4A98F73F-7A7D-4CFD-89C0-609F8E1A9946}" dt="2020-07-19T20:05:50.894" v="267" actId="1076"/>
          <ac:picMkLst>
            <pc:docMk/>
            <pc:sldMk cId="3153981735" sldId="478"/>
            <ac:picMk id="10" creationId="{469BEABC-2537-4BEB-8BF0-59E5DD239311}"/>
          </ac:picMkLst>
        </pc:picChg>
        <pc:picChg chg="mod">
          <ac:chgData name="Sofia Kostoglou" userId="adb54a6f361556ea" providerId="Windows Live" clId="Web-{4A98F73F-7A7D-4CFD-89C0-609F8E1A9946}" dt="2020-07-19T20:05:50.925" v="268" actId="1076"/>
          <ac:picMkLst>
            <pc:docMk/>
            <pc:sldMk cId="3153981735" sldId="478"/>
            <ac:picMk id="11" creationId="{8EC954DC-13AC-4403-81C7-1A5889277C81}"/>
          </ac:picMkLst>
        </pc:picChg>
      </pc:sldChg>
      <pc:sldChg chg="addSp modSp">
        <pc:chgData name="Sofia Kostoglou" userId="adb54a6f361556ea" providerId="Windows Live" clId="Web-{4A98F73F-7A7D-4CFD-89C0-609F8E1A9946}" dt="2020-07-19T20:09:15.973" v="307" actId="1076"/>
        <pc:sldMkLst>
          <pc:docMk/>
          <pc:sldMk cId="928703538" sldId="479"/>
        </pc:sldMkLst>
        <pc:spChg chg="add mod">
          <ac:chgData name="Sofia Kostoglou" userId="adb54a6f361556ea" providerId="Windows Live" clId="Web-{4A98F73F-7A7D-4CFD-89C0-609F8E1A9946}" dt="2020-07-19T20:08:56.020" v="301" actId="1076"/>
          <ac:spMkLst>
            <pc:docMk/>
            <pc:sldMk cId="928703538" sldId="479"/>
            <ac:spMk id="2" creationId="{BA16F4AD-24AC-4213-B099-E5E1ADF7E99E}"/>
          </ac:spMkLst>
        </pc:spChg>
        <pc:spChg chg="add mod">
          <ac:chgData name="Sofia Kostoglou" userId="adb54a6f361556ea" providerId="Windows Live" clId="Web-{4A98F73F-7A7D-4CFD-89C0-609F8E1A9946}" dt="2020-07-19T20:09:03.363" v="303" actId="1076"/>
          <ac:spMkLst>
            <pc:docMk/>
            <pc:sldMk cId="928703538" sldId="479"/>
            <ac:spMk id="8" creationId="{CCE4B3AD-9ED6-45B0-9D60-D4409D2DD210}"/>
          </ac:spMkLst>
        </pc:spChg>
        <pc:spChg chg="add mod">
          <ac:chgData name="Sofia Kostoglou" userId="adb54a6f361556ea" providerId="Windows Live" clId="Web-{4A98F73F-7A7D-4CFD-89C0-609F8E1A9946}" dt="2020-07-19T20:09:08.754" v="305" actId="1076"/>
          <ac:spMkLst>
            <pc:docMk/>
            <pc:sldMk cId="928703538" sldId="479"/>
            <ac:spMk id="13" creationId="{907C9402-6E04-4F3B-A46B-1F76AB6982B7}"/>
          </ac:spMkLst>
        </pc:spChg>
        <pc:spChg chg="add mod">
          <ac:chgData name="Sofia Kostoglou" userId="adb54a6f361556ea" providerId="Windows Live" clId="Web-{4A98F73F-7A7D-4CFD-89C0-609F8E1A9946}" dt="2020-07-19T20:09:15.973" v="307" actId="1076"/>
          <ac:spMkLst>
            <pc:docMk/>
            <pc:sldMk cId="928703538" sldId="479"/>
            <ac:spMk id="17" creationId="{504A2A52-C5C4-45BC-91E9-C6551372846D}"/>
          </ac:spMkLst>
        </pc:spChg>
        <pc:picChg chg="mod">
          <ac:chgData name="Sofia Kostoglou" userId="adb54a6f361556ea" providerId="Windows Live" clId="Web-{4A98F73F-7A7D-4CFD-89C0-609F8E1A9946}" dt="2020-07-19T20:08:29.113" v="296" actId="1076"/>
          <ac:picMkLst>
            <pc:docMk/>
            <pc:sldMk cId="928703538" sldId="479"/>
            <ac:picMk id="3" creationId="{05BB73A7-CDA5-466C-9914-43C67C21621B}"/>
          </ac:picMkLst>
        </pc:picChg>
        <pc:picChg chg="mod">
          <ac:chgData name="Sofia Kostoglou" userId="adb54a6f361556ea" providerId="Windows Live" clId="Web-{4A98F73F-7A7D-4CFD-89C0-609F8E1A9946}" dt="2020-07-19T20:08:34.145" v="298" actId="1076"/>
          <ac:picMkLst>
            <pc:docMk/>
            <pc:sldMk cId="928703538" sldId="479"/>
            <ac:picMk id="4" creationId="{F4596A5D-690E-4059-9151-A5582AD70C31}"/>
          </ac:picMkLst>
        </pc:picChg>
        <pc:picChg chg="mod">
          <ac:chgData name="Sofia Kostoglou" userId="adb54a6f361556ea" providerId="Windows Live" clId="Web-{4A98F73F-7A7D-4CFD-89C0-609F8E1A9946}" dt="2020-07-19T20:08:29.129" v="297" actId="1076"/>
          <ac:picMkLst>
            <pc:docMk/>
            <pc:sldMk cId="928703538" sldId="479"/>
            <ac:picMk id="6" creationId="{64A90E8B-B601-4BFB-940E-4EF8B42F5C38}"/>
          </ac:picMkLst>
        </pc:picChg>
        <pc:picChg chg="mod">
          <ac:chgData name="Sofia Kostoglou" userId="adb54a6f361556ea" providerId="Windows Live" clId="Web-{4A98F73F-7A7D-4CFD-89C0-609F8E1A9946}" dt="2020-07-19T20:08:34.145" v="299" actId="1076"/>
          <ac:picMkLst>
            <pc:docMk/>
            <pc:sldMk cId="928703538" sldId="479"/>
            <ac:picMk id="9" creationId="{C8785363-939C-469B-90BB-620A4E6C38C5}"/>
          </ac:picMkLst>
        </pc:picChg>
      </pc:sldChg>
      <pc:sldChg chg="addSp modSp">
        <pc:chgData name="Sofia Kostoglou" userId="adb54a6f361556ea" providerId="Windows Live" clId="Web-{4A98F73F-7A7D-4CFD-89C0-609F8E1A9946}" dt="2020-07-19T20:10:59.614" v="335" actId="1076"/>
        <pc:sldMkLst>
          <pc:docMk/>
          <pc:sldMk cId="2780953115" sldId="481"/>
        </pc:sldMkLst>
        <pc:spChg chg="add mod">
          <ac:chgData name="Sofia Kostoglou" userId="adb54a6f361556ea" providerId="Windows Live" clId="Web-{4A98F73F-7A7D-4CFD-89C0-609F8E1A9946}" dt="2020-07-19T20:10:41.457" v="330" actId="1076"/>
          <ac:spMkLst>
            <pc:docMk/>
            <pc:sldMk cId="2780953115" sldId="481"/>
            <ac:spMk id="3" creationId="{A3B4A7BA-AF67-4298-B400-4BE3BCB28997}"/>
          </ac:spMkLst>
        </pc:spChg>
        <pc:spChg chg="add">
          <ac:chgData name="Sofia Kostoglou" userId="adb54a6f361556ea" providerId="Windows Live" clId="Web-{4A98F73F-7A7D-4CFD-89C0-609F8E1A9946}" dt="2020-07-19T20:10:45.098" v="331"/>
          <ac:spMkLst>
            <pc:docMk/>
            <pc:sldMk cId="2780953115" sldId="481"/>
            <ac:spMk id="4" creationId="{0729E817-798E-4803-9236-55E9522DE005}"/>
          </ac:spMkLst>
        </pc:spChg>
        <pc:spChg chg="add mod">
          <ac:chgData name="Sofia Kostoglou" userId="adb54a6f361556ea" providerId="Windows Live" clId="Web-{4A98F73F-7A7D-4CFD-89C0-609F8E1A9946}" dt="2020-07-19T20:10:51.473" v="333" actId="1076"/>
          <ac:spMkLst>
            <pc:docMk/>
            <pc:sldMk cId="2780953115" sldId="481"/>
            <ac:spMk id="6" creationId="{F7A3302E-C0D3-4933-BC40-D5C7855F54B5}"/>
          </ac:spMkLst>
        </pc:spChg>
        <pc:spChg chg="add mod">
          <ac:chgData name="Sofia Kostoglou" userId="adb54a6f361556ea" providerId="Windows Live" clId="Web-{4A98F73F-7A7D-4CFD-89C0-609F8E1A9946}" dt="2020-07-19T20:10:59.614" v="335" actId="1076"/>
          <ac:spMkLst>
            <pc:docMk/>
            <pc:sldMk cId="2780953115" sldId="481"/>
            <ac:spMk id="9" creationId="{CDC4F6BE-0BE7-42B0-8E41-71FEE6DF21D8}"/>
          </ac:spMkLst>
        </pc:spChg>
        <pc:picChg chg="mod">
          <ac:chgData name="Sofia Kostoglou" userId="adb54a6f361556ea" providerId="Windows Live" clId="Web-{4A98F73F-7A7D-4CFD-89C0-609F8E1A9946}" dt="2020-07-19T20:10:24.395" v="323" actId="1076"/>
          <ac:picMkLst>
            <pc:docMk/>
            <pc:sldMk cId="2780953115" sldId="481"/>
            <ac:picMk id="2" creationId="{7DF4CBEA-9583-4D0D-827F-275A52F1116B}"/>
          </ac:picMkLst>
        </pc:picChg>
        <pc:picChg chg="mod">
          <ac:chgData name="Sofia Kostoglou" userId="adb54a6f361556ea" providerId="Windows Live" clId="Web-{4A98F73F-7A7D-4CFD-89C0-609F8E1A9946}" dt="2020-07-19T20:10:24.395" v="324" actId="1076"/>
          <ac:picMkLst>
            <pc:docMk/>
            <pc:sldMk cId="2780953115" sldId="481"/>
            <ac:picMk id="8" creationId="{D190DCD2-A0E7-4431-A192-1B3765EEF553}"/>
          </ac:picMkLst>
        </pc:picChg>
        <pc:picChg chg="mod">
          <ac:chgData name="Sofia Kostoglou" userId="adb54a6f361556ea" providerId="Windows Live" clId="Web-{4A98F73F-7A7D-4CFD-89C0-609F8E1A9946}" dt="2020-07-19T20:10:33.004" v="328" actId="1076"/>
          <ac:picMkLst>
            <pc:docMk/>
            <pc:sldMk cId="2780953115" sldId="481"/>
            <ac:picMk id="10" creationId="{C59352A3-CF9C-4CD9-A742-80630DE5D879}"/>
          </ac:picMkLst>
        </pc:picChg>
        <pc:picChg chg="mod">
          <ac:chgData name="Sofia Kostoglou" userId="adb54a6f361556ea" providerId="Windows Live" clId="Web-{4A98F73F-7A7D-4CFD-89C0-609F8E1A9946}" dt="2020-07-19T20:10:33.004" v="327" actId="1076"/>
          <ac:picMkLst>
            <pc:docMk/>
            <pc:sldMk cId="2780953115" sldId="481"/>
            <ac:picMk id="11" creationId="{249DB98A-CD75-4C37-8E55-804648EAFEDE}"/>
          </ac:picMkLst>
        </pc:picChg>
      </pc:sldChg>
      <pc:sldChg chg="addSp modSp">
        <pc:chgData name="Sofia Kostoglou" userId="adb54a6f361556ea" providerId="Windows Live" clId="Web-{4A98F73F-7A7D-4CFD-89C0-609F8E1A9946}" dt="2020-07-19T19:56:23.875" v="67" actId="1076"/>
        <pc:sldMkLst>
          <pc:docMk/>
          <pc:sldMk cId="2501109794" sldId="482"/>
        </pc:sldMkLst>
        <pc:spChg chg="add mod">
          <ac:chgData name="Sofia Kostoglou" userId="adb54a6f361556ea" providerId="Windows Live" clId="Web-{4A98F73F-7A7D-4CFD-89C0-609F8E1A9946}" dt="2020-07-19T19:56:23.875" v="67" actId="1076"/>
          <ac:spMkLst>
            <pc:docMk/>
            <pc:sldMk cId="2501109794" sldId="482"/>
            <ac:spMk id="8" creationId="{B69941F3-C8A9-4AC1-9BAB-4791F5B7F1BE}"/>
          </ac:spMkLst>
        </pc:spChg>
        <pc:spChg chg="add mod">
          <ac:chgData name="Sofia Kostoglou" userId="adb54a6f361556ea" providerId="Windows Live" clId="Web-{4A98F73F-7A7D-4CFD-89C0-609F8E1A9946}" dt="2020-07-19T19:56:13.157" v="65" actId="1076"/>
          <ac:spMkLst>
            <pc:docMk/>
            <pc:sldMk cId="2501109794" sldId="482"/>
            <ac:spMk id="9" creationId="{044BCAAB-8461-4201-BFF8-4116A86F5A18}"/>
          </ac:spMkLst>
        </pc:spChg>
        <pc:picChg chg="mod">
          <ac:chgData name="Sofia Kostoglou" userId="adb54a6f361556ea" providerId="Windows Live" clId="Web-{4A98F73F-7A7D-4CFD-89C0-609F8E1A9946}" dt="2020-07-19T19:54:52.016" v="8" actId="1076"/>
          <ac:picMkLst>
            <pc:docMk/>
            <pc:sldMk cId="2501109794" sldId="482"/>
            <ac:picMk id="2" creationId="{F01E3F9C-1BFF-421D-A5D4-242A04A2CD5C}"/>
          </ac:picMkLst>
        </pc:picChg>
        <pc:picChg chg="mod">
          <ac:chgData name="Sofia Kostoglou" userId="adb54a6f361556ea" providerId="Windows Live" clId="Web-{4A98F73F-7A7D-4CFD-89C0-609F8E1A9946}" dt="2020-07-19T19:55:31.797" v="17" actId="1076"/>
          <ac:picMkLst>
            <pc:docMk/>
            <pc:sldMk cId="2501109794" sldId="482"/>
            <ac:picMk id="3" creationId="{9BF2EFA4-BA60-4EA9-A18D-6495AD86D691}"/>
          </ac:picMkLst>
        </pc:picChg>
        <pc:picChg chg="mod">
          <ac:chgData name="Sofia Kostoglou" userId="adb54a6f361556ea" providerId="Windows Live" clId="Web-{4A98F73F-7A7D-4CFD-89C0-609F8E1A9946}" dt="2020-07-19T19:55:31.813" v="19" actId="1076"/>
          <ac:picMkLst>
            <pc:docMk/>
            <pc:sldMk cId="2501109794" sldId="482"/>
            <ac:picMk id="4" creationId="{D7A1FBD3-4C11-453C-A1D2-E39C58AE99E3}"/>
          </ac:picMkLst>
        </pc:picChg>
        <pc:picChg chg="mod">
          <ac:chgData name="Sofia Kostoglou" userId="adb54a6f361556ea" providerId="Windows Live" clId="Web-{4A98F73F-7A7D-4CFD-89C0-609F8E1A9946}" dt="2020-07-19T19:55:31.813" v="18" actId="1076"/>
          <ac:picMkLst>
            <pc:docMk/>
            <pc:sldMk cId="2501109794" sldId="482"/>
            <ac:picMk id="6" creationId="{DFF13F6C-91E8-4B31-BB15-AB3CEA2DEFC6}"/>
          </ac:picMkLst>
        </pc:picChg>
      </pc:sldChg>
      <pc:sldChg chg="modSp">
        <pc:chgData name="Sofia Kostoglou" userId="adb54a6f361556ea" providerId="Windows Live" clId="Web-{4A98F73F-7A7D-4CFD-89C0-609F8E1A9946}" dt="2020-07-19T20:13:54.068" v="393" actId="1076"/>
        <pc:sldMkLst>
          <pc:docMk/>
          <pc:sldMk cId="883267401" sldId="485"/>
        </pc:sldMkLst>
        <pc:spChg chg="mod">
          <ac:chgData name="Sofia Kostoglou" userId="adb54a6f361556ea" providerId="Windows Live" clId="Web-{4A98F73F-7A7D-4CFD-89C0-609F8E1A9946}" dt="2020-07-19T20:13:54.068" v="393" actId="1076"/>
          <ac:spMkLst>
            <pc:docMk/>
            <pc:sldMk cId="883267401" sldId="485"/>
            <ac:spMk id="17" creationId="{48FEFA36-671D-40BD-8815-28498D459BC7}"/>
          </ac:spMkLst>
        </pc:spChg>
      </pc:sldChg>
      <pc:sldChg chg="addSp delSp modSp add replId modNotes">
        <pc:chgData name="Sofia Kostoglou" userId="adb54a6f361556ea" providerId="Windows Live" clId="Web-{4A98F73F-7A7D-4CFD-89C0-609F8E1A9946}" dt="2020-07-19T20:16:59.900" v="530" actId="14100"/>
        <pc:sldMkLst>
          <pc:docMk/>
          <pc:sldMk cId="4171134260" sldId="486"/>
        </pc:sldMkLst>
        <pc:spChg chg="del">
          <ac:chgData name="Sofia Kostoglou" userId="adb54a6f361556ea" providerId="Windows Live" clId="Web-{4A98F73F-7A7D-4CFD-89C0-609F8E1A9946}" dt="2020-07-19T20:11:59.036" v="340"/>
          <ac:spMkLst>
            <pc:docMk/>
            <pc:sldMk cId="4171134260" sldId="486"/>
            <ac:spMk id="3" creationId="{A3B4A7BA-AF67-4298-B400-4BE3BCB28997}"/>
          </ac:spMkLst>
        </pc:spChg>
        <pc:spChg chg="del">
          <ac:chgData name="Sofia Kostoglou" userId="adb54a6f361556ea" providerId="Windows Live" clId="Web-{4A98F73F-7A7D-4CFD-89C0-609F8E1A9946}" dt="2020-07-19T20:11:58.818" v="339"/>
          <ac:spMkLst>
            <pc:docMk/>
            <pc:sldMk cId="4171134260" sldId="486"/>
            <ac:spMk id="4" creationId="{0729E817-798E-4803-9236-55E9522DE005}"/>
          </ac:spMkLst>
        </pc:spChg>
        <pc:spChg chg="del">
          <ac:chgData name="Sofia Kostoglou" userId="adb54a6f361556ea" providerId="Windows Live" clId="Web-{4A98F73F-7A7D-4CFD-89C0-609F8E1A9946}" dt="2020-07-19T20:12:00.099" v="341"/>
          <ac:spMkLst>
            <pc:docMk/>
            <pc:sldMk cId="4171134260" sldId="486"/>
            <ac:spMk id="6" creationId="{F7A3302E-C0D3-4933-BC40-D5C7855F54B5}"/>
          </ac:spMkLst>
        </pc:spChg>
        <pc:spChg chg="mod">
          <ac:chgData name="Sofia Kostoglou" userId="adb54a6f361556ea" providerId="Windows Live" clId="Web-{4A98F73F-7A7D-4CFD-89C0-609F8E1A9946}" dt="2020-07-19T20:12:15.583" v="390" actId="20577"/>
          <ac:spMkLst>
            <pc:docMk/>
            <pc:sldMk cId="4171134260" sldId="486"/>
            <ac:spMk id="7" creationId="{00000000-0000-0000-0000-000000000000}"/>
          </ac:spMkLst>
        </pc:spChg>
        <pc:spChg chg="del mod">
          <ac:chgData name="Sofia Kostoglou" userId="adb54a6f361556ea" providerId="Windows Live" clId="Web-{4A98F73F-7A7D-4CFD-89C0-609F8E1A9946}" dt="2020-07-19T20:12:01.599" v="345"/>
          <ac:spMkLst>
            <pc:docMk/>
            <pc:sldMk cId="4171134260" sldId="486"/>
            <ac:spMk id="9" creationId="{CDC4F6BE-0BE7-42B0-8E41-71FEE6DF21D8}"/>
          </ac:spMkLst>
        </pc:spChg>
        <pc:spChg chg="add mod">
          <ac:chgData name="Sofia Kostoglou" userId="adb54a6f361556ea" providerId="Windows Live" clId="Web-{4A98F73F-7A7D-4CFD-89C0-609F8E1A9946}" dt="2020-07-19T20:16:56.681" v="529" actId="14100"/>
          <ac:spMkLst>
            <pc:docMk/>
            <pc:sldMk cId="4171134260" sldId="486"/>
            <ac:spMk id="13" creationId="{71EDDEAB-8523-4816-A3C7-ECB54E63514C}"/>
          </ac:spMkLst>
        </pc:spChg>
        <pc:spChg chg="add del mod">
          <ac:chgData name="Sofia Kostoglou" userId="adb54a6f361556ea" providerId="Windows Live" clId="Web-{4A98F73F-7A7D-4CFD-89C0-609F8E1A9946}" dt="2020-07-19T20:16:59.900" v="530" actId="14100"/>
          <ac:spMkLst>
            <pc:docMk/>
            <pc:sldMk cId="4171134260" sldId="486"/>
            <ac:spMk id="17" creationId="{08D236A6-3560-4413-8456-6E6859DD040B}"/>
          </ac:spMkLst>
        </pc:spChg>
        <pc:picChg chg="del">
          <ac:chgData name="Sofia Kostoglou" userId="adb54a6f361556ea" providerId="Windows Live" clId="Web-{4A98F73F-7A7D-4CFD-89C0-609F8E1A9946}" dt="2020-07-19T20:11:56.614" v="337"/>
          <ac:picMkLst>
            <pc:docMk/>
            <pc:sldMk cId="4171134260" sldId="486"/>
            <ac:picMk id="2" creationId="{7DF4CBEA-9583-4D0D-827F-275A52F1116B}"/>
          </ac:picMkLst>
        </pc:picChg>
        <pc:picChg chg="del">
          <ac:chgData name="Sofia Kostoglou" userId="adb54a6f361556ea" providerId="Windows Live" clId="Web-{4A98F73F-7A7D-4CFD-89C0-609F8E1A9946}" dt="2020-07-19T20:12:02.927" v="347"/>
          <ac:picMkLst>
            <pc:docMk/>
            <pc:sldMk cId="4171134260" sldId="486"/>
            <ac:picMk id="8" creationId="{D190DCD2-A0E7-4431-A192-1B3765EEF553}"/>
          </ac:picMkLst>
        </pc:picChg>
        <pc:picChg chg="del">
          <ac:chgData name="Sofia Kostoglou" userId="adb54a6f361556ea" providerId="Windows Live" clId="Web-{4A98F73F-7A7D-4CFD-89C0-609F8E1A9946}" dt="2020-07-19T20:12:02.911" v="346"/>
          <ac:picMkLst>
            <pc:docMk/>
            <pc:sldMk cId="4171134260" sldId="486"/>
            <ac:picMk id="10" creationId="{C59352A3-CF9C-4CD9-A742-80630DE5D879}"/>
          </ac:picMkLst>
        </pc:picChg>
        <pc:picChg chg="del">
          <ac:chgData name="Sofia Kostoglou" userId="adb54a6f361556ea" providerId="Windows Live" clId="Web-{4A98F73F-7A7D-4CFD-89C0-609F8E1A9946}" dt="2020-07-19T20:11:57.177" v="338"/>
          <ac:picMkLst>
            <pc:docMk/>
            <pc:sldMk cId="4171134260" sldId="486"/>
            <ac:picMk id="11" creationId="{249DB98A-CD75-4C37-8E55-804648EAFEDE}"/>
          </ac:picMkLst>
        </pc:picChg>
      </pc:sldChg>
    </pc:docChg>
  </pc:docChgLst>
  <pc:docChgLst>
    <pc:chgData name="Sofia Kostoglou" userId="adb54a6f361556ea" providerId="Windows Live" clId="Web-{55CF4E30-DA79-4454-9305-1E7766D3B3D8}"/>
    <pc:docChg chg="delSld modSld sldOrd">
      <pc:chgData name="Sofia Kostoglou" userId="adb54a6f361556ea" providerId="Windows Live" clId="Web-{55CF4E30-DA79-4454-9305-1E7766D3B3D8}" dt="2019-10-25T16:14:42.482" v="3"/>
      <pc:docMkLst>
        <pc:docMk/>
      </pc:docMkLst>
      <pc:sldChg chg="ord">
        <pc:chgData name="Sofia Kostoglou" userId="adb54a6f361556ea" providerId="Windows Live" clId="Web-{55CF4E30-DA79-4454-9305-1E7766D3B3D8}" dt="2019-10-25T16:14:42.482" v="3"/>
        <pc:sldMkLst>
          <pc:docMk/>
          <pc:sldMk cId="1000316622" sldId="352"/>
        </pc:sldMkLst>
      </pc:sldChg>
      <pc:sldChg chg="modSp del">
        <pc:chgData name="Sofia Kostoglou" userId="adb54a6f361556ea" providerId="Windows Live" clId="Web-{55CF4E30-DA79-4454-9305-1E7766D3B3D8}" dt="2019-10-25T16:14:06.560" v="1"/>
        <pc:sldMkLst>
          <pc:docMk/>
          <pc:sldMk cId="698355263" sldId="363"/>
        </pc:sldMkLst>
        <pc:picChg chg="mod">
          <ac:chgData name="Sofia Kostoglou" userId="adb54a6f361556ea" providerId="Windows Live" clId="Web-{55CF4E30-DA79-4454-9305-1E7766D3B3D8}" dt="2019-10-25T16:14:04.747" v="0" actId="1076"/>
          <ac:picMkLst>
            <pc:docMk/>
            <pc:sldMk cId="698355263" sldId="363"/>
            <ac:picMk id="3" creationId="{00000000-0000-0000-0000-000000000000}"/>
          </ac:picMkLst>
        </pc:picChg>
      </pc:sldChg>
    </pc:docChg>
  </pc:docChgLst>
  <pc:docChgLst>
    <pc:chgData name="Sofia Kostoglou" userId="adb54a6f361556ea" providerId="Windows Live" clId="Web-{D0FC0693-D459-43E5-94FC-CAC43EBD2E09}"/>
    <pc:docChg chg="modSld">
      <pc:chgData name="Sofia Kostoglou" userId="adb54a6f361556ea" providerId="Windows Live" clId="Web-{D0FC0693-D459-43E5-94FC-CAC43EBD2E09}" dt="2019-10-28T19:07:54.705" v="1" actId="1076"/>
      <pc:docMkLst>
        <pc:docMk/>
      </pc:docMkLst>
      <pc:sldChg chg="modSp">
        <pc:chgData name="Sofia Kostoglou" userId="adb54a6f361556ea" providerId="Windows Live" clId="Web-{D0FC0693-D459-43E5-94FC-CAC43EBD2E09}" dt="2019-10-28T19:07:54.705" v="1" actId="1076"/>
        <pc:sldMkLst>
          <pc:docMk/>
          <pc:sldMk cId="2840673671" sldId="371"/>
        </pc:sldMkLst>
        <pc:picChg chg="mod">
          <ac:chgData name="Sofia Kostoglou" userId="adb54a6f361556ea" providerId="Windows Live" clId="Web-{D0FC0693-D459-43E5-94FC-CAC43EBD2E09}" dt="2019-10-28T19:07:46.111" v="0"/>
          <ac:picMkLst>
            <pc:docMk/>
            <pc:sldMk cId="2840673671" sldId="371"/>
            <ac:picMk id="8" creationId="{00000000-0000-0000-0000-000000000000}"/>
          </ac:picMkLst>
        </pc:picChg>
        <pc:cxnChg chg="mod">
          <ac:chgData name="Sofia Kostoglou" userId="adb54a6f361556ea" providerId="Windows Live" clId="Web-{D0FC0693-D459-43E5-94FC-CAC43EBD2E09}" dt="2019-10-28T19:07:54.705" v="1" actId="1076"/>
          <ac:cxnSpMkLst>
            <pc:docMk/>
            <pc:sldMk cId="2840673671" sldId="371"/>
            <ac:cxnSpMk id="13" creationId="{00000000-0000-0000-0000-000000000000}"/>
          </ac:cxnSpMkLst>
        </pc:cxnChg>
      </pc:sldChg>
    </pc:docChg>
  </pc:docChgLst>
  <pc:docChgLst>
    <pc:chgData name="Sofia Kostoglou" userId="adb54a6f361556ea" providerId="Windows Live" clId="Web-{9054181B-06D6-4FDE-A557-DF053F4A3D9A}"/>
    <pc:docChg chg="addSld modSld sldOrd">
      <pc:chgData name="Sofia Kostoglou" userId="adb54a6f361556ea" providerId="Windows Live" clId="Web-{9054181B-06D6-4FDE-A557-DF053F4A3D9A}" dt="2019-01-17T10:39:38.937" v="15"/>
      <pc:docMkLst>
        <pc:docMk/>
      </pc:docMkLst>
      <pc:sldChg chg="ord">
        <pc:chgData name="Sofia Kostoglou" userId="adb54a6f361556ea" providerId="Windows Live" clId="Web-{9054181B-06D6-4FDE-A557-DF053F4A3D9A}" dt="2019-01-17T10:38:41.187" v="0"/>
        <pc:sldMkLst>
          <pc:docMk/>
          <pc:sldMk cId="1151187296" sldId="291"/>
        </pc:sldMkLst>
      </pc:sldChg>
      <pc:sldChg chg="addSp delSp modSp add replId">
        <pc:chgData name="Sofia Kostoglou" userId="adb54a6f361556ea" providerId="Windows Live" clId="Web-{9054181B-06D6-4FDE-A557-DF053F4A3D9A}" dt="2019-01-17T10:39:38.937" v="15"/>
        <pc:sldMkLst>
          <pc:docMk/>
          <pc:sldMk cId="1212499711" sldId="292"/>
        </pc:sldMkLst>
        <pc:spChg chg="del">
          <ac:chgData name="Sofia Kostoglou" userId="adb54a6f361556ea" providerId="Windows Live" clId="Web-{9054181B-06D6-4FDE-A557-DF053F4A3D9A}" dt="2019-01-17T10:39:21.921" v="5"/>
          <ac:spMkLst>
            <pc:docMk/>
            <pc:sldMk cId="1212499711" sldId="292"/>
            <ac:spMk id="6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84" v="13"/>
          <ac:spMkLst>
            <pc:docMk/>
            <pc:sldMk cId="1212499711" sldId="292"/>
            <ac:spMk id="7" creationId="{00000000-0000-0000-0000-000000000000}"/>
          </ac:spMkLst>
        </pc:spChg>
        <pc:spChg chg="add del mod">
          <ac:chgData name="Sofia Kostoglou" userId="adb54a6f361556ea" providerId="Windows Live" clId="Web-{9054181B-06D6-4FDE-A557-DF053F4A3D9A}" dt="2019-01-17T10:39:36.750" v="14"/>
          <ac:spMkLst>
            <pc:docMk/>
            <pc:sldMk cId="1212499711" sldId="292"/>
            <ac:spMk id="10" creationId="{05B9832F-BAE3-4129-A6BB-01CFF20B0E78}"/>
          </ac:spMkLst>
        </pc:spChg>
        <pc:spChg chg="del">
          <ac:chgData name="Sofia Kostoglou" userId="adb54a6f361556ea" providerId="Windows Live" clId="Web-{9054181B-06D6-4FDE-A557-DF053F4A3D9A}" dt="2019-01-17T10:39:21.937" v="7"/>
          <ac:spMkLst>
            <pc:docMk/>
            <pc:sldMk cId="1212499711" sldId="292"/>
            <ac:spMk id="13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37" v="11"/>
          <ac:spMkLst>
            <pc:docMk/>
            <pc:sldMk cId="1212499711" sldId="292"/>
            <ac:spMk id="16" creationId="{00000000-0000-0000-0000-000000000000}"/>
          </ac:spMkLst>
        </pc:spChg>
        <pc:spChg chg="add mod">
          <ac:chgData name="Sofia Kostoglou" userId="adb54a6f361556ea" providerId="Windows Live" clId="Web-{9054181B-06D6-4FDE-A557-DF053F4A3D9A}" dt="2019-01-17T10:39:38.937" v="15"/>
          <ac:spMkLst>
            <pc:docMk/>
            <pc:sldMk cId="1212499711" sldId="292"/>
            <ac:spMk id="18" creationId="{0EC006E4-DF97-494D-B9F3-3E9FA6CA15BF}"/>
          </ac:spMkLst>
        </pc:spChg>
        <pc:spChg chg="del">
          <ac:chgData name="Sofia Kostoglou" userId="adb54a6f361556ea" providerId="Windows Live" clId="Web-{9054181B-06D6-4FDE-A557-DF053F4A3D9A}" dt="2019-01-17T10:39:17.359" v="3"/>
          <ac:spMkLst>
            <pc:docMk/>
            <pc:sldMk cId="1212499711" sldId="292"/>
            <ac:spMk id="20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37" v="10"/>
          <ac:spMkLst>
            <pc:docMk/>
            <pc:sldMk cId="1212499711" sldId="292"/>
            <ac:spMk id="22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37" v="9"/>
          <ac:spMkLst>
            <pc:docMk/>
            <pc:sldMk cId="1212499711" sldId="292"/>
            <ac:spMk id="24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37" v="8"/>
          <ac:spMkLst>
            <pc:docMk/>
            <pc:sldMk cId="1212499711" sldId="292"/>
            <ac:spMk id="25" creationId="{00000000-0000-0000-0000-000000000000}"/>
          </ac:spMkLst>
        </pc:spChg>
        <pc:spChg chg="del">
          <ac:chgData name="Sofia Kostoglou" userId="adb54a6f361556ea" providerId="Windows Live" clId="Web-{9054181B-06D6-4FDE-A557-DF053F4A3D9A}" dt="2019-01-17T10:39:21.937" v="6"/>
          <ac:spMkLst>
            <pc:docMk/>
            <pc:sldMk cId="1212499711" sldId="292"/>
            <ac:spMk id="26" creationId="{00000000-0000-0000-0000-000000000000}"/>
          </ac:spMkLst>
        </pc:spChg>
        <pc:grpChg chg="del">
          <ac:chgData name="Sofia Kostoglou" userId="adb54a6f361556ea" providerId="Windows Live" clId="Web-{9054181B-06D6-4FDE-A557-DF053F4A3D9A}" dt="2019-01-17T10:39:14.703" v="2"/>
          <ac:grpSpMkLst>
            <pc:docMk/>
            <pc:sldMk cId="1212499711" sldId="292"/>
            <ac:grpSpMk id="27" creationId="{00000000-0000-0000-0000-000000000000}"/>
          </ac:grpSpMkLst>
        </pc:grpChg>
        <pc:picChg chg="del">
          <ac:chgData name="Sofia Kostoglou" userId="adb54a6f361556ea" providerId="Windows Live" clId="Web-{9054181B-06D6-4FDE-A557-DF053F4A3D9A}" dt="2019-01-17T10:39:19.734" v="4"/>
          <ac:picMkLst>
            <pc:docMk/>
            <pc:sldMk cId="1212499711" sldId="292"/>
            <ac:picMk id="11" creationId="{EF225EA3-200B-447C-B443-47DF8631ECC4}"/>
          </ac:picMkLst>
        </pc:picChg>
        <pc:picChg chg="del">
          <ac:chgData name="Sofia Kostoglou" userId="adb54a6f361556ea" providerId="Windows Live" clId="Web-{9054181B-06D6-4FDE-A557-DF053F4A3D9A}" dt="2019-01-17T10:39:21.937" v="12"/>
          <ac:picMkLst>
            <pc:docMk/>
            <pc:sldMk cId="1212499711" sldId="292"/>
            <ac:picMk id="12" creationId="{C792A9B9-0F4F-4C97-9326-F8D40B78956E}"/>
          </ac:picMkLst>
        </pc:picChg>
      </pc:sldChg>
    </pc:docChg>
  </pc:docChgLst>
  <pc:docChgLst>
    <pc:chgData name="Sofia Kostoglou" userId="adb54a6f361556ea" providerId="Windows Live" clId="Web-{088B6239-1E02-43EF-BC3C-DD62B5046A99}"/>
    <pc:docChg chg="addSld">
      <pc:chgData name="Sofia Kostoglou" userId="adb54a6f361556ea" providerId="Windows Live" clId="Web-{088B6239-1E02-43EF-BC3C-DD62B5046A99}" dt="2019-12-02T10:51:51.545" v="1"/>
      <pc:docMkLst>
        <pc:docMk/>
      </pc:docMkLst>
      <pc:sldChg chg="add replId">
        <pc:chgData name="Sofia Kostoglou" userId="adb54a6f361556ea" providerId="Windows Live" clId="Web-{088B6239-1E02-43EF-BC3C-DD62B5046A99}" dt="2019-12-02T10:51:50.951" v="0"/>
        <pc:sldMkLst>
          <pc:docMk/>
          <pc:sldMk cId="2683946154" sldId="418"/>
        </pc:sldMkLst>
      </pc:sldChg>
      <pc:sldChg chg="add">
        <pc:chgData name="Sofia Kostoglou" userId="adb54a6f361556ea" providerId="Windows Live" clId="Web-{088B6239-1E02-43EF-BC3C-DD62B5046A99}" dt="2019-12-02T10:51:51.545" v="1"/>
        <pc:sldMkLst>
          <pc:docMk/>
          <pc:sldMk cId="3375558649" sldId="419"/>
        </pc:sldMkLst>
      </pc:sldChg>
    </pc:docChg>
  </pc:docChgLst>
  <pc:docChgLst>
    <pc:chgData name="Sofia Kostoglou" userId="adb54a6f361556ea" providerId="Windows Live" clId="Web-{D2C0C81B-452F-4923-8292-3E74AFF757AC}"/>
    <pc:docChg chg="addSld delSld modSld sldOrd">
      <pc:chgData name="Sofia Kostoglou" userId="adb54a6f361556ea" providerId="Windows Live" clId="Web-{D2C0C81B-452F-4923-8292-3E74AFF757AC}" dt="2019-10-25T22:41:55.009" v="4485" actId="20577"/>
      <pc:docMkLst>
        <pc:docMk/>
      </pc:docMkLst>
      <pc:sldChg chg="addSp modSp">
        <pc:chgData name="Sofia Kostoglou" userId="adb54a6f361556ea" providerId="Windows Live" clId="Web-{D2C0C81B-452F-4923-8292-3E74AFF757AC}" dt="2019-10-25T20:39:29.920" v="197" actId="14100"/>
        <pc:sldMkLst>
          <pc:docMk/>
          <pc:sldMk cId="2098311462" sldId="257"/>
        </pc:sldMkLst>
        <pc:spChg chg="mod">
          <ac:chgData name="Sofia Kostoglou" userId="adb54a6f361556ea" providerId="Windows Live" clId="Web-{D2C0C81B-452F-4923-8292-3E74AFF757AC}" dt="2019-10-25T20:36:13.183" v="41" actId="20577"/>
          <ac:spMkLst>
            <pc:docMk/>
            <pc:sldMk cId="2098311462" sldId="257"/>
            <ac:spMk id="8" creationId="{00000000-0000-0000-0000-000000000000}"/>
          </ac:spMkLst>
        </pc:spChg>
        <pc:picChg chg="add mod">
          <ac:chgData name="Sofia Kostoglou" userId="adb54a6f361556ea" providerId="Windows Live" clId="Web-{D2C0C81B-452F-4923-8292-3E74AFF757AC}" dt="2019-10-25T20:39:29.920" v="197" actId="14100"/>
          <ac:picMkLst>
            <pc:docMk/>
            <pc:sldMk cId="2098311462" sldId="257"/>
            <ac:picMk id="7" creationId="{5235F45F-6DC8-4851-A999-8F814A755B43}"/>
          </ac:picMkLst>
        </pc:picChg>
      </pc:sldChg>
      <pc:sldChg chg="modSp">
        <pc:chgData name="Sofia Kostoglou" userId="adb54a6f361556ea" providerId="Windows Live" clId="Web-{D2C0C81B-452F-4923-8292-3E74AFF757AC}" dt="2019-10-25T21:34:05.919" v="2354" actId="20577"/>
        <pc:sldMkLst>
          <pc:docMk/>
          <pc:sldMk cId="2775499248" sldId="258"/>
        </pc:sldMkLst>
        <pc:spChg chg="mod">
          <ac:chgData name="Sofia Kostoglou" userId="adb54a6f361556ea" providerId="Windows Live" clId="Web-{D2C0C81B-452F-4923-8292-3E74AFF757AC}" dt="2019-10-25T21:34:05.919" v="2354" actId="20577"/>
          <ac:spMkLst>
            <pc:docMk/>
            <pc:sldMk cId="2775499248" sldId="258"/>
            <ac:spMk id="9" creationId="{00000000-0000-0000-0000-000000000000}"/>
          </ac:spMkLst>
        </pc:spChg>
      </pc:sldChg>
      <pc:sldChg chg="addSp delSp modSp">
        <pc:chgData name="Sofia Kostoglou" userId="adb54a6f361556ea" providerId="Windows Live" clId="Web-{D2C0C81B-452F-4923-8292-3E74AFF757AC}" dt="2019-10-25T21:12:32.760" v="1311" actId="14100"/>
        <pc:sldMkLst>
          <pc:docMk/>
          <pc:sldMk cId="3028590426" sldId="309"/>
        </pc:sldMkLst>
        <pc:spChg chg="add del mod">
          <ac:chgData name="Sofia Kostoglou" userId="adb54a6f361556ea" providerId="Windows Live" clId="Web-{D2C0C81B-452F-4923-8292-3E74AFF757AC}" dt="2019-10-25T21:05:04.536" v="1167"/>
          <ac:spMkLst>
            <pc:docMk/>
            <pc:sldMk cId="3028590426" sldId="309"/>
            <ac:spMk id="2" creationId="{28163885-5DA1-46A0-9721-B9AB396EF908}"/>
          </ac:spMkLst>
        </pc:spChg>
        <pc:spChg chg="add del mod">
          <ac:chgData name="Sofia Kostoglou" userId="adb54a6f361556ea" providerId="Windows Live" clId="Web-{D2C0C81B-452F-4923-8292-3E74AFF757AC}" dt="2019-10-25T21:02:16.346" v="996"/>
          <ac:spMkLst>
            <pc:docMk/>
            <pc:sldMk cId="3028590426" sldId="309"/>
            <ac:spMk id="4" creationId="{21369D16-5091-4734-8814-064C6C8DFF6B}"/>
          </ac:spMkLst>
        </pc:spChg>
        <pc:spChg chg="add del mod">
          <ac:chgData name="Sofia Kostoglou" userId="adb54a6f361556ea" providerId="Windows Live" clId="Web-{D2C0C81B-452F-4923-8292-3E74AFF757AC}" dt="2019-10-25T21:02:13.377" v="995"/>
          <ac:spMkLst>
            <pc:docMk/>
            <pc:sldMk cId="3028590426" sldId="309"/>
            <ac:spMk id="6" creationId="{1CBAD6FB-BCB0-4FE7-878C-1097779620C6}"/>
          </ac:spMkLst>
        </pc:spChg>
        <pc:spChg chg="add del mod">
          <ac:chgData name="Sofia Kostoglou" userId="adb54a6f361556ea" providerId="Windows Live" clId="Web-{D2C0C81B-452F-4923-8292-3E74AFF757AC}" dt="2019-10-25T21:02:05.268" v="969"/>
          <ac:spMkLst>
            <pc:docMk/>
            <pc:sldMk cId="3028590426" sldId="309"/>
            <ac:spMk id="7" creationId="{22253A07-0A56-42E4-BB24-E1240742E201}"/>
          </ac:spMkLst>
        </pc:spChg>
        <pc:spChg chg="add del mod">
          <ac:chgData name="Sofia Kostoglou" userId="adb54a6f361556ea" providerId="Windows Live" clId="Web-{D2C0C81B-452F-4923-8292-3E74AFF757AC}" dt="2019-10-25T21:07:22.694" v="1184"/>
          <ac:spMkLst>
            <pc:docMk/>
            <pc:sldMk cId="3028590426" sldId="309"/>
            <ac:spMk id="9" creationId="{2480564D-7413-4D4E-8017-0F2070B305CE}"/>
          </ac:spMkLst>
        </pc:spChg>
        <pc:spChg chg="add mod">
          <ac:chgData name="Sofia Kostoglou" userId="adb54a6f361556ea" providerId="Windows Live" clId="Web-{D2C0C81B-452F-4923-8292-3E74AFF757AC}" dt="2019-10-25T21:12:29.823" v="1310" actId="1076"/>
          <ac:spMkLst>
            <pc:docMk/>
            <pc:sldMk cId="3028590426" sldId="309"/>
            <ac:spMk id="14" creationId="{22AC22A0-6FBB-4DEC-B70B-6D7A3F5BC457}"/>
          </ac:spMkLst>
        </pc:spChg>
        <pc:spChg chg="mod">
          <ac:chgData name="Sofia Kostoglou" userId="adb54a6f361556ea" providerId="Windows Live" clId="Web-{D2C0C81B-452F-4923-8292-3E74AFF757AC}" dt="2019-10-25T21:09:27.898" v="1220" actId="1076"/>
          <ac:spMkLst>
            <pc:docMk/>
            <pc:sldMk cId="3028590426" sldId="309"/>
            <ac:spMk id="16" creationId="{00000000-0000-0000-0000-000000000000}"/>
          </ac:spMkLst>
        </pc:spChg>
        <pc:spChg chg="add mod ord">
          <ac:chgData name="Sofia Kostoglou" userId="adb54a6f361556ea" providerId="Windows Live" clId="Web-{D2C0C81B-452F-4923-8292-3E74AFF757AC}" dt="2019-10-25T21:12:27.526" v="1307" actId="20577"/>
          <ac:spMkLst>
            <pc:docMk/>
            <pc:sldMk cId="3028590426" sldId="309"/>
            <ac:spMk id="21" creationId="{80BFD0D4-F11C-4F9F-BE90-BA418CD0F98D}"/>
          </ac:spMkLst>
        </pc:spChg>
        <pc:spChg chg="add del mod">
          <ac:chgData name="Sofia Kostoglou" userId="adb54a6f361556ea" providerId="Windows Live" clId="Web-{D2C0C81B-452F-4923-8292-3E74AFF757AC}" dt="2019-10-25T21:02:41.096" v="1020" actId="20577"/>
          <ac:spMkLst>
            <pc:docMk/>
            <pc:sldMk cId="3028590426" sldId="309"/>
            <ac:spMk id="24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07:57.085" v="1191" actId="1076"/>
          <ac:spMkLst>
            <pc:docMk/>
            <pc:sldMk cId="3028590426" sldId="309"/>
            <ac:spMk id="26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1:12:32.760" v="1311" actId="14100"/>
          <ac:spMkLst>
            <pc:docMk/>
            <pc:sldMk cId="3028590426" sldId="309"/>
            <ac:spMk id="29" creationId="{72173D80-11DD-49AC-A6F0-2A7A0CC17ECF}"/>
          </ac:spMkLst>
        </pc:spChg>
        <pc:picChg chg="add mod">
          <ac:chgData name="Sofia Kostoglou" userId="adb54a6f361556ea" providerId="Windows Live" clId="Web-{D2C0C81B-452F-4923-8292-3E74AFF757AC}" dt="2019-10-25T21:12:04.572" v="1251" actId="1076"/>
          <ac:picMkLst>
            <pc:docMk/>
            <pc:sldMk cId="3028590426" sldId="309"/>
            <ac:picMk id="10" creationId="{9DA776F0-E998-4BED-9AF2-62A3623C3148}"/>
          </ac:picMkLst>
        </pc:picChg>
        <pc:cxnChg chg="add del mod">
          <ac:chgData name="Sofia Kostoglou" userId="adb54a6f361556ea" providerId="Windows Live" clId="Web-{D2C0C81B-452F-4923-8292-3E74AFF757AC}" dt="2019-10-25T21:09:57.352" v="1226"/>
          <ac:cxnSpMkLst>
            <pc:docMk/>
            <pc:sldMk cId="3028590426" sldId="309"/>
            <ac:cxnSpMk id="28" creationId="{B41F4162-5ACC-4DC5-ACA0-642C60B042D5}"/>
          </ac:cxnSpMkLst>
        </pc:cxnChg>
      </pc:sldChg>
      <pc:sldChg chg="modSp ord">
        <pc:chgData name="Sofia Kostoglou" userId="adb54a6f361556ea" providerId="Windows Live" clId="Web-{D2C0C81B-452F-4923-8292-3E74AFF757AC}" dt="2019-10-25T22:03:58.795" v="3056" actId="20577"/>
        <pc:sldMkLst>
          <pc:docMk/>
          <pc:sldMk cId="166932332" sldId="311"/>
        </pc:sldMkLst>
        <pc:spChg chg="mod">
          <ac:chgData name="Sofia Kostoglou" userId="adb54a6f361556ea" providerId="Windows Live" clId="Web-{D2C0C81B-452F-4923-8292-3E74AFF757AC}" dt="2019-10-25T22:03:58.795" v="3056" actId="20577"/>
          <ac:spMkLst>
            <pc:docMk/>
            <pc:sldMk cId="166932332" sldId="311"/>
            <ac:spMk id="11" creationId="{00000000-0000-0000-0000-000000000000}"/>
          </ac:spMkLst>
        </pc:spChg>
      </pc:sldChg>
      <pc:sldChg chg="modSp">
        <pc:chgData name="Sofia Kostoglou" userId="adb54a6f361556ea" providerId="Windows Live" clId="Web-{D2C0C81B-452F-4923-8292-3E74AFF757AC}" dt="2019-10-25T20:51:29.728" v="647" actId="14100"/>
        <pc:sldMkLst>
          <pc:docMk/>
          <pc:sldMk cId="2437214397" sldId="316"/>
        </pc:sldMkLst>
        <pc:spChg chg="mod">
          <ac:chgData name="Sofia Kostoglou" userId="adb54a6f361556ea" providerId="Windows Live" clId="Web-{D2C0C81B-452F-4923-8292-3E74AFF757AC}" dt="2019-10-25T20:51:29.728" v="647" actId="14100"/>
          <ac:spMkLst>
            <pc:docMk/>
            <pc:sldMk cId="2437214397" sldId="316"/>
            <ac:spMk id="13" creationId="{00000000-0000-0000-0000-000000000000}"/>
          </ac:spMkLst>
        </pc:spChg>
      </pc:sldChg>
      <pc:sldChg chg="addSp delSp modSp">
        <pc:chgData name="Sofia Kostoglou" userId="adb54a6f361556ea" providerId="Windows Live" clId="Web-{D2C0C81B-452F-4923-8292-3E74AFF757AC}" dt="2019-10-25T22:05:57.084" v="3087" actId="20577"/>
        <pc:sldMkLst>
          <pc:docMk/>
          <pc:sldMk cId="487960944" sldId="320"/>
        </pc:sldMkLst>
        <pc:spChg chg="add del mod">
          <ac:chgData name="Sofia Kostoglou" userId="adb54a6f361556ea" providerId="Windows Live" clId="Web-{D2C0C81B-452F-4923-8292-3E74AFF757AC}" dt="2019-10-25T21:38:27.596" v="2525"/>
          <ac:spMkLst>
            <pc:docMk/>
            <pc:sldMk cId="487960944" sldId="320"/>
            <ac:spMk id="3" creationId="{E36318A6-71E9-44CF-9500-28CBE4DD5648}"/>
          </ac:spMkLst>
        </pc:spChg>
        <pc:spChg chg="add mod">
          <ac:chgData name="Sofia Kostoglou" userId="adb54a6f361556ea" providerId="Windows Live" clId="Web-{D2C0C81B-452F-4923-8292-3E74AFF757AC}" dt="2019-10-25T21:49:02.355" v="2669" actId="20577"/>
          <ac:spMkLst>
            <pc:docMk/>
            <pc:sldMk cId="487960944" sldId="320"/>
            <ac:spMk id="4" creationId="{1BDB0561-D561-464A-9E53-CEAB91183628}"/>
          </ac:spMkLst>
        </pc:spChg>
        <pc:spChg chg="add del mod">
          <ac:chgData name="Sofia Kostoglou" userId="adb54a6f361556ea" providerId="Windows Live" clId="Web-{D2C0C81B-452F-4923-8292-3E74AFF757AC}" dt="2019-10-25T21:39:49.440" v="2540"/>
          <ac:spMkLst>
            <pc:docMk/>
            <pc:sldMk cId="487960944" sldId="320"/>
            <ac:spMk id="6" creationId="{9B2947B6-CD46-4BB0-ADE7-D5D67E3AF2F4}"/>
          </ac:spMkLst>
        </pc:spChg>
        <pc:spChg chg="del">
          <ac:chgData name="Sofia Kostoglou" userId="adb54a6f361556ea" providerId="Windows Live" clId="Web-{D2C0C81B-452F-4923-8292-3E74AFF757AC}" dt="2019-10-25T21:38:24.080" v="2524"/>
          <ac:spMkLst>
            <pc:docMk/>
            <pc:sldMk cId="487960944" sldId="320"/>
            <ac:spMk id="8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55:52.630" v="2878" actId="20577"/>
          <ac:spMkLst>
            <pc:docMk/>
            <pc:sldMk cId="487960944" sldId="320"/>
            <ac:spMk id="17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2:05:41.631" v="3072" actId="20577"/>
          <ac:spMkLst>
            <pc:docMk/>
            <pc:sldMk cId="487960944" sldId="320"/>
            <ac:spMk id="19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1:48:46.745" v="2655" actId="1076"/>
          <ac:spMkLst>
            <pc:docMk/>
            <pc:sldMk cId="487960944" sldId="320"/>
            <ac:spMk id="21" creationId="{814B3CF3-6065-48B8-8F2C-62BA746B93CC}"/>
          </ac:spMkLst>
        </pc:spChg>
        <pc:spChg chg="add mod">
          <ac:chgData name="Sofia Kostoglou" userId="adb54a6f361556ea" providerId="Windows Live" clId="Web-{D2C0C81B-452F-4923-8292-3E74AFF757AC}" dt="2019-10-25T21:48:46.761" v="2656" actId="1076"/>
          <ac:spMkLst>
            <pc:docMk/>
            <pc:sldMk cId="487960944" sldId="320"/>
            <ac:spMk id="22" creationId="{815DA13B-3682-4846-B2F7-29463B023E64}"/>
          </ac:spMkLst>
        </pc:spChg>
        <pc:spChg chg="add mod">
          <ac:chgData name="Sofia Kostoglou" userId="adb54a6f361556ea" providerId="Windows Live" clId="Web-{D2C0C81B-452F-4923-8292-3E74AFF757AC}" dt="2019-10-25T21:50:22.934" v="2688" actId="20577"/>
          <ac:spMkLst>
            <pc:docMk/>
            <pc:sldMk cId="487960944" sldId="320"/>
            <ac:spMk id="23" creationId="{79938056-4B6E-4A9A-BAC4-1B424F429DA3}"/>
          </ac:spMkLst>
        </pc:spChg>
        <pc:spChg chg="add del mod">
          <ac:chgData name="Sofia Kostoglou" userId="adb54a6f361556ea" providerId="Windows Live" clId="Web-{D2C0C81B-452F-4923-8292-3E74AFF757AC}" dt="2019-10-25T21:44:16.241" v="2591"/>
          <ac:spMkLst>
            <pc:docMk/>
            <pc:sldMk cId="487960944" sldId="320"/>
            <ac:spMk id="24" creationId="{621FC084-D4DC-4213-BF92-49DBF6F75C2C}"/>
          </ac:spMkLst>
        </pc:spChg>
        <pc:spChg chg="add mod">
          <ac:chgData name="Sofia Kostoglou" userId="adb54a6f361556ea" providerId="Windows Live" clId="Web-{D2C0C81B-452F-4923-8292-3E74AFF757AC}" dt="2019-10-25T21:50:25.496" v="2689" actId="20577"/>
          <ac:spMkLst>
            <pc:docMk/>
            <pc:sldMk cId="487960944" sldId="320"/>
            <ac:spMk id="25" creationId="{076391F2-4C6D-4E6D-93D4-931CC1ECF85D}"/>
          </ac:spMkLst>
        </pc:spChg>
        <pc:spChg chg="add del mod">
          <ac:chgData name="Sofia Kostoglou" userId="adb54a6f361556ea" providerId="Windows Live" clId="Web-{D2C0C81B-452F-4923-8292-3E74AFF757AC}" dt="2019-10-25T21:44:24.553" v="2594"/>
          <ac:spMkLst>
            <pc:docMk/>
            <pc:sldMk cId="487960944" sldId="320"/>
            <ac:spMk id="26" creationId="{05314A2A-EDD2-4D5D-BDB7-6613FB6C3DDF}"/>
          </ac:spMkLst>
        </pc:spChg>
        <pc:spChg chg="add mod">
          <ac:chgData name="Sofia Kostoglou" userId="adb54a6f361556ea" providerId="Windows Live" clId="Web-{D2C0C81B-452F-4923-8292-3E74AFF757AC}" dt="2019-10-25T21:49:52.262" v="2683" actId="14100"/>
          <ac:spMkLst>
            <pc:docMk/>
            <pc:sldMk cId="487960944" sldId="320"/>
            <ac:spMk id="28" creationId="{55439F2B-BDAE-47EE-8EAB-A985B4035B31}"/>
          </ac:spMkLst>
        </pc:spChg>
        <pc:spChg chg="add mod">
          <ac:chgData name="Sofia Kostoglou" userId="adb54a6f361556ea" providerId="Windows Live" clId="Web-{D2C0C81B-452F-4923-8292-3E74AFF757AC}" dt="2019-10-25T21:50:42.372" v="2691"/>
          <ac:spMkLst>
            <pc:docMk/>
            <pc:sldMk cId="487960944" sldId="320"/>
            <ac:spMk id="29" creationId="{A47AD024-F43C-4E70-85BB-F35C5D784CBD}"/>
          </ac:spMkLst>
        </pc:spChg>
        <pc:spChg chg="add mod">
          <ac:chgData name="Sofia Kostoglou" userId="adb54a6f361556ea" providerId="Windows Live" clId="Web-{D2C0C81B-452F-4923-8292-3E74AFF757AC}" dt="2019-10-25T21:49:56.699" v="2684" actId="1076"/>
          <ac:spMkLst>
            <pc:docMk/>
            <pc:sldMk cId="487960944" sldId="320"/>
            <ac:spMk id="30" creationId="{02C0C514-0EF5-4928-BBBB-B11FCC0E6508}"/>
          </ac:spMkLst>
        </pc:spChg>
        <pc:spChg chg="add mod">
          <ac:chgData name="Sofia Kostoglou" userId="adb54a6f361556ea" providerId="Windows Live" clId="Web-{D2C0C81B-452F-4923-8292-3E74AFF757AC}" dt="2019-10-25T22:05:18.365" v="3067" actId="1076"/>
          <ac:spMkLst>
            <pc:docMk/>
            <pc:sldMk cId="487960944" sldId="320"/>
            <ac:spMk id="32" creationId="{8F76DE5B-DF81-48ED-A0E1-89162F510317}"/>
          </ac:spMkLst>
        </pc:spChg>
        <pc:spChg chg="add mod">
          <ac:chgData name="Sofia Kostoglou" userId="adb54a6f361556ea" providerId="Windows Live" clId="Web-{D2C0C81B-452F-4923-8292-3E74AFF757AC}" dt="2019-10-25T22:05:11.912" v="3064" actId="20577"/>
          <ac:spMkLst>
            <pc:docMk/>
            <pc:sldMk cId="487960944" sldId="320"/>
            <ac:spMk id="33" creationId="{B3B5C48D-CC0F-4524-B0D6-9A38DE41EE8A}"/>
          </ac:spMkLst>
        </pc:spChg>
        <pc:spChg chg="add mod">
          <ac:chgData name="Sofia Kostoglou" userId="adb54a6f361556ea" providerId="Windows Live" clId="Web-{D2C0C81B-452F-4923-8292-3E74AFF757AC}" dt="2019-10-25T22:05:57.084" v="3087" actId="20577"/>
          <ac:spMkLst>
            <pc:docMk/>
            <pc:sldMk cId="487960944" sldId="320"/>
            <ac:spMk id="35" creationId="{FA6095F0-358F-44E9-AD71-518795B16DB9}"/>
          </ac:spMkLst>
        </pc:spChg>
        <pc:cxnChg chg="add mod">
          <ac:chgData name="Sofia Kostoglou" userId="adb54a6f361556ea" providerId="Windows Live" clId="Web-{D2C0C81B-452F-4923-8292-3E74AFF757AC}" dt="2019-10-25T21:48:46.729" v="2654" actId="1076"/>
          <ac:cxnSpMkLst>
            <pc:docMk/>
            <pc:sldMk cId="487960944" sldId="320"/>
            <ac:cxnSpMk id="7" creationId="{B5D02BBD-35C6-480A-80E4-BA4DFFC5904C}"/>
          </ac:cxnSpMkLst>
        </pc:cxnChg>
        <pc:cxnChg chg="add del mod">
          <ac:chgData name="Sofia Kostoglou" userId="adb54a6f361556ea" providerId="Windows Live" clId="Web-{D2C0C81B-452F-4923-8292-3E74AFF757AC}" dt="2019-10-25T21:45:21.242" v="2602"/>
          <ac:cxnSpMkLst>
            <pc:docMk/>
            <pc:sldMk cId="487960944" sldId="320"/>
            <ac:cxnSpMk id="27" creationId="{599110A0-4F56-494F-B78F-3179F9F8C5D7}"/>
          </ac:cxnSpMkLst>
        </pc:cxnChg>
        <pc:cxnChg chg="add mod">
          <ac:chgData name="Sofia Kostoglou" userId="adb54a6f361556ea" providerId="Windows Live" clId="Web-{D2C0C81B-452F-4923-8292-3E74AFF757AC}" dt="2019-10-25T21:54:44.051" v="2822"/>
          <ac:cxnSpMkLst>
            <pc:docMk/>
            <pc:sldMk cId="487960944" sldId="320"/>
            <ac:cxnSpMk id="31" creationId="{C5151CB1-41AA-40FD-A80D-3779A6224B90}"/>
          </ac:cxnSpMkLst>
        </pc:cxnChg>
      </pc:sldChg>
      <pc:sldChg chg="addSp delSp modSp ord">
        <pc:chgData name="Sofia Kostoglou" userId="adb54a6f361556ea" providerId="Windows Live" clId="Web-{D2C0C81B-452F-4923-8292-3E74AFF757AC}" dt="2019-10-25T22:06:14.038" v="3091"/>
        <pc:sldMkLst>
          <pc:docMk/>
          <pc:sldMk cId="3230482735" sldId="321"/>
        </pc:sldMkLst>
        <pc:spChg chg="add del">
          <ac:chgData name="Sofia Kostoglou" userId="adb54a6f361556ea" providerId="Windows Live" clId="Web-{D2C0C81B-452F-4923-8292-3E74AFF757AC}" dt="2019-10-25T21:51:10.466" v="2693"/>
          <ac:spMkLst>
            <pc:docMk/>
            <pc:sldMk cId="3230482735" sldId="321"/>
            <ac:spMk id="2" creationId="{62C36217-D1EA-4711-B271-DD161BD43109}"/>
          </ac:spMkLst>
        </pc:spChg>
        <pc:spChg chg="add del mod">
          <ac:chgData name="Sofia Kostoglou" userId="adb54a6f361556ea" providerId="Windows Live" clId="Web-{D2C0C81B-452F-4923-8292-3E74AFF757AC}" dt="2019-10-25T21:51:22.877" v="2700"/>
          <ac:spMkLst>
            <pc:docMk/>
            <pc:sldMk cId="3230482735" sldId="321"/>
            <ac:spMk id="4" creationId="{FF75BC8A-4A25-49EE-ABDC-F2352B02E544}"/>
          </ac:spMkLst>
        </pc:spChg>
        <pc:spChg chg="add mod">
          <ac:chgData name="Sofia Kostoglou" userId="adb54a6f361556ea" providerId="Windows Live" clId="Web-{D2C0C81B-452F-4923-8292-3E74AFF757AC}" dt="2019-10-25T21:53:26.050" v="2815" actId="20577"/>
          <ac:spMkLst>
            <pc:docMk/>
            <pc:sldMk cId="3230482735" sldId="321"/>
            <ac:spMk id="5" creationId="{0F09FB56-2E88-41D4-92AB-7DEF2FA4DD8B}"/>
          </ac:spMkLst>
        </pc:spChg>
        <pc:spChg chg="del mod">
          <ac:chgData name="Sofia Kostoglou" userId="adb54a6f361556ea" providerId="Windows Live" clId="Web-{D2C0C81B-452F-4923-8292-3E74AFF757AC}" dt="2019-10-25T21:51:16.189" v="2698"/>
          <ac:spMkLst>
            <pc:docMk/>
            <pc:sldMk cId="3230482735" sldId="321"/>
            <ac:spMk id="18" creationId="{00000000-0000-0000-0000-000000000000}"/>
          </ac:spMkLst>
        </pc:spChg>
      </pc:sldChg>
      <pc:sldChg chg="modSp">
        <pc:chgData name="Sofia Kostoglou" userId="adb54a6f361556ea" providerId="Windows Live" clId="Web-{D2C0C81B-452F-4923-8292-3E74AFF757AC}" dt="2019-10-25T22:06:55.648" v="3092" actId="20577"/>
        <pc:sldMkLst>
          <pc:docMk/>
          <pc:sldMk cId="1974304866" sldId="322"/>
        </pc:sldMkLst>
        <pc:spChg chg="mod">
          <ac:chgData name="Sofia Kostoglou" userId="adb54a6f361556ea" providerId="Windows Live" clId="Web-{D2C0C81B-452F-4923-8292-3E74AFF757AC}" dt="2019-10-25T22:06:55.648" v="3092" actId="20577"/>
          <ac:spMkLst>
            <pc:docMk/>
            <pc:sldMk cId="1974304866" sldId="322"/>
            <ac:spMk id="14" creationId="{00000000-0000-0000-0000-000000000000}"/>
          </ac:spMkLst>
        </pc:spChg>
      </pc:sldChg>
      <pc:sldChg chg="ord">
        <pc:chgData name="Sofia Kostoglou" userId="adb54a6f361556ea" providerId="Windows Live" clId="Web-{D2C0C81B-452F-4923-8292-3E74AFF757AC}" dt="2019-10-25T19:08:43.122" v="0"/>
        <pc:sldMkLst>
          <pc:docMk/>
          <pc:sldMk cId="784636813" sldId="323"/>
        </pc:sldMkLst>
      </pc:sldChg>
      <pc:sldChg chg="modSp">
        <pc:chgData name="Sofia Kostoglou" userId="adb54a6f361556ea" providerId="Windows Live" clId="Web-{D2C0C81B-452F-4923-8292-3E74AFF757AC}" dt="2019-10-25T22:10:30.588" v="3199" actId="1076"/>
        <pc:sldMkLst>
          <pc:docMk/>
          <pc:sldMk cId="4114923570" sldId="325"/>
        </pc:sldMkLst>
        <pc:spChg chg="mod">
          <ac:chgData name="Sofia Kostoglou" userId="adb54a6f361556ea" providerId="Windows Live" clId="Web-{D2C0C81B-452F-4923-8292-3E74AFF757AC}" dt="2019-10-25T22:10:30.588" v="3199" actId="1076"/>
          <ac:spMkLst>
            <pc:docMk/>
            <pc:sldMk cId="4114923570" sldId="325"/>
            <ac:spMk id="3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2:10:10.994" v="3192" actId="20577"/>
          <ac:spMkLst>
            <pc:docMk/>
            <pc:sldMk cId="4114923570" sldId="325"/>
            <ac:spMk id="14" creationId="{00000000-0000-0000-0000-000000000000}"/>
          </ac:spMkLst>
        </pc:spChg>
      </pc:sldChg>
      <pc:sldChg chg="addSp delSp modSp">
        <pc:chgData name="Sofia Kostoglou" userId="adb54a6f361556ea" providerId="Windows Live" clId="Web-{D2C0C81B-452F-4923-8292-3E74AFF757AC}" dt="2019-10-25T21:36:37.047" v="2370" actId="1076"/>
        <pc:sldMkLst>
          <pc:docMk/>
          <pc:sldMk cId="1276156904" sldId="334"/>
        </pc:sldMkLst>
        <pc:spChg chg="add mod">
          <ac:chgData name="Sofia Kostoglou" userId="adb54a6f361556ea" providerId="Windows Live" clId="Web-{D2C0C81B-452F-4923-8292-3E74AFF757AC}" dt="2019-10-25T20:50:19.306" v="635" actId="20577"/>
          <ac:spMkLst>
            <pc:docMk/>
            <pc:sldMk cId="1276156904" sldId="334"/>
            <ac:spMk id="2" creationId="{FC4E5573-3807-4232-8A1A-67E77B72F568}"/>
          </ac:spMkLst>
        </pc:spChg>
        <pc:spChg chg="mod">
          <ac:chgData name="Sofia Kostoglou" userId="adb54a6f361556ea" providerId="Windows Live" clId="Web-{D2C0C81B-452F-4923-8292-3E74AFF757AC}" dt="2019-10-25T20:41:18.843" v="217" actId="20577"/>
          <ac:spMkLst>
            <pc:docMk/>
            <pc:sldMk cId="1276156904" sldId="334"/>
            <ac:spMk id="21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0:48:26.770" v="570" actId="1076"/>
          <ac:spMkLst>
            <pc:docMk/>
            <pc:sldMk cId="1276156904" sldId="334"/>
            <ac:spMk id="58" creationId="{048B1B3D-5E1B-49A6-91ED-FC90DD57DD9B}"/>
          </ac:spMkLst>
        </pc:spChg>
        <pc:spChg chg="add mod">
          <ac:chgData name="Sofia Kostoglou" userId="adb54a6f361556ea" providerId="Windows Live" clId="Web-{D2C0C81B-452F-4923-8292-3E74AFF757AC}" dt="2019-10-25T21:36:37.047" v="2370" actId="1076"/>
          <ac:spMkLst>
            <pc:docMk/>
            <pc:sldMk cId="1276156904" sldId="334"/>
            <ac:spMk id="65" creationId="{29D02C36-8F6A-4180-88C5-D60D6C80B18D}"/>
          </ac:spMkLst>
        </pc:spChg>
        <pc:spChg chg="add mod">
          <ac:chgData name="Sofia Kostoglou" userId="adb54a6f361556ea" providerId="Windows Live" clId="Web-{D2C0C81B-452F-4923-8292-3E74AFF757AC}" dt="2019-10-25T20:53:26.855" v="728" actId="1076"/>
          <ac:spMkLst>
            <pc:docMk/>
            <pc:sldMk cId="1276156904" sldId="334"/>
            <ac:spMk id="66" creationId="{B00F624E-8CEA-4EAE-87F6-0E4917C379F3}"/>
          </ac:spMkLst>
        </pc:spChg>
        <pc:spChg chg="mod">
          <ac:chgData name="Sofia Kostoglou" userId="adb54a6f361556ea" providerId="Windows Live" clId="Web-{D2C0C81B-452F-4923-8292-3E74AFF757AC}" dt="2019-10-25T20:40:53.905" v="203" actId="20577"/>
          <ac:spMkLst>
            <pc:docMk/>
            <pc:sldMk cId="1276156904" sldId="334"/>
            <ac:spMk id="86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0:40:58.202" v="209" actId="20577"/>
          <ac:spMkLst>
            <pc:docMk/>
            <pc:sldMk cId="1276156904" sldId="334"/>
            <ac:spMk id="87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0:48:17.520" v="569" actId="1076"/>
          <ac:spMkLst>
            <pc:docMk/>
            <pc:sldMk cId="1276156904" sldId="334"/>
            <ac:spMk id="91" creationId="{00000000-0000-0000-0000-000000000000}"/>
          </ac:spMkLst>
        </pc:spChg>
        <pc:spChg chg="del mod">
          <ac:chgData name="Sofia Kostoglou" userId="adb54a6f361556ea" providerId="Windows Live" clId="Web-{D2C0C81B-452F-4923-8292-3E74AFF757AC}" dt="2019-10-25T20:46:37.159" v="519"/>
          <ac:spMkLst>
            <pc:docMk/>
            <pc:sldMk cId="1276156904" sldId="334"/>
            <ac:spMk id="92" creationId="{00000000-0000-0000-0000-000000000000}"/>
          </ac:spMkLst>
        </pc:spChg>
        <pc:cxnChg chg="add mod">
          <ac:chgData name="Sofia Kostoglou" userId="adb54a6f361556ea" providerId="Windows Live" clId="Web-{D2C0C81B-452F-4923-8292-3E74AFF757AC}" dt="2019-10-25T20:54:19.887" v="741" actId="1076"/>
          <ac:cxnSpMkLst>
            <pc:docMk/>
            <pc:sldMk cId="1276156904" sldId="334"/>
            <ac:cxnSpMk id="3" creationId="{BB08C52D-0EE7-4C7A-848E-1AE620E9226B}"/>
          </ac:cxnSpMkLst>
        </pc:cxnChg>
        <pc:cxnChg chg="add mod">
          <ac:chgData name="Sofia Kostoglou" userId="adb54a6f361556ea" providerId="Windows Live" clId="Web-{D2C0C81B-452F-4923-8292-3E74AFF757AC}" dt="2019-10-25T20:54:14.043" v="740" actId="1076"/>
          <ac:cxnSpMkLst>
            <pc:docMk/>
            <pc:sldMk cId="1276156904" sldId="334"/>
            <ac:cxnSpMk id="68" creationId="{361C33AF-DC31-4C16-8BBA-E22EC23EA2C9}"/>
          </ac:cxnSpMkLst>
        </pc:cxnChg>
      </pc:sldChg>
      <pc:sldChg chg="modSp del ord">
        <pc:chgData name="Sofia Kostoglou" userId="adb54a6f361556ea" providerId="Windows Live" clId="Web-{D2C0C81B-452F-4923-8292-3E74AFF757AC}" dt="2019-10-25T21:14:35.746" v="1323"/>
        <pc:sldMkLst>
          <pc:docMk/>
          <pc:sldMk cId="1461389749" sldId="335"/>
        </pc:sldMkLst>
        <pc:spChg chg="mod">
          <ac:chgData name="Sofia Kostoglou" userId="adb54a6f361556ea" providerId="Windows Live" clId="Web-{D2C0C81B-452F-4923-8292-3E74AFF757AC}" dt="2019-10-25T21:09:06.508" v="1215" actId="20577"/>
          <ac:spMkLst>
            <pc:docMk/>
            <pc:sldMk cId="1461389749" sldId="335"/>
            <ac:spMk id="2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05:30.911" v="1172" actId="20577"/>
          <ac:spMkLst>
            <pc:docMk/>
            <pc:sldMk cId="1461389749" sldId="335"/>
            <ac:spMk id="14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08:43.289" v="1197" actId="1076"/>
          <ac:spMkLst>
            <pc:docMk/>
            <pc:sldMk cId="1461389749" sldId="335"/>
            <ac:spMk id="15" creationId="{00000000-0000-0000-0000-000000000000}"/>
          </ac:spMkLst>
        </pc:spChg>
      </pc:sldChg>
      <pc:sldChg chg="addSp delSp modSp">
        <pc:chgData name="Sofia Kostoglou" userId="adb54a6f361556ea" providerId="Windows Live" clId="Web-{D2C0C81B-452F-4923-8292-3E74AFF757AC}" dt="2019-10-25T21:24:45.833" v="2036" actId="1076"/>
        <pc:sldMkLst>
          <pc:docMk/>
          <pc:sldMk cId="275589867" sldId="336"/>
        </pc:sldMkLst>
        <pc:spChg chg="add del mod">
          <ac:chgData name="Sofia Kostoglou" userId="adb54a6f361556ea" providerId="Windows Live" clId="Web-{D2C0C81B-452F-4923-8292-3E74AFF757AC}" dt="2019-10-25T21:02:54.722" v="1023"/>
          <ac:spMkLst>
            <pc:docMk/>
            <pc:sldMk cId="275589867" sldId="336"/>
            <ac:spMk id="3" creationId="{27DAE298-FC4E-4581-B86F-899023D7E921}"/>
          </ac:spMkLst>
        </pc:spChg>
        <pc:spChg chg="add">
          <ac:chgData name="Sofia Kostoglou" userId="adb54a6f361556ea" providerId="Windows Live" clId="Web-{D2C0C81B-452F-4923-8292-3E74AFF757AC}" dt="2019-10-25T21:02:51.768" v="1022"/>
          <ac:spMkLst>
            <pc:docMk/>
            <pc:sldMk cId="275589867" sldId="336"/>
            <ac:spMk id="4" creationId="{E8CDDCEE-4E59-4070-B0C5-0A9BAB6DAF84}"/>
          </ac:spMkLst>
        </pc:spChg>
        <pc:spChg chg="add mod">
          <ac:chgData name="Sofia Kostoglou" userId="adb54a6f361556ea" providerId="Windows Live" clId="Web-{D2C0C81B-452F-4923-8292-3E74AFF757AC}" dt="2019-10-25T21:23:23.598" v="2022" actId="1076"/>
          <ac:spMkLst>
            <pc:docMk/>
            <pc:sldMk cId="275589867" sldId="336"/>
            <ac:spMk id="6" creationId="{DDA447E8-905E-481E-A430-881AA6EC9A29}"/>
          </ac:spMkLst>
        </pc:spChg>
        <pc:spChg chg="del">
          <ac:chgData name="Sofia Kostoglou" userId="adb54a6f361556ea" providerId="Windows Live" clId="Web-{D2C0C81B-452F-4923-8292-3E74AFF757AC}" dt="2019-10-25T21:02:50.128" v="1021"/>
          <ac:spMkLst>
            <pc:docMk/>
            <pc:sldMk cId="275589867" sldId="336"/>
            <ac:spMk id="13" creationId="{00000000-0000-0000-0000-000000000000}"/>
          </ac:spMkLst>
        </pc:spChg>
        <pc:spChg chg="del mod">
          <ac:chgData name="Sofia Kostoglou" userId="adb54a6f361556ea" providerId="Windows Live" clId="Web-{D2C0C81B-452F-4923-8292-3E74AFF757AC}" dt="2019-10-25T21:18:47.421" v="1672"/>
          <ac:spMkLst>
            <pc:docMk/>
            <pc:sldMk cId="275589867" sldId="336"/>
            <ac:spMk id="15" creationId="{00000000-0000-0000-0000-000000000000}"/>
          </ac:spMkLst>
        </pc:spChg>
        <pc:spChg chg="add mod ord">
          <ac:chgData name="Sofia Kostoglou" userId="adb54a6f361556ea" providerId="Windows Live" clId="Web-{D2C0C81B-452F-4923-8292-3E74AFF757AC}" dt="2019-10-25T21:24:45.833" v="2036" actId="1076"/>
          <ac:spMkLst>
            <pc:docMk/>
            <pc:sldMk cId="275589867" sldId="336"/>
            <ac:spMk id="22" creationId="{AC357700-FCDD-4358-AB8A-FDFCEF22EC37}"/>
          </ac:spMkLst>
        </pc:spChg>
        <pc:picChg chg="mod">
          <ac:chgData name="Sofia Kostoglou" userId="adb54a6f361556ea" providerId="Windows Live" clId="Web-{D2C0C81B-452F-4923-8292-3E74AFF757AC}" dt="2019-10-25T21:23:15.051" v="2020" actId="1076"/>
          <ac:picMkLst>
            <pc:docMk/>
            <pc:sldMk cId="275589867" sldId="336"/>
            <ac:picMk id="10" creationId="{A081A04B-9A2F-4290-996D-3723FFA3DC05}"/>
          </ac:picMkLst>
        </pc:picChg>
        <pc:cxnChg chg="mod">
          <ac:chgData name="Sofia Kostoglou" userId="adb54a6f361556ea" providerId="Windows Live" clId="Web-{D2C0C81B-452F-4923-8292-3E74AFF757AC}" dt="2019-10-25T21:23:19.723" v="2021" actId="1076"/>
          <ac:cxnSpMkLst>
            <pc:docMk/>
            <pc:sldMk cId="275589867" sldId="336"/>
            <ac:cxnSpMk id="16" creationId="{00000000-0000-0000-0000-000000000000}"/>
          </ac:cxnSpMkLst>
        </pc:cxnChg>
        <pc:cxnChg chg="add mod">
          <ac:chgData name="Sofia Kostoglou" userId="adb54a6f361556ea" providerId="Windows Live" clId="Web-{D2C0C81B-452F-4923-8292-3E74AFF757AC}" dt="2019-10-25T21:24:21.052" v="2033"/>
          <ac:cxnSpMkLst>
            <pc:docMk/>
            <pc:sldMk cId="275589867" sldId="336"/>
            <ac:cxnSpMk id="23" creationId="{BA563C70-A5A8-488F-922E-0406D43AA01F}"/>
          </ac:cxnSpMkLst>
        </pc:cxnChg>
        <pc:cxnChg chg="add mod">
          <ac:chgData name="Sofia Kostoglou" userId="adb54a6f361556ea" providerId="Windows Live" clId="Web-{D2C0C81B-452F-4923-8292-3E74AFF757AC}" dt="2019-10-25T21:24:38.224" v="2035"/>
          <ac:cxnSpMkLst>
            <pc:docMk/>
            <pc:sldMk cId="275589867" sldId="336"/>
            <ac:cxnSpMk id="24" creationId="{0906A9A7-4C81-475C-A983-4063EF2568F7}"/>
          </ac:cxnSpMkLst>
        </pc:cxnChg>
      </pc:sldChg>
      <pc:sldChg chg="addSp delSp modSp">
        <pc:chgData name="Sofia Kostoglou" userId="adb54a6f361556ea" providerId="Windows Live" clId="Web-{D2C0C81B-452F-4923-8292-3E74AFF757AC}" dt="2019-10-25T21:37:52.439" v="2522" actId="20577"/>
        <pc:sldMkLst>
          <pc:docMk/>
          <pc:sldMk cId="116240318" sldId="337"/>
        </pc:sldMkLst>
        <pc:spChg chg="add del mod">
          <ac:chgData name="Sofia Kostoglou" userId="adb54a6f361556ea" providerId="Windows Live" clId="Web-{D2C0C81B-452F-4923-8292-3E74AFF757AC}" dt="2019-10-25T21:03:05.753" v="1025"/>
          <ac:spMkLst>
            <pc:docMk/>
            <pc:sldMk cId="116240318" sldId="337"/>
            <ac:spMk id="3" creationId="{2E2F49C6-5BF0-4CA2-8696-D1F573346174}"/>
          </ac:spMkLst>
        </pc:spChg>
        <pc:spChg chg="add mod">
          <ac:chgData name="Sofia Kostoglou" userId="adb54a6f361556ea" providerId="Windows Live" clId="Web-{D2C0C81B-452F-4923-8292-3E74AFF757AC}" dt="2019-10-25T21:03:06.456" v="1026"/>
          <ac:spMkLst>
            <pc:docMk/>
            <pc:sldMk cId="116240318" sldId="337"/>
            <ac:spMk id="4" creationId="{D0CE308D-B966-480E-AA8E-12F613987948}"/>
          </ac:spMkLst>
        </pc:spChg>
        <pc:spChg chg="mod">
          <ac:chgData name="Sofia Kostoglou" userId="adb54a6f361556ea" providerId="Windows Live" clId="Web-{D2C0C81B-452F-4923-8292-3E74AFF757AC}" dt="2019-10-25T21:25:18.068" v="2037" actId="1076"/>
          <ac:spMkLst>
            <pc:docMk/>
            <pc:sldMk cId="116240318" sldId="337"/>
            <ac:spMk id="15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25:44.272" v="2045" actId="1076"/>
          <ac:spMkLst>
            <pc:docMk/>
            <pc:sldMk cId="116240318" sldId="337"/>
            <ac:spMk id="17" creationId="{00000000-0000-0000-0000-000000000000}"/>
          </ac:spMkLst>
        </pc:spChg>
        <pc:spChg chg="del">
          <ac:chgData name="Sofia Kostoglou" userId="adb54a6f361556ea" providerId="Windows Live" clId="Web-{D2C0C81B-452F-4923-8292-3E74AFF757AC}" dt="2019-10-25T21:02:59.019" v="1024"/>
          <ac:spMkLst>
            <pc:docMk/>
            <pc:sldMk cId="116240318" sldId="337"/>
            <ac:spMk id="24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1:37:52.439" v="2522" actId="20577"/>
          <ac:spMkLst>
            <pc:docMk/>
            <pc:sldMk cId="116240318" sldId="337"/>
            <ac:spMk id="25" creationId="{AFB601A1-82C8-479D-851B-E51981F686B6}"/>
          </ac:spMkLst>
        </pc:spChg>
      </pc:sldChg>
      <pc:sldChg chg="addSp modSp">
        <pc:chgData name="Sofia Kostoglou" userId="adb54a6f361556ea" providerId="Windows Live" clId="Web-{D2C0C81B-452F-4923-8292-3E74AFF757AC}" dt="2019-10-25T22:01:21.465" v="2963" actId="20577"/>
        <pc:sldMkLst>
          <pc:docMk/>
          <pc:sldMk cId="2784305911" sldId="338"/>
        </pc:sldMkLst>
        <pc:spChg chg="add mod">
          <ac:chgData name="Sofia Kostoglou" userId="adb54a6f361556ea" providerId="Windows Live" clId="Web-{D2C0C81B-452F-4923-8292-3E74AFF757AC}" dt="2019-10-25T21:59:55.807" v="2917" actId="1076"/>
          <ac:spMkLst>
            <pc:docMk/>
            <pc:sldMk cId="2784305911" sldId="338"/>
            <ac:spMk id="2" creationId="{5EBD1163-BA59-43D6-9288-AB8F8EE94215}"/>
          </ac:spMkLst>
        </pc:spChg>
        <pc:spChg chg="add mod">
          <ac:chgData name="Sofia Kostoglou" userId="adb54a6f361556ea" providerId="Windows Live" clId="Web-{D2C0C81B-452F-4923-8292-3E74AFF757AC}" dt="2019-10-25T22:01:21.465" v="2963" actId="20577"/>
          <ac:spMkLst>
            <pc:docMk/>
            <pc:sldMk cId="2784305911" sldId="338"/>
            <ac:spMk id="13" creationId="{1ADBAB11-7C27-4D73-AA4E-3236BF3DD4AA}"/>
          </ac:spMkLst>
        </pc:spChg>
        <pc:cxnChg chg="add mod">
          <ac:chgData name="Sofia Kostoglou" userId="adb54a6f361556ea" providerId="Windows Live" clId="Web-{D2C0C81B-452F-4923-8292-3E74AFF757AC}" dt="2019-10-25T22:00:31.198" v="2923" actId="1076"/>
          <ac:cxnSpMkLst>
            <pc:docMk/>
            <pc:sldMk cId="2784305911" sldId="338"/>
            <ac:cxnSpMk id="3" creationId="{1D3C3CFA-83A6-4A55-AB7F-971059F3926D}"/>
          </ac:cxnSpMkLst>
        </pc:cxnChg>
        <pc:cxnChg chg="add mod">
          <ac:chgData name="Sofia Kostoglou" userId="adb54a6f361556ea" providerId="Windows Live" clId="Web-{D2C0C81B-452F-4923-8292-3E74AFF757AC}" dt="2019-10-25T22:00:58.183" v="2931"/>
          <ac:cxnSpMkLst>
            <pc:docMk/>
            <pc:sldMk cId="2784305911" sldId="338"/>
            <ac:cxnSpMk id="15" creationId="{5E5A1206-183F-4975-AE28-83E7EA63262A}"/>
          </ac:cxnSpMkLst>
        </pc:cxnChg>
      </pc:sldChg>
      <pc:sldChg chg="addSp modSp">
        <pc:chgData name="Sofia Kostoglou" userId="adb54a6f361556ea" providerId="Windows Live" clId="Web-{D2C0C81B-452F-4923-8292-3E74AFF757AC}" dt="2019-10-25T22:33:40.065" v="3757" actId="20577"/>
        <pc:sldMkLst>
          <pc:docMk/>
          <pc:sldMk cId="2589830539" sldId="341"/>
        </pc:sldMkLst>
        <pc:spChg chg="add mod">
          <ac:chgData name="Sofia Kostoglou" userId="adb54a6f361556ea" providerId="Windows Live" clId="Web-{D2C0C81B-452F-4923-8292-3E74AFF757AC}" dt="2019-10-25T22:33:40.065" v="3757" actId="20577"/>
          <ac:spMkLst>
            <pc:docMk/>
            <pc:sldMk cId="2589830539" sldId="341"/>
            <ac:spMk id="2" creationId="{2FEED77D-082C-4D95-9AAE-7ABB5F8F893B}"/>
          </ac:spMkLst>
        </pc:spChg>
      </pc:sldChg>
      <pc:sldChg chg="addSp modSp">
        <pc:chgData name="Sofia Kostoglou" userId="adb54a6f361556ea" providerId="Windows Live" clId="Web-{D2C0C81B-452F-4923-8292-3E74AFF757AC}" dt="2019-10-25T22:32:41.846" v="3717" actId="1076"/>
        <pc:sldMkLst>
          <pc:docMk/>
          <pc:sldMk cId="2241317907" sldId="348"/>
        </pc:sldMkLst>
        <pc:spChg chg="add mod">
          <ac:chgData name="Sofia Kostoglou" userId="adb54a6f361556ea" providerId="Windows Live" clId="Web-{D2C0C81B-452F-4923-8292-3E74AFF757AC}" dt="2019-10-25T22:32:41.846" v="3717" actId="1076"/>
          <ac:spMkLst>
            <pc:docMk/>
            <pc:sldMk cId="2241317907" sldId="348"/>
            <ac:spMk id="2" creationId="{A4030055-3424-4D85-8258-7FA3FA00F723}"/>
          </ac:spMkLst>
        </pc:spChg>
      </pc:sldChg>
      <pc:sldChg chg="addSp modSp">
        <pc:chgData name="Sofia Kostoglou" userId="adb54a6f361556ea" providerId="Windows Live" clId="Web-{D2C0C81B-452F-4923-8292-3E74AFF757AC}" dt="2019-10-25T22:02:35.606" v="2968" actId="20577"/>
        <pc:sldMkLst>
          <pc:docMk/>
          <pc:sldMk cId="1418448545" sldId="354"/>
        </pc:sldMkLst>
        <pc:spChg chg="add mod">
          <ac:chgData name="Sofia Kostoglou" userId="adb54a6f361556ea" providerId="Windows Live" clId="Web-{D2C0C81B-452F-4923-8292-3E74AFF757AC}" dt="2019-10-25T20:59:29.578" v="936" actId="20577"/>
          <ac:spMkLst>
            <pc:docMk/>
            <pc:sldMk cId="1418448545" sldId="354"/>
            <ac:spMk id="2" creationId="{8F5FEC3E-1174-4524-A10A-B95D8254B0D8}"/>
          </ac:spMkLst>
        </pc:spChg>
        <pc:spChg chg="mod">
          <ac:chgData name="Sofia Kostoglou" userId="adb54a6f361556ea" providerId="Windows Live" clId="Web-{D2C0C81B-452F-4923-8292-3E74AFF757AC}" dt="2019-10-25T22:02:35.606" v="2968" actId="20577"/>
          <ac:spMkLst>
            <pc:docMk/>
            <pc:sldMk cId="1418448545" sldId="354"/>
            <ac:spMk id="19" creationId="{00000000-0000-0000-0000-000000000000}"/>
          </ac:spMkLst>
        </pc:spChg>
        <pc:spChg chg="mod">
          <ac:chgData name="Sofia Kostoglou" userId="adb54a6f361556ea" providerId="Windows Live" clId="Web-{D2C0C81B-452F-4923-8292-3E74AFF757AC}" dt="2019-10-25T21:06:30.802" v="1179" actId="20577"/>
          <ac:spMkLst>
            <pc:docMk/>
            <pc:sldMk cId="1418448545" sldId="354"/>
            <ac:spMk id="85" creationId="{00000000-0000-0000-0000-000000000000}"/>
          </ac:spMkLst>
        </pc:spChg>
      </pc:sldChg>
      <pc:sldChg chg="addSp delSp modSp">
        <pc:chgData name="Sofia Kostoglou" userId="adb54a6f361556ea" providerId="Windows Live" clId="Web-{D2C0C81B-452F-4923-8292-3E74AFF757AC}" dt="2019-10-25T21:14:03.605" v="1322"/>
        <pc:sldMkLst>
          <pc:docMk/>
          <pc:sldMk cId="2116956510" sldId="355"/>
        </pc:sldMkLst>
        <pc:spChg chg="mod">
          <ac:chgData name="Sofia Kostoglou" userId="adb54a6f361556ea" providerId="Windows Live" clId="Web-{D2C0C81B-452F-4923-8292-3E74AFF757AC}" dt="2019-10-25T21:14:03.605" v="1322"/>
          <ac:spMkLst>
            <pc:docMk/>
            <pc:sldMk cId="2116956510" sldId="355"/>
            <ac:spMk id="3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0:55:28.888" v="777"/>
          <ac:spMkLst>
            <pc:docMk/>
            <pc:sldMk cId="2116956510" sldId="355"/>
            <ac:spMk id="4" creationId="{396E4096-000F-4042-B20B-C96F83726B6B}"/>
          </ac:spMkLst>
        </pc:spChg>
        <pc:spChg chg="del mod">
          <ac:chgData name="Sofia Kostoglou" userId="adb54a6f361556ea" providerId="Windows Live" clId="Web-{D2C0C81B-452F-4923-8292-3E74AFF757AC}" dt="2019-10-25T20:55:20.481" v="776"/>
          <ac:spMkLst>
            <pc:docMk/>
            <pc:sldMk cId="2116956510" sldId="355"/>
            <ac:spMk id="21" creationId="{00000000-0000-0000-0000-000000000000}"/>
          </ac:spMkLst>
        </pc:spChg>
      </pc:sldChg>
      <pc:sldChg chg="modSp">
        <pc:chgData name="Sofia Kostoglou" userId="adb54a6f361556ea" providerId="Windows Live" clId="Web-{D2C0C81B-452F-4923-8292-3E74AFF757AC}" dt="2019-10-25T20:57:39.124" v="878" actId="20577"/>
        <pc:sldMkLst>
          <pc:docMk/>
          <pc:sldMk cId="2156206622" sldId="356"/>
        </pc:sldMkLst>
        <pc:spChg chg="mod">
          <ac:chgData name="Sofia Kostoglou" userId="adb54a6f361556ea" providerId="Windows Live" clId="Web-{D2C0C81B-452F-4923-8292-3E74AFF757AC}" dt="2019-10-25T20:57:39.124" v="878" actId="20577"/>
          <ac:spMkLst>
            <pc:docMk/>
            <pc:sldMk cId="2156206622" sldId="356"/>
            <ac:spMk id="13" creationId="{00000000-0000-0000-0000-000000000000}"/>
          </ac:spMkLst>
        </pc:spChg>
      </pc:sldChg>
      <pc:sldChg chg="modSp add ord replId">
        <pc:chgData name="Sofia Kostoglou" userId="adb54a6f361556ea" providerId="Windows Live" clId="Web-{D2C0C81B-452F-4923-8292-3E74AFF757AC}" dt="2019-10-25T22:08:44.806" v="3189" actId="20577"/>
        <pc:sldMkLst>
          <pc:docMk/>
          <pc:sldMk cId="2632020668" sldId="366"/>
        </pc:sldMkLst>
        <pc:spChg chg="mod">
          <ac:chgData name="Sofia Kostoglou" userId="adb54a6f361556ea" providerId="Windows Live" clId="Web-{D2C0C81B-452F-4923-8292-3E74AFF757AC}" dt="2019-10-25T22:08:44.806" v="3189" actId="20577"/>
          <ac:spMkLst>
            <pc:docMk/>
            <pc:sldMk cId="2632020668" sldId="366"/>
            <ac:spMk id="11" creationId="{00000000-0000-0000-0000-000000000000}"/>
          </ac:spMkLst>
        </pc:spChg>
      </pc:sldChg>
      <pc:sldChg chg="add del replId">
        <pc:chgData name="Sofia Kostoglou" userId="adb54a6f361556ea" providerId="Windows Live" clId="Web-{D2C0C81B-452F-4923-8292-3E74AFF757AC}" dt="2019-10-25T19:09:52.498" v="5"/>
        <pc:sldMkLst>
          <pc:docMk/>
          <pc:sldMk cId="450807454" sldId="367"/>
        </pc:sldMkLst>
      </pc:sldChg>
      <pc:sldChg chg="addSp delSp modSp add replId">
        <pc:chgData name="Sofia Kostoglou" userId="adb54a6f361556ea" providerId="Windows Live" clId="Web-{D2C0C81B-452F-4923-8292-3E74AFF757AC}" dt="2019-10-25T22:41:55.009" v="4485" actId="20577"/>
        <pc:sldMkLst>
          <pc:docMk/>
          <pc:sldMk cId="1414756409" sldId="367"/>
        </pc:sldMkLst>
        <pc:spChg chg="del">
          <ac:chgData name="Sofia Kostoglou" userId="adb54a6f361556ea" providerId="Windows Live" clId="Web-{D2C0C81B-452F-4923-8292-3E74AFF757AC}" dt="2019-10-25T22:11:56.448" v="3205"/>
          <ac:spMkLst>
            <pc:docMk/>
            <pc:sldMk cId="1414756409" sldId="367"/>
            <ac:spMk id="3" creationId="{00000000-0000-0000-0000-000000000000}"/>
          </ac:spMkLst>
        </pc:spChg>
        <pc:spChg chg="add del mod">
          <ac:chgData name="Sofia Kostoglou" userId="adb54a6f361556ea" providerId="Windows Live" clId="Web-{D2C0C81B-452F-4923-8292-3E74AFF757AC}" dt="2019-10-25T22:11:57.886" v="3206"/>
          <ac:spMkLst>
            <pc:docMk/>
            <pc:sldMk cId="1414756409" sldId="367"/>
            <ac:spMk id="6" creationId="{51D95ACC-BA0D-446C-8442-CF77D7231BAF}"/>
          </ac:spMkLst>
        </pc:spChg>
        <pc:spChg chg="mod">
          <ac:chgData name="Sofia Kostoglou" userId="adb54a6f361556ea" providerId="Windows Live" clId="Web-{D2C0C81B-452F-4923-8292-3E74AFF757AC}" dt="2019-10-25T22:33:59.628" v="3761" actId="1076"/>
          <ac:spMkLst>
            <pc:docMk/>
            <pc:sldMk cId="1414756409" sldId="367"/>
            <ac:spMk id="7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2:34:08.534" v="3764" actId="1076"/>
          <ac:spMkLst>
            <pc:docMk/>
            <pc:sldMk cId="1414756409" sldId="367"/>
            <ac:spMk id="9" creationId="{BA3A1860-5CB7-4DC1-A78D-DE7DE82BB16A}"/>
          </ac:spMkLst>
        </pc:spChg>
        <pc:spChg chg="add mod">
          <ac:chgData name="Sofia Kostoglou" userId="adb54a6f361556ea" providerId="Windows Live" clId="Web-{D2C0C81B-452F-4923-8292-3E74AFF757AC}" dt="2019-10-25T22:34:08.550" v="3765" actId="1076"/>
          <ac:spMkLst>
            <pc:docMk/>
            <pc:sldMk cId="1414756409" sldId="367"/>
            <ac:spMk id="12" creationId="{DE721591-40A1-45DD-AEA4-BD16B7855593}"/>
          </ac:spMkLst>
        </pc:spChg>
        <pc:spChg chg="add mod">
          <ac:chgData name="Sofia Kostoglou" userId="adb54a6f361556ea" providerId="Windows Live" clId="Web-{D2C0C81B-452F-4923-8292-3E74AFF757AC}" dt="2019-10-25T22:34:08.581" v="3766" actId="1076"/>
          <ac:spMkLst>
            <pc:docMk/>
            <pc:sldMk cId="1414756409" sldId="367"/>
            <ac:spMk id="13" creationId="{EA9EB856-7620-479C-BE39-1F71922D794F}"/>
          </ac:spMkLst>
        </pc:spChg>
        <pc:spChg chg="del">
          <ac:chgData name="Sofia Kostoglou" userId="adb54a6f361556ea" providerId="Windows Live" clId="Web-{D2C0C81B-452F-4923-8292-3E74AFF757AC}" dt="2019-10-25T22:11:54.480" v="3204"/>
          <ac:spMkLst>
            <pc:docMk/>
            <pc:sldMk cId="1414756409" sldId="367"/>
            <ac:spMk id="14" creationId="{00000000-0000-0000-0000-000000000000}"/>
          </ac:spMkLst>
        </pc:spChg>
        <pc:spChg chg="del">
          <ac:chgData name="Sofia Kostoglou" userId="adb54a6f361556ea" providerId="Windows Live" clId="Web-{D2C0C81B-452F-4923-8292-3E74AFF757AC}" dt="2019-10-25T22:11:50.776" v="3202"/>
          <ac:spMkLst>
            <pc:docMk/>
            <pc:sldMk cId="1414756409" sldId="367"/>
            <ac:spMk id="15" creationId="{00000000-0000-0000-0000-000000000000}"/>
          </ac:spMkLst>
        </pc:spChg>
        <pc:spChg chg="del">
          <ac:chgData name="Sofia Kostoglou" userId="adb54a6f361556ea" providerId="Windows Live" clId="Web-{D2C0C81B-452F-4923-8292-3E74AFF757AC}" dt="2019-10-25T22:11:52.136" v="3203"/>
          <ac:spMkLst>
            <pc:docMk/>
            <pc:sldMk cId="1414756409" sldId="367"/>
            <ac:spMk id="16" creationId="{00000000-0000-0000-0000-000000000000}"/>
          </ac:spMkLst>
        </pc:spChg>
        <pc:spChg chg="add mod">
          <ac:chgData name="Sofia Kostoglou" userId="adb54a6f361556ea" providerId="Windows Live" clId="Web-{D2C0C81B-452F-4923-8292-3E74AFF757AC}" dt="2019-10-25T22:34:08.581" v="3767" actId="1076"/>
          <ac:spMkLst>
            <pc:docMk/>
            <pc:sldMk cId="1414756409" sldId="367"/>
            <ac:spMk id="20" creationId="{31076F26-1098-4B34-A364-6E20F68AB4BC}"/>
          </ac:spMkLst>
        </pc:spChg>
        <pc:spChg chg="add mod">
          <ac:chgData name="Sofia Kostoglou" userId="adb54a6f361556ea" providerId="Windows Live" clId="Web-{D2C0C81B-452F-4923-8292-3E74AFF757AC}" dt="2019-10-25T22:41:55.009" v="4485" actId="20577"/>
          <ac:spMkLst>
            <pc:docMk/>
            <pc:sldMk cId="1414756409" sldId="367"/>
            <ac:spMk id="22" creationId="{E2ACAEB9-9B50-4F68-A46D-F03AEBA1C957}"/>
          </ac:spMkLst>
        </pc:spChg>
        <pc:spChg chg="add mod">
          <ac:chgData name="Sofia Kostoglou" userId="adb54a6f361556ea" providerId="Windows Live" clId="Web-{D2C0C81B-452F-4923-8292-3E74AFF757AC}" dt="2019-10-25T22:34:08.644" v="3769" actId="1076"/>
          <ac:spMkLst>
            <pc:docMk/>
            <pc:sldMk cId="1414756409" sldId="367"/>
            <ac:spMk id="24" creationId="{72D99B6F-A8D0-4551-8BE2-A11529A2ECB6}"/>
          </ac:spMkLst>
        </pc:spChg>
        <pc:spChg chg="add del">
          <ac:chgData name="Sofia Kostoglou" userId="adb54a6f361556ea" providerId="Windows Live" clId="Web-{D2C0C81B-452F-4923-8292-3E74AFF757AC}" dt="2019-10-25T22:34:44.613" v="3771"/>
          <ac:spMkLst>
            <pc:docMk/>
            <pc:sldMk cId="1414756409" sldId="367"/>
            <ac:spMk id="26" creationId="{8BFF0B9D-8A4B-4DA7-8471-5064AE6E2E15}"/>
          </ac:spMkLst>
        </pc:spChg>
        <pc:spChg chg="add mod">
          <ac:chgData name="Sofia Kostoglou" userId="adb54a6f361556ea" providerId="Windows Live" clId="Web-{D2C0C81B-452F-4923-8292-3E74AFF757AC}" dt="2019-10-25T22:41:37.493" v="4455" actId="1076"/>
          <ac:spMkLst>
            <pc:docMk/>
            <pc:sldMk cId="1414756409" sldId="367"/>
            <ac:spMk id="28" creationId="{7960B223-63F1-48BE-9261-2471FAF3535E}"/>
          </ac:spMkLst>
        </pc:spChg>
        <pc:picChg chg="del">
          <ac:chgData name="Sofia Kostoglou" userId="adb54a6f361556ea" providerId="Windows Live" clId="Web-{D2C0C81B-452F-4923-8292-3E74AFF757AC}" dt="2019-10-25T22:11:49.308" v="3201"/>
          <ac:picMkLst>
            <pc:docMk/>
            <pc:sldMk cId="1414756409" sldId="367"/>
            <ac:picMk id="2" creationId="{00000000-0000-0000-0000-000000000000}"/>
          </ac:picMkLst>
        </pc:picChg>
        <pc:cxnChg chg="add mod">
          <ac:chgData name="Sofia Kostoglou" userId="adb54a6f361556ea" providerId="Windows Live" clId="Web-{D2C0C81B-452F-4923-8292-3E74AFF757AC}" dt="2019-10-25T22:34:08.487" v="3762" actId="1076"/>
          <ac:cxnSpMkLst>
            <pc:docMk/>
            <pc:sldMk cId="1414756409" sldId="367"/>
            <ac:cxnSpMk id="8" creationId="{1858FD27-315C-4258-94A7-54FC16FB406A}"/>
          </ac:cxnSpMkLst>
        </pc:cxnChg>
        <pc:cxnChg chg="add mod">
          <ac:chgData name="Sofia Kostoglou" userId="adb54a6f361556ea" providerId="Windows Live" clId="Web-{D2C0C81B-452F-4923-8292-3E74AFF757AC}" dt="2019-10-25T22:34:08.503" v="3763" actId="1076"/>
          <ac:cxnSpMkLst>
            <pc:docMk/>
            <pc:sldMk cId="1414756409" sldId="367"/>
            <ac:cxnSpMk id="17" creationId="{BCA359A3-09D1-44F1-B6FC-955E65CE3EA9}"/>
          </ac:cxnSpMkLst>
        </pc:cxnChg>
      </pc:sldChg>
    </pc:docChg>
  </pc:docChgLst>
  <pc:docChgLst>
    <pc:chgData name="Sofia Kostoglou" userId="adb54a6f361556ea" providerId="Windows Live" clId="Web-{22D73B81-B442-4955-97F4-AEAE9763DFC5}"/>
    <pc:docChg chg="modSld">
      <pc:chgData name="Sofia Kostoglou" userId="adb54a6f361556ea" providerId="Windows Live" clId="Web-{22D73B81-B442-4955-97F4-AEAE9763DFC5}" dt="2019-10-28T10:47:15.969" v="33"/>
      <pc:docMkLst>
        <pc:docMk/>
      </pc:docMkLst>
      <pc:sldChg chg="modNotes">
        <pc:chgData name="Sofia Kostoglou" userId="adb54a6f361556ea" providerId="Windows Live" clId="Web-{22D73B81-B442-4955-97F4-AEAE9763DFC5}" dt="2019-10-28T10:45:41.951" v="0"/>
        <pc:sldMkLst>
          <pc:docMk/>
          <pc:sldMk cId="2098311462" sldId="257"/>
        </pc:sldMkLst>
      </pc:sldChg>
      <pc:sldChg chg="modNotes">
        <pc:chgData name="Sofia Kostoglou" userId="adb54a6f361556ea" providerId="Windows Live" clId="Web-{22D73B81-B442-4955-97F4-AEAE9763DFC5}" dt="2019-10-28T10:45:44.936" v="1"/>
        <pc:sldMkLst>
          <pc:docMk/>
          <pc:sldMk cId="2775499248" sldId="258"/>
        </pc:sldMkLst>
      </pc:sldChg>
      <pc:sldChg chg="modNotes">
        <pc:chgData name="Sofia Kostoglou" userId="adb54a6f361556ea" providerId="Windows Live" clId="Web-{22D73B81-B442-4955-97F4-AEAE9763DFC5}" dt="2019-10-28T10:45:47.592" v="2"/>
        <pc:sldMkLst>
          <pc:docMk/>
          <pc:sldMk cId="3861347332" sldId="305"/>
        </pc:sldMkLst>
      </pc:sldChg>
      <pc:sldChg chg="modNotes">
        <pc:chgData name="Sofia Kostoglou" userId="adb54a6f361556ea" providerId="Windows Live" clId="Web-{22D73B81-B442-4955-97F4-AEAE9763DFC5}" dt="2019-10-28T10:46:03.065" v="8"/>
        <pc:sldMkLst>
          <pc:docMk/>
          <pc:sldMk cId="3028590426" sldId="309"/>
        </pc:sldMkLst>
      </pc:sldChg>
      <pc:sldChg chg="modNotes">
        <pc:chgData name="Sofia Kostoglou" userId="adb54a6f361556ea" providerId="Windows Live" clId="Web-{22D73B81-B442-4955-97F4-AEAE9763DFC5}" dt="2019-10-28T10:46:18.733" v="15"/>
        <pc:sldMkLst>
          <pc:docMk/>
          <pc:sldMk cId="166932332" sldId="311"/>
        </pc:sldMkLst>
      </pc:sldChg>
      <pc:sldChg chg="modNotes">
        <pc:chgData name="Sofia Kostoglou" userId="adb54a6f361556ea" providerId="Windows Live" clId="Web-{22D73B81-B442-4955-97F4-AEAE9763DFC5}" dt="2019-10-28T10:46:21.187" v="16"/>
        <pc:sldMkLst>
          <pc:docMk/>
          <pc:sldMk cId="663322891" sldId="312"/>
        </pc:sldMkLst>
      </pc:sldChg>
      <pc:sldChg chg="modNotes">
        <pc:chgData name="Sofia Kostoglou" userId="adb54a6f361556ea" providerId="Windows Live" clId="Web-{22D73B81-B442-4955-97F4-AEAE9763DFC5}" dt="2019-10-28T10:46:46.093" v="22"/>
        <pc:sldMkLst>
          <pc:docMk/>
          <pc:sldMk cId="3098725066" sldId="313"/>
        </pc:sldMkLst>
      </pc:sldChg>
      <pc:sldChg chg="modNotes">
        <pc:chgData name="Sofia Kostoglou" userId="adb54a6f361556ea" providerId="Windows Live" clId="Web-{22D73B81-B442-4955-97F4-AEAE9763DFC5}" dt="2019-10-28T10:45:49.905" v="3"/>
        <pc:sldMkLst>
          <pc:docMk/>
          <pc:sldMk cId="2437214397" sldId="316"/>
        </pc:sldMkLst>
      </pc:sldChg>
      <pc:sldChg chg="modNotes">
        <pc:chgData name="Sofia Kostoglou" userId="adb54a6f361556ea" providerId="Windows Live" clId="Web-{22D73B81-B442-4955-97F4-AEAE9763DFC5}" dt="2019-10-28T10:46:09.686" v="11"/>
        <pc:sldMkLst>
          <pc:docMk/>
          <pc:sldMk cId="487960944" sldId="320"/>
        </pc:sldMkLst>
      </pc:sldChg>
      <pc:sldChg chg="modNotes">
        <pc:chgData name="Sofia Kostoglou" userId="adb54a6f361556ea" providerId="Windows Live" clId="Web-{22D73B81-B442-4955-97F4-AEAE9763DFC5}" dt="2019-10-28T10:46:14.124" v="13"/>
        <pc:sldMkLst>
          <pc:docMk/>
          <pc:sldMk cId="1974304866" sldId="322"/>
        </pc:sldMkLst>
      </pc:sldChg>
      <pc:sldChg chg="modNotes">
        <pc:chgData name="Sofia Kostoglou" userId="adb54a6f361556ea" providerId="Windows Live" clId="Web-{22D73B81-B442-4955-97F4-AEAE9763DFC5}" dt="2019-10-28T10:46:11.999" v="12"/>
        <pc:sldMkLst>
          <pc:docMk/>
          <pc:sldMk cId="784636813" sldId="323"/>
        </pc:sldMkLst>
      </pc:sldChg>
      <pc:sldChg chg="modNotes">
        <pc:chgData name="Sofia Kostoglou" userId="adb54a6f361556ea" providerId="Windows Live" clId="Web-{22D73B81-B442-4955-97F4-AEAE9763DFC5}" dt="2019-10-28T10:46:43.781" v="21"/>
        <pc:sldMkLst>
          <pc:docMk/>
          <pc:sldMk cId="3024136498" sldId="324"/>
        </pc:sldMkLst>
      </pc:sldChg>
      <pc:sldChg chg="modNotes">
        <pc:chgData name="Sofia Kostoglou" userId="adb54a6f361556ea" providerId="Windows Live" clId="Web-{22D73B81-B442-4955-97F4-AEAE9763DFC5}" dt="2019-10-28T10:46:48.984" v="23"/>
        <pc:sldMkLst>
          <pc:docMk/>
          <pc:sldMk cId="4114923570" sldId="325"/>
        </pc:sldMkLst>
      </pc:sldChg>
      <pc:sldChg chg="modNotes">
        <pc:chgData name="Sofia Kostoglou" userId="adb54a6f361556ea" providerId="Windows Live" clId="Web-{22D73B81-B442-4955-97F4-AEAE9763DFC5}" dt="2019-10-28T10:46:53.609" v="25"/>
        <pc:sldMkLst>
          <pc:docMk/>
          <pc:sldMk cId="2443306091" sldId="328"/>
        </pc:sldMkLst>
      </pc:sldChg>
      <pc:sldChg chg="modNotes">
        <pc:chgData name="Sofia Kostoglou" userId="adb54a6f361556ea" providerId="Windows Live" clId="Web-{22D73B81-B442-4955-97F4-AEAE9763DFC5}" dt="2019-10-28T10:46:54.906" v="26"/>
        <pc:sldMkLst>
          <pc:docMk/>
          <pc:sldMk cId="1817965242" sldId="329"/>
        </pc:sldMkLst>
      </pc:sldChg>
      <pc:sldChg chg="modNotes">
        <pc:chgData name="Sofia Kostoglou" userId="adb54a6f361556ea" providerId="Windows Live" clId="Web-{22D73B81-B442-4955-97F4-AEAE9763DFC5}" dt="2019-10-28T10:46:57.875" v="27"/>
        <pc:sldMkLst>
          <pc:docMk/>
          <pc:sldMk cId="1066469409" sldId="330"/>
        </pc:sldMkLst>
      </pc:sldChg>
      <pc:sldChg chg="modNotes">
        <pc:chgData name="Sofia Kostoglou" userId="adb54a6f361556ea" providerId="Windows Live" clId="Web-{22D73B81-B442-4955-97F4-AEAE9763DFC5}" dt="2019-10-28T10:47:00.344" v="28"/>
        <pc:sldMkLst>
          <pc:docMk/>
          <pc:sldMk cId="1299821415" sldId="331"/>
        </pc:sldMkLst>
      </pc:sldChg>
      <pc:sldChg chg="modNotes">
        <pc:chgData name="Sofia Kostoglou" userId="adb54a6f361556ea" providerId="Windows Live" clId="Web-{22D73B81-B442-4955-97F4-AEAE9763DFC5}" dt="2019-10-28T10:47:01.734" v="29"/>
        <pc:sldMkLst>
          <pc:docMk/>
          <pc:sldMk cId="1750806113" sldId="332"/>
        </pc:sldMkLst>
      </pc:sldChg>
      <pc:sldChg chg="modNotes">
        <pc:chgData name="Sofia Kostoglou" userId="adb54a6f361556ea" providerId="Windows Live" clId="Web-{22D73B81-B442-4955-97F4-AEAE9763DFC5}" dt="2019-10-28T10:47:04.703" v="30"/>
        <pc:sldMkLst>
          <pc:docMk/>
          <pc:sldMk cId="337839175" sldId="333"/>
        </pc:sldMkLst>
      </pc:sldChg>
      <pc:sldChg chg="modNotes">
        <pc:chgData name="Sofia Kostoglou" userId="adb54a6f361556ea" providerId="Windows Live" clId="Web-{22D73B81-B442-4955-97F4-AEAE9763DFC5}" dt="2019-10-28T10:45:55.389" v="5"/>
        <pc:sldMkLst>
          <pc:docMk/>
          <pc:sldMk cId="1276156904" sldId="334"/>
        </pc:sldMkLst>
      </pc:sldChg>
      <pc:sldChg chg="modNotes">
        <pc:chgData name="Sofia Kostoglou" userId="adb54a6f361556ea" providerId="Windows Live" clId="Web-{22D73B81-B442-4955-97F4-AEAE9763DFC5}" dt="2019-10-28T10:46:04.499" v="9"/>
        <pc:sldMkLst>
          <pc:docMk/>
          <pc:sldMk cId="275589867" sldId="336"/>
        </pc:sldMkLst>
      </pc:sldChg>
      <pc:sldChg chg="modNotes">
        <pc:chgData name="Sofia Kostoglou" userId="adb54a6f361556ea" providerId="Windows Live" clId="Web-{22D73B81-B442-4955-97F4-AEAE9763DFC5}" dt="2019-10-28T10:46:07.499" v="10"/>
        <pc:sldMkLst>
          <pc:docMk/>
          <pc:sldMk cId="116240318" sldId="337"/>
        </pc:sldMkLst>
      </pc:sldChg>
      <pc:sldChg chg="modNotes">
        <pc:chgData name="Sofia Kostoglou" userId="adb54a6f361556ea" providerId="Windows Live" clId="Web-{22D73B81-B442-4955-97F4-AEAE9763DFC5}" dt="2019-10-28T10:47:15.969" v="33"/>
        <pc:sldMkLst>
          <pc:docMk/>
          <pc:sldMk cId="2784305911" sldId="338"/>
        </pc:sldMkLst>
      </pc:sldChg>
      <pc:sldChg chg="modNotes">
        <pc:chgData name="Sofia Kostoglou" userId="adb54a6f361556ea" providerId="Windows Live" clId="Web-{22D73B81-B442-4955-97F4-AEAE9763DFC5}" dt="2019-10-28T10:46:16.640" v="14"/>
        <pc:sldMkLst>
          <pc:docMk/>
          <pc:sldMk cId="4283512240" sldId="339"/>
        </pc:sldMkLst>
      </pc:sldChg>
      <pc:sldChg chg="modNotes">
        <pc:chgData name="Sofia Kostoglou" userId="adb54a6f361556ea" providerId="Windows Live" clId="Web-{22D73B81-B442-4955-97F4-AEAE9763DFC5}" dt="2019-10-28T10:46:34.015" v="18"/>
        <pc:sldMkLst>
          <pc:docMk/>
          <pc:sldMk cId="2589830539" sldId="341"/>
        </pc:sldMkLst>
      </pc:sldChg>
      <pc:sldChg chg="modNotes">
        <pc:chgData name="Sofia Kostoglou" userId="adb54a6f361556ea" providerId="Windows Live" clId="Web-{22D73B81-B442-4955-97F4-AEAE9763DFC5}" dt="2019-10-28T10:46:26.952" v="17"/>
        <pc:sldMkLst>
          <pc:docMk/>
          <pc:sldMk cId="2241317907" sldId="348"/>
        </pc:sldMkLst>
      </pc:sldChg>
      <pc:sldChg chg="modNotes">
        <pc:chgData name="Sofia Kostoglou" userId="adb54a6f361556ea" providerId="Windows Live" clId="Web-{22D73B81-B442-4955-97F4-AEAE9763DFC5}" dt="2019-10-28T10:45:59.608" v="7"/>
        <pc:sldMkLst>
          <pc:docMk/>
          <pc:sldMk cId="1418448545" sldId="354"/>
        </pc:sldMkLst>
      </pc:sldChg>
      <pc:sldChg chg="modNotes">
        <pc:chgData name="Sofia Kostoglou" userId="adb54a6f361556ea" providerId="Windows Live" clId="Web-{22D73B81-B442-4955-97F4-AEAE9763DFC5}" dt="2019-10-28T10:45:56.124" v="6"/>
        <pc:sldMkLst>
          <pc:docMk/>
          <pc:sldMk cId="2116956510" sldId="355"/>
        </pc:sldMkLst>
      </pc:sldChg>
      <pc:sldChg chg="modNotes">
        <pc:chgData name="Sofia Kostoglou" userId="adb54a6f361556ea" providerId="Windows Live" clId="Web-{22D73B81-B442-4955-97F4-AEAE9763DFC5}" dt="2019-10-28T10:47:06.938" v="31"/>
        <pc:sldMkLst>
          <pc:docMk/>
          <pc:sldMk cId="1601460007" sldId="358"/>
        </pc:sldMkLst>
      </pc:sldChg>
      <pc:sldChg chg="modNotes">
        <pc:chgData name="Sofia Kostoglou" userId="adb54a6f361556ea" providerId="Windows Live" clId="Web-{22D73B81-B442-4955-97F4-AEAE9763DFC5}" dt="2019-10-28T10:46:39.812" v="20"/>
        <pc:sldMkLst>
          <pc:docMk/>
          <pc:sldMk cId="2632020668" sldId="366"/>
        </pc:sldMkLst>
      </pc:sldChg>
      <pc:sldChg chg="modNotes">
        <pc:chgData name="Sofia Kostoglou" userId="adb54a6f361556ea" providerId="Windows Live" clId="Web-{22D73B81-B442-4955-97F4-AEAE9763DFC5}" dt="2019-10-28T10:46:51.359" v="24"/>
        <pc:sldMkLst>
          <pc:docMk/>
          <pc:sldMk cId="1414756409" sldId="367"/>
        </pc:sldMkLst>
      </pc:sldChg>
      <pc:sldChg chg="modNotes">
        <pc:chgData name="Sofia Kostoglou" userId="adb54a6f361556ea" providerId="Windows Live" clId="Web-{22D73B81-B442-4955-97F4-AEAE9763DFC5}" dt="2019-10-28T10:47:08.875" v="32"/>
        <pc:sldMkLst>
          <pc:docMk/>
          <pc:sldMk cId="1398314365" sldId="369"/>
        </pc:sldMkLst>
      </pc:sldChg>
      <pc:sldChg chg="modNotes">
        <pc:chgData name="Sofia Kostoglou" userId="adb54a6f361556ea" providerId="Windows Live" clId="Web-{22D73B81-B442-4955-97F4-AEAE9763DFC5}" dt="2019-10-28T10:45:52.483" v="4"/>
        <pc:sldMkLst>
          <pc:docMk/>
          <pc:sldMk cId="2840673671" sldId="3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999" cy="2479561"/>
          </a:xfrm>
          <a:prstGeom prst="rect">
            <a:avLst/>
          </a:prstGeom>
        </p:spPr>
        <p:txBody>
          <a:bodyPr vert="horz" lIns="193999" tIns="97000" rIns="193999" bIns="97000" rtlCol="0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6" y="0"/>
            <a:ext cx="4434999" cy="2479561"/>
          </a:xfrm>
          <a:prstGeom prst="rect">
            <a:avLst/>
          </a:prstGeom>
        </p:spPr>
        <p:txBody>
          <a:bodyPr vert="horz" lIns="193999" tIns="97000" rIns="193999" bIns="97000" rtlCol="0"/>
          <a:lstStyle>
            <a:lvl1pPr algn="r">
              <a:defRPr sz="2500"/>
            </a:lvl1pPr>
          </a:lstStyle>
          <a:p>
            <a:fld id="{34BB5879-8D8E-C442-B20B-3633E51B32E3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6002338" y="6176963"/>
            <a:ext cx="22239288" cy="16679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93999" tIns="97000" rIns="193999" bIns="970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23783168"/>
            <a:ext cx="8187690" cy="19458955"/>
          </a:xfrm>
          <a:prstGeom prst="rect">
            <a:avLst/>
          </a:prstGeom>
        </p:spPr>
        <p:txBody>
          <a:bodyPr vert="horz" lIns="193999" tIns="97000" rIns="193999" bIns="9700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6940016"/>
            <a:ext cx="4434999" cy="2479556"/>
          </a:xfrm>
          <a:prstGeom prst="rect">
            <a:avLst/>
          </a:prstGeom>
        </p:spPr>
        <p:txBody>
          <a:bodyPr vert="horz" lIns="193999" tIns="97000" rIns="193999" bIns="97000" rtlCol="0" anchor="b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6" y="46940016"/>
            <a:ext cx="4434999" cy="2479556"/>
          </a:xfrm>
          <a:prstGeom prst="rect">
            <a:avLst/>
          </a:prstGeom>
        </p:spPr>
        <p:txBody>
          <a:bodyPr vert="horz" lIns="193999" tIns="97000" rIns="193999" bIns="97000" rtlCol="0" anchor="b"/>
          <a:lstStyle>
            <a:lvl1pPr algn="r">
              <a:defRPr sz="2500"/>
            </a:lvl1pPr>
          </a:lstStyle>
          <a:p>
            <a:fld id="{7C94D678-4B96-BD4B-A5C7-D8A71E249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4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44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4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30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0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7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36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97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95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97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21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45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848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175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38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00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11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610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628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0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827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747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46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682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74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327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86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16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84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7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13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86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02338" y="6176963"/>
            <a:ext cx="22239288" cy="16679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4D678-4B96-BD4B-A5C7-D8A71E24936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oogle Shape;19;p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91440" y="619529"/>
            <a:ext cx="8846820" cy="891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7;p3"/>
          <p:cNvSpPr txBox="1">
            <a:spLocks noGrp="1"/>
          </p:cNvSpPr>
          <p:nvPr>
            <p:ph type="title"/>
          </p:nvPr>
        </p:nvSpPr>
        <p:spPr>
          <a:xfrm>
            <a:off x="110067" y="59268"/>
            <a:ext cx="8280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2" name="Google Shape;18;p3"/>
          <p:cNvSpPr txBox="1">
            <a:spLocks noGrp="1"/>
          </p:cNvSpPr>
          <p:nvPr>
            <p:ph type="body" idx="1"/>
          </p:nvPr>
        </p:nvSpPr>
        <p:spPr>
          <a:xfrm>
            <a:off x="110067" y="812800"/>
            <a:ext cx="8754533" cy="557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/>
              <a:t>Cliquez pour modifier les styles du texte du masque</a:t>
            </a:r>
          </a:p>
          <a:p>
            <a:pPr lvl="1" eaLnBrk="1" latinLnBrk="0" hangingPunct="1"/>
            <a:r>
              <a:rPr kumimoji="0" lang="fr-CH"/>
              <a:t>Deuxième niveau</a:t>
            </a:r>
          </a:p>
          <a:p>
            <a:pPr lvl="2" eaLnBrk="1" latinLnBrk="0" hangingPunct="1"/>
            <a:r>
              <a:rPr kumimoji="0" lang="fr-CH"/>
              <a:t>Troisième niveau</a:t>
            </a:r>
          </a:p>
          <a:p>
            <a:pPr lvl="3" eaLnBrk="1" latinLnBrk="0" hangingPunct="1"/>
            <a:r>
              <a:rPr kumimoji="0" lang="fr-CH"/>
              <a:t>Quatrième niveau</a:t>
            </a:r>
          </a:p>
          <a:p>
            <a:pPr lvl="4" eaLnBrk="1" latinLnBrk="0" hangingPunct="1"/>
            <a:r>
              <a:rPr kumimoji="0" lang="fr-CH"/>
              <a:t>Cinquième niveau</a:t>
            </a:r>
            <a:endParaRPr kumimoji="0" lang="en-US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space.cern.ch/lhc-machine-committee/_layouts/15/WopiFrame.aspx?sourcedoc=/lhc-machine-committee/Presentations/1/lmc_397/Updated_noise_SKostoglou.pptx&amp;action=default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Google Shape;61;p15"/>
          <p:cNvSpPr txBox="1">
            <a:spLocks noGrp="1"/>
          </p:cNvSpPr>
          <p:nvPr>
            <p:ph type="title"/>
          </p:nvPr>
        </p:nvSpPr>
        <p:spPr>
          <a:xfrm>
            <a:off x="538849" y="690469"/>
            <a:ext cx="8066303" cy="139959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spcFirstLastPara="1" wrap="square" lIns="45700" tIns="45700" rIns="45700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3000"/>
            </a:pPr>
            <a:r>
              <a:rPr lang="en-US" sz="4500" dirty="0" smtClean="0">
                <a:solidFill>
                  <a:schemeClr val="bg1"/>
                </a:solidFill>
                <a:latin typeface="Calibri"/>
                <a:cs typeface="Calibri"/>
              </a:rPr>
              <a:t>Measurements of the LHC (spare) UPS voltage spectra</a:t>
            </a:r>
            <a:endParaRPr lang="en-US" sz="450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3" name="Picture 3" descr="A picture containing parking, building, meter, outdoor&#10;&#10;Description automatically generated">
            <a:extLst>
              <a:ext uri="{FF2B5EF4-FFF2-40B4-BE49-F238E27FC236}">
                <a16:creationId xmlns:a16="http://schemas.microsoft.com/office/drawing/2014/main" xmlns="" id="{371CADA7-AC8F-4A7A-98C6-4464CEDC7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795510" y="2972038"/>
            <a:ext cx="3593025" cy="239482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B8E2C10-E7C5-4B42-8F36-588BACB66E5D}"/>
              </a:ext>
            </a:extLst>
          </p:cNvPr>
          <p:cNvSpPr/>
          <p:nvPr/>
        </p:nvSpPr>
        <p:spPr>
          <a:xfrm>
            <a:off x="600893" y="2515642"/>
            <a:ext cx="5865222" cy="2169825"/>
          </a:xfrm>
          <a:prstGeom prst="rect">
            <a:avLst/>
          </a:prstGeom>
          <a:ln w="28575">
            <a:noFill/>
          </a:ln>
        </p:spPr>
        <p:txBody>
          <a:bodyPr wrap="square" anchor="ctr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G. Arduini,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S. 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Kostoglou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Y.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Papaphilippou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G.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Sterbini</a:t>
            </a:r>
            <a:endParaRPr lang="el-GR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endParaRPr lang="en-US" sz="9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Measurements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from EN-EL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  J.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Emonds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-Alt, V.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Chareyre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 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P. Dominguez Chans, B. Saint Sulpice 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Arial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Equipment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N.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Biancacci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B.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Salvant</a:t>
            </a:r>
            <a:endParaRPr lang="en-US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experts: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Berti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F.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Laponi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Valuable discussions &amp; help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: M. C. Bastos, M. Martino, 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A. Lombardi, L.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Timeo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, D.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ea typeface="+mn-lt"/>
                <a:cs typeface="Calibri"/>
              </a:rPr>
              <a:t>Valuch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  <a:ea typeface="+mn-lt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64431" y="5865220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WP2, 15.09.2020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9288" y="4899740"/>
            <a:ext cx="5934271" cy="810594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1966" y="4915971"/>
            <a:ext cx="5952857" cy="719356"/>
            <a:chOff x="74644" y="4598734"/>
            <a:chExt cx="5952857" cy="7193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703" y="4898932"/>
              <a:ext cx="5896798" cy="41915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74644" y="4598734"/>
              <a:ext cx="4572000" cy="3231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500" i="1" dirty="0" smtClean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</a:t>
              </a:r>
              <a:r>
                <a:rPr lang="en-US" sz="1500" i="1" dirty="0" smtClean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  <a:hlinkClick r:id="rId5"/>
                </a:rPr>
                <a:t>Updates on noise studies</a:t>
              </a:r>
              <a:r>
                <a:rPr lang="en-US" sz="1500" i="1" dirty="0" smtClean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” </a:t>
              </a:r>
              <a:r>
                <a:rPr lang="en-US" sz="1500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LMC </a:t>
              </a:r>
              <a:r>
                <a:rPr lang="en-US" sz="1500" dirty="0" smtClean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24/06/2020</a:t>
              </a:r>
              <a:endParaRPr lang="en-US" sz="15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83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  <a:endParaRPr lang="en-US" b="1" dirty="0"/>
          </a:p>
        </p:txBody>
      </p:sp>
      <p:pic>
        <p:nvPicPr>
          <p:cNvPr id="8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919" y="1709430"/>
            <a:ext cx="460629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64719" y="2466314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01503" y="3125055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5962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0" y="809140"/>
            <a:ext cx="4030824" cy="536772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pare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UPS </a:t>
            </a:r>
            <a:r>
              <a:rPr lang="en-US" sz="2500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B9000 100 kVA in 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BA7</a:t>
            </a:r>
            <a:r>
              <a:rPr lang="en-US" sz="2500" dirty="0">
                <a:latin typeface="Calibri"/>
                <a:cs typeface="Calibri"/>
              </a:rPr>
              <a:t>*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Main UPS components: rectifier, battery &amp;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Expected UPS voltage spectrum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 SF of inverter (and harmonics) &amp; 50 Hz sidebands.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Inverter’s 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switching frequency (SF)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at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4 kHz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5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5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5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897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 txBox="1">
            <a:spLocks/>
          </p:cNvSpPr>
          <p:nvPr/>
        </p:nvSpPr>
        <p:spPr>
          <a:xfrm>
            <a:off x="0" y="809140"/>
            <a:ext cx="4030824" cy="536772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pare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UPS </a:t>
            </a:r>
            <a:r>
              <a:rPr lang="en-US" sz="2500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B9000 100 kVA in 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BA7</a:t>
            </a:r>
            <a:r>
              <a:rPr lang="en-US" sz="2500" dirty="0">
                <a:latin typeface="Calibri"/>
                <a:cs typeface="Calibri"/>
              </a:rPr>
              <a:t>*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Main UPS components: rectifier, battery &amp;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Expected UPS voltage spectrum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 SF of inverter (and harmonics) &amp; 50 Hz sidebands.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Inverter’s 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switching frequency (SF)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at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4 kHz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Important UPS operation modes</a:t>
            </a:r>
            <a:r>
              <a:rPr lang="en-US" sz="2500" dirty="0" smtClean="0">
                <a:latin typeface="Calibri"/>
                <a:cs typeface="Calibri"/>
              </a:rPr>
              <a:t>*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 </a:t>
            </a:r>
            <a:r>
              <a:rPr lang="en-US" sz="2500" b="1" dirty="0" smtClean="0">
                <a:solidFill>
                  <a:srgbClr val="7030A0"/>
                </a:solidFill>
                <a:latin typeface="Calibri"/>
                <a:cs typeface="Calibri"/>
              </a:rPr>
              <a:t>normal mode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</a:t>
            </a:r>
            <a:r>
              <a:rPr lang="en-US" sz="2500" b="1" dirty="0" smtClean="0">
                <a:latin typeface="Calibri"/>
                <a:cs typeface="Calibri"/>
              </a:rPr>
              <a:t>on battery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</a:t>
            </a:r>
            <a:r>
              <a:rPr lang="en-US" sz="2500" b="1" dirty="0" smtClean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endParaRPr lang="en-US" sz="25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25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5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5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  <a:endParaRPr lang="en-US" b="1" dirty="0"/>
          </a:p>
        </p:txBody>
      </p:sp>
      <p:pic>
        <p:nvPicPr>
          <p:cNvPr id="8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919" y="1709430"/>
            <a:ext cx="460629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64719" y="2466314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01503" y="3125055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5962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3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205274" y="1499606"/>
            <a:ext cx="9088016" cy="40427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Introduction</a:t>
            </a:r>
          </a:p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Results</a:t>
            </a: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: UPS voltage spectrograms</a:t>
            </a:r>
          </a:p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Conclusions &amp; proposed tests for Run 3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50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xmlns="" id="{2781491C-F91A-4967-96E3-5321DBFC3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5" y="1143051"/>
            <a:ext cx="6438122" cy="51557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80522" y="76511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D6FAE"/>
                </a:solidFill>
              </a:rPr>
              <a:t>Inverter’s SF &amp; harmonics</a:t>
            </a:r>
            <a:endParaRPr lang="en-US" b="1" dirty="0">
              <a:solidFill>
                <a:srgbClr val="DD6FAE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855167" y="1119673"/>
            <a:ext cx="223935" cy="429209"/>
          </a:xfrm>
          <a:prstGeom prst="straightConnector1">
            <a:avLst/>
          </a:prstGeom>
          <a:ln>
            <a:solidFill>
              <a:srgbClr val="DD6FA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489649" y="1122783"/>
            <a:ext cx="40433" cy="426099"/>
          </a:xfrm>
          <a:prstGeom prst="straightConnector1">
            <a:avLst/>
          </a:prstGeom>
          <a:ln>
            <a:solidFill>
              <a:srgbClr val="DD6FA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69096" y="1107232"/>
            <a:ext cx="124406" cy="385666"/>
          </a:xfrm>
          <a:prstGeom prst="straightConnector1">
            <a:avLst/>
          </a:prstGeom>
          <a:ln>
            <a:solidFill>
              <a:srgbClr val="DD6FA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94720" y="1073019"/>
            <a:ext cx="270586" cy="326573"/>
          </a:xfrm>
          <a:prstGeom prst="straightConnector1">
            <a:avLst/>
          </a:prstGeom>
          <a:ln>
            <a:solidFill>
              <a:srgbClr val="DD6FA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3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xmlns="" id="{2781491C-F91A-4967-96E3-5321DBFC3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822" y="844473"/>
            <a:ext cx="3228392" cy="2585365"/>
          </a:xfrm>
          <a:prstGeom prst="rect">
            <a:avLst/>
          </a:prstGeom>
        </p:spPr>
      </p:pic>
      <p:sp>
        <p:nvSpPr>
          <p:cNvPr id="8" name="Content Placeholder 7"/>
          <p:cNvSpPr txBox="1">
            <a:spLocks/>
          </p:cNvSpPr>
          <p:nvPr/>
        </p:nvSpPr>
        <p:spPr>
          <a:xfrm>
            <a:off x="0" y="939770"/>
            <a:ext cx="5355770" cy="49571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Inverter’s SF is clearly at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4 kHz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Prior to LS1, the SF was at 8 kHz.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New UPS system was installed with SF at ~6.74 kHz* (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not consistent with our observations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).</a:t>
            </a: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7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0DA5CE0A-9092-4813-8333-17069C2502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4" t="-1137" r="22053" b="12573"/>
          <a:stretch/>
        </p:blipFill>
        <p:spPr>
          <a:xfrm>
            <a:off x="5215814" y="3360840"/>
            <a:ext cx="3172408" cy="2565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5690" y="690465"/>
            <a:ext cx="2598468" cy="400110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Present measurements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1619" y="3231502"/>
            <a:ext cx="2366610" cy="40011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Past measurements*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B4C3F76-8B88-485A-93BB-C0855FA52C06}"/>
              </a:ext>
            </a:extLst>
          </p:cNvPr>
          <p:cNvSpPr/>
          <p:nvPr/>
        </p:nvSpPr>
        <p:spPr>
          <a:xfrm>
            <a:off x="-3733" y="5837383"/>
            <a:ext cx="829841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</a:rPr>
              <a:t>* V. </a:t>
            </a:r>
            <a:r>
              <a:rPr lang="en-US" sz="1300" dirty="0" err="1">
                <a:solidFill>
                  <a:schemeClr val="accent6"/>
                </a:solidFill>
              </a:rPr>
              <a:t>Chareyre</a:t>
            </a:r>
            <a:r>
              <a:rPr lang="en-US" sz="1300" dirty="0">
                <a:solidFill>
                  <a:schemeClr val="accent6"/>
                </a:solidFill>
              </a:rPr>
              <a:t>. Assessment of the High Frequency Noise Produced by the UPS Systems in the LHC Machine.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xmlns="" id="{2781491C-F91A-4967-96E3-5321DBFC3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822" y="844473"/>
            <a:ext cx="3228392" cy="2585365"/>
          </a:xfrm>
          <a:prstGeom prst="rect">
            <a:avLst/>
          </a:prstGeom>
        </p:spPr>
      </p:pic>
      <p:sp>
        <p:nvSpPr>
          <p:cNvPr id="8" name="Content Placeholder 7"/>
          <p:cNvSpPr txBox="1">
            <a:spLocks/>
          </p:cNvSpPr>
          <p:nvPr/>
        </p:nvSpPr>
        <p:spPr>
          <a:xfrm>
            <a:off x="0" y="939770"/>
            <a:ext cx="5355770" cy="49571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Inverter’s SF is clearly at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4 kHz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Prior to LS1, the SF was at 8 kHz.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New UPS system was installed with SF at ~6.74 kHz* (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not consistent with our observations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).</a:t>
            </a: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7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The revolution and betatron frequency should always be considered when selecting SF. </a:t>
            </a:r>
            <a:endParaRPr lang="en-US" sz="23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0DA5CE0A-9092-4813-8333-17069C2502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4" t="-1137" r="22053" b="12573"/>
          <a:stretch/>
        </p:blipFill>
        <p:spPr>
          <a:xfrm>
            <a:off x="5215814" y="3360840"/>
            <a:ext cx="3172408" cy="2565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5690" y="690465"/>
            <a:ext cx="2598468" cy="400110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Present measurements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1619" y="3231502"/>
            <a:ext cx="2366610" cy="40011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Past measurements*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B4C3F76-8B88-485A-93BB-C0855FA52C06}"/>
              </a:ext>
            </a:extLst>
          </p:cNvPr>
          <p:cNvSpPr/>
          <p:nvPr/>
        </p:nvSpPr>
        <p:spPr>
          <a:xfrm>
            <a:off x="-3733" y="5837383"/>
            <a:ext cx="829841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</a:rPr>
              <a:t>* V. </a:t>
            </a:r>
            <a:r>
              <a:rPr lang="en-US" sz="1300" dirty="0" err="1">
                <a:solidFill>
                  <a:schemeClr val="accent6"/>
                </a:solidFill>
              </a:rPr>
              <a:t>Chareyre</a:t>
            </a:r>
            <a:r>
              <a:rPr lang="en-US" sz="1300" dirty="0">
                <a:solidFill>
                  <a:schemeClr val="accent6"/>
                </a:solidFill>
              </a:rPr>
              <a:t>. Assessment of the High Frequency Noise Produced by the UPS Systems in the LHC Machine.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0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8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DA8ECB6-DD7C-4CA2-A4D2-E794DD567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62" y="2952329"/>
            <a:ext cx="3886200" cy="3108960"/>
          </a:xfrm>
          <a:prstGeom prst="rect">
            <a:avLst/>
          </a:prstGeom>
          <a:ln w="28575">
            <a:solidFill>
              <a:srgbClr val="DD6FAE"/>
            </a:solidFill>
          </a:ln>
        </p:spPr>
      </p:pic>
      <p:pic>
        <p:nvPicPr>
          <p:cNvPr id="9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43C4F4F8-034A-4D58-8F73-56D15B1D5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631" y="2952329"/>
            <a:ext cx="3886200" cy="310896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1" name="Content Placeholder 7"/>
          <p:cNvSpPr txBox="1">
            <a:spLocks/>
          </p:cNvSpPr>
          <p:nvPr/>
        </p:nvSpPr>
        <p:spPr>
          <a:xfrm>
            <a:off x="0" y="771821"/>
            <a:ext cx="8901404" cy="219531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components around SF and its harmonics are </a:t>
            </a:r>
            <a:r>
              <a:rPr lang="en-US" sz="23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harmonics</a:t>
            </a: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8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DA8ECB6-DD7C-4CA2-A4D2-E794DD567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62" y="2952329"/>
            <a:ext cx="3886200" cy="3108960"/>
          </a:xfrm>
          <a:prstGeom prst="rect">
            <a:avLst/>
          </a:prstGeom>
          <a:ln w="28575">
            <a:solidFill>
              <a:srgbClr val="DD6FAE"/>
            </a:solidFill>
          </a:ln>
        </p:spPr>
      </p:pic>
      <p:pic>
        <p:nvPicPr>
          <p:cNvPr id="9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43C4F4F8-034A-4D58-8F73-56D15B1D5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631" y="2952329"/>
            <a:ext cx="3886200" cy="310896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4" name="Content Placeholder 7"/>
          <p:cNvSpPr txBox="1">
            <a:spLocks/>
          </p:cNvSpPr>
          <p:nvPr/>
        </p:nvSpPr>
        <p:spPr>
          <a:xfrm>
            <a:off x="0" y="771821"/>
            <a:ext cx="8901404" cy="219531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components around SF and its harmonics are </a:t>
            </a:r>
            <a:r>
              <a:rPr lang="en-US" sz="23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harmonics</a:t>
            </a: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sidebands are an expected feature as inverter relies on </a:t>
            </a:r>
            <a:r>
              <a:rPr lang="en-US" sz="23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pulse-width modulation</a:t>
            </a: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Slightly changing SF→ 50 Hz sidebands’ position would also change.</a:t>
            </a: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5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1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847B1410-F071-4799-AF4E-2A8F0101D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87" y="3024616"/>
            <a:ext cx="3771900" cy="301752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6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CCE393EF-C9F5-4CB4-B3F2-52DFAD3AD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713" y="3024616"/>
            <a:ext cx="3771900" cy="301752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116027" y="2970570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7988" y="2970570"/>
            <a:ext cx="13904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EC459E6-C732-4D94-9D14-C9527203736E}"/>
              </a:ext>
            </a:extLst>
          </p:cNvPr>
          <p:cNvSpPr txBox="1"/>
          <p:nvPr/>
        </p:nvSpPr>
        <p:spPr>
          <a:xfrm>
            <a:off x="6246491" y="3465219"/>
            <a:ext cx="2393655" cy="3789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mains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EC459E6-C732-4D94-9D14-C9527203736E}"/>
              </a:ext>
            </a:extLst>
          </p:cNvPr>
          <p:cNvSpPr txBox="1"/>
          <p:nvPr/>
        </p:nvSpPr>
        <p:spPr>
          <a:xfrm>
            <a:off x="1657385" y="3449670"/>
            <a:ext cx="26144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inverter</a:t>
            </a:r>
          </a:p>
        </p:txBody>
      </p:sp>
      <p:sp>
        <p:nvSpPr>
          <p:cNvPr id="23" name="Content Placeholder 7"/>
          <p:cNvSpPr txBox="1">
            <a:spLocks/>
          </p:cNvSpPr>
          <p:nvPr/>
        </p:nvSpPr>
        <p:spPr>
          <a:xfrm>
            <a:off x="0" y="958435"/>
            <a:ext cx="8901404" cy="2195314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Switching UPS mode from </a:t>
            </a:r>
            <a:r>
              <a:rPr lang="en-US" sz="27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US" sz="27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 voltage spectrum changes.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9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1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847B1410-F071-4799-AF4E-2A8F0101D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87" y="3024616"/>
            <a:ext cx="3771900" cy="301752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6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CCE393EF-C9F5-4CB4-B3F2-52DFAD3AD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713" y="3024616"/>
            <a:ext cx="3771900" cy="301752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116027" y="2970570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7988" y="2970570"/>
            <a:ext cx="13904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EC459E6-C732-4D94-9D14-C9527203736E}"/>
              </a:ext>
            </a:extLst>
          </p:cNvPr>
          <p:cNvSpPr txBox="1"/>
          <p:nvPr/>
        </p:nvSpPr>
        <p:spPr>
          <a:xfrm>
            <a:off x="6246491" y="3465219"/>
            <a:ext cx="2393655" cy="3789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mains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EC459E6-C732-4D94-9D14-C9527203736E}"/>
              </a:ext>
            </a:extLst>
          </p:cNvPr>
          <p:cNvSpPr txBox="1"/>
          <p:nvPr/>
        </p:nvSpPr>
        <p:spPr>
          <a:xfrm>
            <a:off x="1657385" y="3449670"/>
            <a:ext cx="26144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Noise from the inverter</a:t>
            </a:r>
          </a:p>
        </p:txBody>
      </p:sp>
      <p:sp>
        <p:nvSpPr>
          <p:cNvPr id="23" name="Content Placeholder 7"/>
          <p:cNvSpPr txBox="1">
            <a:spLocks/>
          </p:cNvSpPr>
          <p:nvPr/>
        </p:nvSpPr>
        <p:spPr>
          <a:xfrm>
            <a:off x="0" y="958435"/>
            <a:ext cx="8901404" cy="2195314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Switching UPS mode from </a:t>
            </a:r>
            <a:r>
              <a:rPr lang="en-US" sz="27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US" sz="27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 voltage spectrum changes.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source of high-f cluster is UPS, this modification should be detected on the beam’s spectrum.</a:t>
            </a:r>
            <a:endParaRPr lang="en-US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  <p:sp>
        <p:nvSpPr>
          <p:cNvPr id="17" name="Content Placeholder 7"/>
          <p:cNvSpPr txBox="1">
            <a:spLocks/>
          </p:cNvSpPr>
          <p:nvPr/>
        </p:nvSpPr>
        <p:spPr>
          <a:xfrm>
            <a:off x="0" y="977092"/>
            <a:ext cx="8957388" cy="5181112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the UPS is a potential candidate for the </a:t>
            </a:r>
            <a:r>
              <a:rPr lang="en-US" sz="2700" dirty="0" smtClean="0">
                <a:solidFill>
                  <a:srgbClr val="FFC000"/>
                </a:solidFill>
                <a:latin typeface="Calibri"/>
                <a:cs typeface="Calibri"/>
              </a:rPr>
              <a:t>high-f cluster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(7-8 kHz) observed on the LHC transverse beam spectrum: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</a:t>
            </a:r>
            <a:endParaRPr lang="en-US" sz="27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54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Results: UPS spectrograms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xmlns="" id="{F01E3F9C-1BFF-421D-A5D4-242A04A2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937" y="880797"/>
            <a:ext cx="5143500" cy="2743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69941F3-C8A9-4AC1-9BAB-4791F5B7F1BE}"/>
              </a:ext>
            </a:extLst>
          </p:cNvPr>
          <p:cNvSpPr txBox="1"/>
          <p:nvPr/>
        </p:nvSpPr>
        <p:spPr>
          <a:xfrm>
            <a:off x="5887462" y="648945"/>
            <a:ext cx="150233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</a:p>
        </p:txBody>
      </p:sp>
      <p:pic>
        <p:nvPicPr>
          <p:cNvPr id="25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F90A237-3D4D-4915-8FD7-FB7DFD87D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8937" y="3506328"/>
            <a:ext cx="5143500" cy="27432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A0D6F78-7987-4671-B812-6BA8F8718FFE}"/>
              </a:ext>
            </a:extLst>
          </p:cNvPr>
          <p:cNvSpPr txBox="1"/>
          <p:nvPr/>
        </p:nvSpPr>
        <p:spPr>
          <a:xfrm>
            <a:off x="5380264" y="4588794"/>
            <a:ext cx="175648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Without synchronization with ACin1 &amp;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CC7B42E-59A7-4FCF-AA66-5AB18C4D0FA1}"/>
              </a:ext>
            </a:extLst>
          </p:cNvPr>
          <p:cNvSpPr txBox="1"/>
          <p:nvPr/>
        </p:nvSpPr>
        <p:spPr>
          <a:xfrm>
            <a:off x="5876331" y="3499369"/>
            <a:ext cx="1191032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battery</a:t>
            </a:r>
          </a:p>
        </p:txBody>
      </p:sp>
      <p:sp>
        <p:nvSpPr>
          <p:cNvPr id="28" name="Content Placeholder 7"/>
          <p:cNvSpPr txBox="1">
            <a:spLocks/>
          </p:cNvSpPr>
          <p:nvPr/>
        </p:nvSpPr>
        <p:spPr>
          <a:xfrm>
            <a:off x="0" y="1368978"/>
            <a:ext cx="3806890" cy="4471985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Clear synchronization with mains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7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ittering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 present when switching to </a:t>
            </a:r>
            <a:r>
              <a:rPr lang="en-US" sz="27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battery mode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inhibiting synchronization.</a:t>
            </a:r>
            <a:endParaRPr lang="en-US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8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205274" y="1499606"/>
            <a:ext cx="9088016" cy="40427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Introduction</a:t>
            </a:r>
          </a:p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Results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: UPS voltage spectrograms</a:t>
            </a:r>
          </a:p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Conclusions &amp; proposed tests for Run 3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682946"/>
            <a:ext cx="9144000" cy="2817495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Clr>
                <a:schemeClr val="accent6">
                  <a:lumMod val="50000"/>
                </a:schemeClr>
              </a:buClr>
              <a:buFont typeface="Arial"/>
              <a:buNone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Goal of the study:</a:t>
            </a: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UPS noise spectrum contains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harmonics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beam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spectrum.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Yes, 50 Hz harmonics around 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  <a:cs typeface="Calibri"/>
              </a:rPr>
              <a:t>4 kHz &amp;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8 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  <a:cs typeface="Calibri"/>
              </a:rPr>
              <a:t>kHz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/>
                <a:cs typeface="Calibri"/>
              </a:rPr>
              <a:t>(very close to betatron tune and alias).</a:t>
            </a: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spectral components are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 to the mains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beam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spectrum.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Yes, clear synchronization with mains in normal mode.</a:t>
            </a: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4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682946"/>
            <a:ext cx="9144000" cy="2817495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Clr>
                <a:schemeClr val="accent6">
                  <a:lumMod val="50000"/>
                </a:schemeClr>
              </a:buClr>
              <a:buFont typeface="Arial"/>
              <a:buNone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Goal of the study:</a:t>
            </a: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UPS noise spectrum contains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harmonics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LHC beam spectrum. 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  <a:cs typeface="Calibri"/>
              </a:rPr>
              <a:t>Yes, 50 Hz harmonics around 4 kHz &amp; 8 kHz 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(very close to betatron tune and alias</a:t>
            </a:r>
            <a:r>
              <a:rPr lang="en-US" sz="2400" dirty="0" smtClean="0">
                <a:solidFill>
                  <a:srgbClr val="000000"/>
                </a:solidFill>
                <a:latin typeface="Calibri"/>
                <a:cs typeface="Calibri"/>
              </a:rPr>
              <a:t>).</a:t>
            </a:r>
            <a:endParaRPr lang="en-US" sz="2400" b="1" dirty="0" smtClean="0">
              <a:solidFill>
                <a:srgbClr val="00B050"/>
              </a:solidFill>
              <a:latin typeface="Calibri"/>
              <a:cs typeface="Calibri"/>
            </a:endParaRP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determine if spectral components are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 to the mains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beam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spectrum.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Yes, clear synchronization with mains in normal mode.</a:t>
            </a: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None/>
            </a:pPr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49290" y="1138335"/>
            <a:ext cx="373224" cy="1866122"/>
          </a:xfrm>
          <a:prstGeom prst="leftBrac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94317" y="3433665"/>
            <a:ext cx="7763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 on this signature, the UPS is 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potential candidate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</a:t>
            </a:r>
            <a:r>
              <a:rPr lang="en-US" sz="25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high-f cluster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8" name="Bent-Up Arrow 17"/>
          <p:cNvSpPr/>
          <p:nvPr/>
        </p:nvSpPr>
        <p:spPr>
          <a:xfrm rot="5400000">
            <a:off x="298580" y="3265720"/>
            <a:ext cx="886408" cy="643811"/>
          </a:xfrm>
          <a:prstGeom prst="bentUpArrow">
            <a:avLst>
              <a:gd name="adj1" fmla="val 11408"/>
              <a:gd name="adj2" fmla="val 25000"/>
              <a:gd name="adj3" fmla="val 1824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682946"/>
            <a:ext cx="9144000" cy="2817495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Clr>
                <a:schemeClr val="accent6">
                  <a:lumMod val="50000"/>
                </a:schemeClr>
              </a:buClr>
              <a:buFont typeface="Arial"/>
              <a:buNone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Goal of the study:</a:t>
            </a: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UPS noise spectrum contains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harmonics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beam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spectrum.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Yes, 50 Hz harmonics around 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  <a:cs typeface="Calibri"/>
              </a:rPr>
              <a:t>4 kHz &amp;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8 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  <a:cs typeface="Calibri"/>
              </a:rPr>
              <a:t>kHz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(very close to betatron tune and alias</a:t>
            </a:r>
            <a:r>
              <a:rPr lang="en-US" sz="2400" dirty="0" smtClean="0">
                <a:solidFill>
                  <a:srgbClr val="000000"/>
                </a:solidFill>
                <a:latin typeface="Calibri"/>
                <a:cs typeface="Calibri"/>
              </a:rPr>
              <a:t>).</a:t>
            </a:r>
            <a:endParaRPr lang="en-US" sz="2400" b="1" dirty="0">
              <a:solidFill>
                <a:srgbClr val="00B050"/>
              </a:solidFill>
              <a:latin typeface="Calibri"/>
              <a:cs typeface="Calibri"/>
            </a:endParaRPr>
          </a:p>
          <a:p>
            <a:pPr marL="904875" lvl="1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spectral components are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 to the mains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 observed on the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beam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spectrum. </a:t>
            </a:r>
            <a:r>
              <a:rPr lang="en-US" sz="2400" b="1" dirty="0">
                <a:solidFill>
                  <a:srgbClr val="00B050"/>
                </a:solidFill>
                <a:latin typeface="Calibri"/>
                <a:cs typeface="Calibri"/>
              </a:rPr>
              <a:t>Yes, clear synchronization with mains in normal mode.</a:t>
            </a: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None/>
            </a:pPr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149290" y="1138335"/>
            <a:ext cx="373224" cy="1866122"/>
          </a:xfrm>
          <a:prstGeom prst="leftBrac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ent-Up Arrow 3"/>
          <p:cNvSpPr/>
          <p:nvPr/>
        </p:nvSpPr>
        <p:spPr>
          <a:xfrm rot="5400000">
            <a:off x="298580" y="3265720"/>
            <a:ext cx="886408" cy="643811"/>
          </a:xfrm>
          <a:prstGeom prst="bentUpArrow">
            <a:avLst>
              <a:gd name="adj1" fmla="val 11408"/>
              <a:gd name="adj2" fmla="val 25000"/>
              <a:gd name="adj3" fmla="val 1824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1384041" y="3821141"/>
            <a:ext cx="6584302" cy="918809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4317" y="3433665"/>
            <a:ext cx="776307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 on this signature, the UPS is </a:t>
            </a:r>
            <a:r>
              <a:rPr lang="en-US" sz="2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potential candidate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</a:t>
            </a:r>
            <a:r>
              <a:rPr lang="en-US" sz="25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high-f cluster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with beam and different UPS configurations are needed to identify a correlation with the harmonics on the beam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5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8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850897"/>
            <a:ext cx="9144000" cy="562454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erturb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 noise spectrum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observe if reproducible effect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beam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1384041" y="3821141"/>
            <a:ext cx="6584302" cy="918809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tests with beam for Run 3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24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850897"/>
            <a:ext cx="9144000" cy="562454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erturb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 noise spectrum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observe if reproducible effect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beam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 UPSs connected to ADT (2 in UX45 and 1 in SR4) from </a:t>
            </a:r>
            <a:r>
              <a:rPr lang="en-US" sz="3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 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30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 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low intensity beam at injection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test performed in the past without beam</a:t>
            </a:r>
            <a:r>
              <a:rPr 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Important impact mainly from 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SR4. </a:t>
            </a: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Remote operation not possible at the moment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new firmware required. 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1384041" y="3821141"/>
            <a:ext cx="6584302" cy="918809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tests with beam for Run 3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71033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97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0" y="850897"/>
            <a:ext cx="9144000" cy="562454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erturb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UPS noise spectrum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observe if reproducible effect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beam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 UPSs connected to ADT (2 in UX45 and 1 in SR4) from </a:t>
            </a:r>
            <a:r>
              <a:rPr lang="en-US" sz="3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mode 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30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bypass 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low intensity beam at injection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test performed in the past without beam</a:t>
            </a:r>
            <a:r>
              <a:rPr 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Important impact mainly from 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SR4. </a:t>
            </a:r>
          </a:p>
          <a:p>
            <a:pPr marL="962025" lvl="1" indent="-5143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Remote operation not possible at the moment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new firmware required. 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195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1384041" y="3821141"/>
            <a:ext cx="6584302" cy="918809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tests with beam for Run 3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71033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05761" y="5262880"/>
            <a:ext cx="62382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latin typeface="Calibri" panose="020F0502020204030204" pitchFamily="34" charset="0"/>
                <a:cs typeface="Calibri" panose="020F0502020204030204" pitchFamily="34" charset="0"/>
              </a:rPr>
              <a:t>SM18 </a:t>
            </a:r>
            <a:r>
              <a:rPr lang="en-US" sz="2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warm</a:t>
            </a:r>
            <a:r>
              <a:rPr lang="en-US" sz="2500" dirty="0" smtClean="0">
                <a:latin typeface="Calibri" panose="020F0502020204030204" pitchFamily="34" charset="0"/>
                <a:cs typeface="Calibri" panose="020F0502020204030204" pitchFamily="34" charset="0"/>
              </a:rPr>
              <a:t> measurements of LHC dipole transfer function up to 10 kHz.</a:t>
            </a:r>
            <a:endParaRPr lang="en-US" sz="2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41120" y="5608320"/>
            <a:ext cx="15036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03680" y="530352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Next steps</a:t>
            </a:r>
            <a:endParaRPr lang="en-US" b="1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 attention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9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7" name="Content Placeholder 7"/>
          <p:cNvSpPr txBox="1">
            <a:spLocks/>
          </p:cNvSpPr>
          <p:nvPr/>
        </p:nvSpPr>
        <p:spPr>
          <a:xfrm>
            <a:off x="0" y="977092"/>
            <a:ext cx="8957388" cy="5181112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the UPS is a potential candidate for the </a:t>
            </a:r>
            <a:r>
              <a:rPr lang="en-US" sz="2700" dirty="0" smtClean="0">
                <a:solidFill>
                  <a:srgbClr val="FFC000"/>
                </a:solidFill>
                <a:latin typeface="Calibri"/>
                <a:cs typeface="Calibri"/>
              </a:rPr>
              <a:t>high-f cluster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(7-8 kHz) observed on the LHC transverse beam spectrum:</a:t>
            </a:r>
          </a:p>
          <a:p>
            <a:pPr marL="904875" lvl="1">
              <a:buClr>
                <a:schemeClr val="accent6">
                  <a:lumMod val="50000"/>
                </a:schemeClr>
              </a:buClr>
              <a:buFont typeface="+mj-lt"/>
              <a:buAutoNum type="arabicPeriod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UPS voltage spectrum contains </a:t>
            </a: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harmonics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3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" name="Google Shape;811;p50"/>
          <p:cNvPicPr preferRelativeResize="0"/>
          <p:nvPr/>
        </p:nvPicPr>
        <p:blipFill rotWithShape="1">
          <a:blip r:embed="rId3">
            <a:alphaModFix/>
          </a:blip>
          <a:srcRect b="1930"/>
          <a:stretch/>
        </p:blipFill>
        <p:spPr>
          <a:xfrm>
            <a:off x="161614" y="3517301"/>
            <a:ext cx="4298419" cy="256625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Google Shape;813;p50"/>
          <p:cNvSpPr/>
          <p:nvPr/>
        </p:nvSpPr>
        <p:spPr>
          <a:xfrm>
            <a:off x="2984168" y="3837200"/>
            <a:ext cx="905461" cy="182517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814;p50"/>
          <p:cNvSpPr txBox="1"/>
          <p:nvPr/>
        </p:nvSpPr>
        <p:spPr>
          <a:xfrm>
            <a:off x="2687217" y="3617348"/>
            <a:ext cx="1567542" cy="338832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“</a:t>
            </a:r>
            <a:r>
              <a:rPr lang="en-US" sz="1600" b="1" dirty="0" smtClean="0">
                <a:solidFill>
                  <a:schemeClr val="lt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High-f </a:t>
            </a:r>
            <a:r>
              <a:rPr lang="en-US" sz="1600" b="1" dirty="0">
                <a:solidFill>
                  <a:schemeClr val="lt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cluster”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85" y="4067609"/>
            <a:ext cx="1018946" cy="560375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Hz harmonics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99367" y="4401840"/>
            <a:ext cx="229980" cy="1110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9837" y="3247053"/>
            <a:ext cx="274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Transverse beam spectrum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 setup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  <p:pic>
        <p:nvPicPr>
          <p:cNvPr id="6" name="Picture 2" descr="A desk with a computer&#10;&#10;Description automatically generated">
            <a:extLst>
              <a:ext uri="{FF2B5EF4-FFF2-40B4-BE49-F238E27FC236}">
                <a16:creationId xmlns:a16="http://schemas.microsoft.com/office/drawing/2014/main" xmlns="" id="{C8CC3445-969E-408F-A189-09616EE8EF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81" r="11659"/>
          <a:stretch/>
        </p:blipFill>
        <p:spPr>
          <a:xfrm>
            <a:off x="4907902" y="1334978"/>
            <a:ext cx="4124132" cy="3840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A12B917-5696-48DB-B42E-E464075812E6}"/>
              </a:ext>
            </a:extLst>
          </p:cNvPr>
          <p:cNvSpPr txBox="1"/>
          <p:nvPr/>
        </p:nvSpPr>
        <p:spPr>
          <a:xfrm>
            <a:off x="6770526" y="1552148"/>
            <a:ext cx="8801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rPr>
              <a:t>UPS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19896FC-55CB-4D2E-8DC6-BB9DED8C6DE3}"/>
              </a:ext>
            </a:extLst>
          </p:cNvPr>
          <p:cNvSpPr txBox="1"/>
          <p:nvPr/>
        </p:nvSpPr>
        <p:spPr>
          <a:xfrm>
            <a:off x="5478935" y="2672288"/>
            <a:ext cx="197739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rPr>
              <a:t>Oscilloscope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0795584-F3D4-4CD8-B241-D631D87B3CD7}"/>
              </a:ext>
            </a:extLst>
          </p:cNvPr>
          <p:cNvSpPr txBox="1"/>
          <p:nvPr/>
        </p:nvSpPr>
        <p:spPr>
          <a:xfrm>
            <a:off x="4655974" y="3175208"/>
            <a:ext cx="197739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</a:rPr>
              <a:t>4P breaker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F428FBE7-18A4-4FB0-BD1A-95E01DA66F4A}"/>
              </a:ext>
            </a:extLst>
          </p:cNvPr>
          <p:cNvCxnSpPr/>
          <p:nvPr/>
        </p:nvCxnSpPr>
        <p:spPr>
          <a:xfrm>
            <a:off x="5379915" y="3538283"/>
            <a:ext cx="491490" cy="21717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1AC54860-B280-4139-99C7-DD03CAE8B3F2}"/>
              </a:ext>
            </a:extLst>
          </p:cNvPr>
          <p:cNvCxnSpPr>
            <a:cxnSpLocks/>
          </p:cNvCxnSpPr>
          <p:nvPr/>
        </p:nvCxnSpPr>
        <p:spPr>
          <a:xfrm>
            <a:off x="6557205" y="3075019"/>
            <a:ext cx="328787" cy="37730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2AB67D93-63BA-46B3-8E67-5F1D61DCC37B}"/>
              </a:ext>
            </a:extLst>
          </p:cNvPr>
          <p:cNvCxnSpPr>
            <a:cxnSpLocks/>
          </p:cNvCxnSpPr>
          <p:nvPr/>
        </p:nvCxnSpPr>
        <p:spPr>
          <a:xfrm>
            <a:off x="7268897" y="1900761"/>
            <a:ext cx="480060" cy="33147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7"/>
          <p:cNvSpPr txBox="1">
            <a:spLocks/>
          </p:cNvSpPr>
          <p:nvPr/>
        </p:nvSpPr>
        <p:spPr>
          <a:xfrm>
            <a:off x="0" y="821094"/>
            <a:ext cx="4572000" cy="518782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Measurements in spare LHC UPS </a:t>
            </a:r>
            <a:r>
              <a:rPr lang="en-US" sz="2700" dirty="0" err="1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B9000 100 kVA in BA7. Inverter’s SF at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4 kHz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7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Sampling rate of 200 kHz, 10 s/acquisition &amp; signals of 3 phases.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29" y="3586555"/>
            <a:ext cx="3057064" cy="229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/>
                <a:cs typeface="Calibri"/>
              </a:rPr>
              <a:t>UPS </a:t>
            </a:r>
            <a:r>
              <a:rPr lang="en-US" dirty="0" smtClean="0">
                <a:latin typeface="Calibri"/>
                <a:cs typeface="Calibri"/>
              </a:rPr>
              <a:t>operation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870" y="1784074"/>
            <a:ext cx="4606290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83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94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xmlns="" id="{5CFCD4DF-2356-421E-AC7E-2B102E6771B8}"/>
              </a:ext>
            </a:extLst>
          </p:cNvPr>
          <p:cNvSpPr/>
          <p:nvPr/>
        </p:nvSpPr>
        <p:spPr>
          <a:xfrm>
            <a:off x="5117211" y="2563749"/>
            <a:ext cx="1332738" cy="176022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xmlns="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45720" y="682947"/>
            <a:ext cx="4470296" cy="532596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4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73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/>
                <a:cs typeface="Calibri"/>
              </a:rPr>
              <a:t>UPS </a:t>
            </a:r>
            <a:r>
              <a:rPr lang="en-US" dirty="0" smtClean="0">
                <a:latin typeface="Calibri"/>
                <a:cs typeface="Calibri"/>
              </a:rPr>
              <a:t>operation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870" y="1784074"/>
            <a:ext cx="4606290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83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94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xmlns="" id="{305A5B04-CA2C-4507-A49A-BCC1FB942C59}"/>
              </a:ext>
            </a:extLst>
          </p:cNvPr>
          <p:cNvSpPr/>
          <p:nvPr/>
        </p:nvSpPr>
        <p:spPr>
          <a:xfrm>
            <a:off x="5616702" y="2594610"/>
            <a:ext cx="916686" cy="411480"/>
          </a:xfrm>
          <a:prstGeom prst="ben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xmlns="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45720" y="682947"/>
            <a:ext cx="4470296" cy="532596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4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r>
              <a:rPr lang="en-US" sz="2400" b="1" dirty="0">
                <a:solidFill>
                  <a:srgbClr val="0070C0"/>
                </a:solidFill>
                <a:latin typeface="Calibri"/>
                <a:cs typeface="Calibri"/>
              </a:rPr>
              <a:t>On battery: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Battery→ Inverter→ 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case of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power failure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35393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/>
                <a:cs typeface="Calibri"/>
              </a:rPr>
              <a:t>UPS </a:t>
            </a:r>
            <a:r>
              <a:rPr lang="en-US" dirty="0" smtClean="0">
                <a:latin typeface="Calibri"/>
                <a:cs typeface="Calibri"/>
              </a:rPr>
              <a:t>operation modes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pic>
        <p:nvPicPr>
          <p:cNvPr id="3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870" y="1784074"/>
            <a:ext cx="4606290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8FEFA36-671D-40BD-8815-28498D459BC7}"/>
              </a:ext>
            </a:extLst>
          </p:cNvPr>
          <p:cNvSpPr txBox="1"/>
          <p:nvPr/>
        </p:nvSpPr>
        <p:spPr>
          <a:xfrm>
            <a:off x="4183380" y="270891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68DA84E-B360-4706-BD8F-40028962A6AA}"/>
              </a:ext>
            </a:extLst>
          </p:cNvPr>
          <p:cNvSpPr txBox="1"/>
          <p:nvPr/>
        </p:nvSpPr>
        <p:spPr>
          <a:xfrm>
            <a:off x="4194810" y="3348990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67A01B6F-B3B9-47D0-99D6-1196D487EEB3}"/>
              </a:ext>
            </a:extLst>
          </p:cNvPr>
          <p:cNvSpPr/>
          <p:nvPr/>
        </p:nvSpPr>
        <p:spPr>
          <a:xfrm>
            <a:off x="4888611" y="3215259"/>
            <a:ext cx="1332738" cy="17602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xmlns="" id="{DDA90433-551B-4B26-8575-C86BFFD27E0B}"/>
              </a:ext>
            </a:extLst>
          </p:cNvPr>
          <p:cNvSpPr txBox="1">
            <a:spLocks/>
          </p:cNvSpPr>
          <p:nvPr/>
        </p:nvSpPr>
        <p:spPr>
          <a:xfrm>
            <a:off x="45720" y="682947"/>
            <a:ext cx="4470296" cy="5325968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Calibri"/>
                <a:cs typeface="Calibri"/>
              </a:rPr>
              <a:t>Normal mode: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ACin1 → Rectifier→ Inverter→ 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</a:t>
            </a:r>
            <a:r>
              <a:rPr lang="en-US" sz="2400" dirty="0">
                <a:solidFill>
                  <a:srgbClr val="FFC000"/>
                </a:solidFill>
                <a:latin typeface="Calibri"/>
                <a:cs typeface="Calibri"/>
              </a:rPr>
              <a:t>bypass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(ACin2) through internal inverter PLL.</a:t>
            </a:r>
          </a:p>
          <a:p>
            <a:pPr marL="36195" indent="0">
              <a:buNone/>
            </a:pPr>
            <a:r>
              <a:rPr lang="en-US" sz="2400" b="1" dirty="0">
                <a:solidFill>
                  <a:srgbClr val="0070C0"/>
                </a:solidFill>
                <a:latin typeface="Calibri"/>
                <a:cs typeface="Calibri"/>
              </a:rPr>
              <a:t>On battery: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Battery→ Inverter→ 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 case of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power failure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 </a:t>
            </a:r>
          </a:p>
          <a:p>
            <a:pPr marL="36195" indent="0">
              <a:buNone/>
            </a:pPr>
            <a:r>
              <a:rPr lang="en-US" sz="2400" b="1" dirty="0" smtClean="0">
                <a:solidFill>
                  <a:srgbClr val="FFC000"/>
                </a:solidFill>
                <a:latin typeface="Calibri"/>
                <a:cs typeface="Calibri"/>
              </a:rPr>
              <a:t>Static </a:t>
            </a:r>
            <a:r>
              <a:rPr lang="en-US" sz="2400" b="1" dirty="0">
                <a:solidFill>
                  <a:srgbClr val="FFC000"/>
                </a:solidFill>
                <a:latin typeface="Calibri"/>
                <a:cs typeface="Calibri"/>
              </a:rPr>
              <a:t>bypass: 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ACin2 → Switch → Load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"/>
              <a:cs typeface="Arial"/>
            </a:endParaRPr>
          </a:p>
          <a:p>
            <a:pPr marL="379095" indent="-342900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Switches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automatically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to maintain power continuity in case of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 failure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3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xmlns="" id="{71EDDEAB-8523-4816-A3C7-ECB54E63514C}"/>
              </a:ext>
            </a:extLst>
          </p:cNvPr>
          <p:cNvSpPr txBox="1">
            <a:spLocks/>
          </p:cNvSpPr>
          <p:nvPr/>
        </p:nvSpPr>
        <p:spPr>
          <a:xfrm>
            <a:off x="1384041" y="3821141"/>
            <a:ext cx="6584302" cy="918809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8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528180" cy="707646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Past measurements with UX45 &amp; SR4 UPSs to bypass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44" y="855665"/>
            <a:ext cx="7114620" cy="42948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4734" y="5318449"/>
            <a:ext cx="14562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D. </a:t>
            </a:r>
            <a:r>
              <a:rPr lang="en-US" sz="2200" b="1" dirty="0" err="1" smtClean="0"/>
              <a:t>Valuch</a:t>
            </a:r>
            <a:endParaRPr lang="en-US" sz="2200" b="1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16/0</a:t>
            </a:r>
            <a:r>
              <a:rPr lang="en-US" dirty="0"/>
              <a:t>9</a:t>
            </a:r>
            <a:r>
              <a:rPr lang="en-US" dirty="0" smtClean="0"/>
              <a:t>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7" name="Content Placeholder 7"/>
          <p:cNvSpPr txBox="1">
            <a:spLocks/>
          </p:cNvSpPr>
          <p:nvPr/>
        </p:nvSpPr>
        <p:spPr>
          <a:xfrm>
            <a:off x="0" y="977092"/>
            <a:ext cx="8957388" cy="5181112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the UPS is a potential candidate for the </a:t>
            </a:r>
            <a:r>
              <a:rPr lang="en-US" sz="2700" dirty="0" smtClean="0">
                <a:solidFill>
                  <a:srgbClr val="FFC000"/>
                </a:solidFill>
                <a:latin typeface="Calibri"/>
                <a:cs typeface="Calibri"/>
              </a:rPr>
              <a:t>high-f cluster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(7-8 kHz) observed on the LHC transverse beam spectrum:</a:t>
            </a:r>
          </a:p>
          <a:p>
            <a:pPr marL="904875" lvl="1">
              <a:buClr>
                <a:schemeClr val="accent6">
                  <a:lumMod val="50000"/>
                </a:schemeClr>
              </a:buClr>
              <a:buFont typeface="+mj-lt"/>
              <a:buAutoNum type="arabicPeriod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UPS voltage spectrum contains </a:t>
            </a: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harmonics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7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904875" lvl="1">
              <a:buClr>
                <a:schemeClr val="accent6">
                  <a:lumMod val="50000"/>
                </a:schemeClr>
              </a:buClr>
              <a:buFont typeface="+mj-lt"/>
              <a:buAutoNum type="arabicPeriod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spectral components are </a:t>
            </a: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 to the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mains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</a:t>
            </a:r>
            <a:endParaRPr lang="en-US" sz="27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8" name="Google Shape;814;p50"/>
          <p:cNvSpPr txBox="1"/>
          <p:nvPr/>
        </p:nvSpPr>
        <p:spPr>
          <a:xfrm>
            <a:off x="6071722" y="3384978"/>
            <a:ext cx="1523400" cy="272622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</a:t>
            </a:r>
            <a:r>
              <a:rPr lang="en-US" sz="12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High-f cluster</a:t>
            </a:r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dirty="0"/>
          </a:p>
        </p:txBody>
      </p:sp>
      <p:sp>
        <p:nvSpPr>
          <p:cNvPr id="19" name="Google Shape;815;p50"/>
          <p:cNvSpPr txBox="1"/>
          <p:nvPr/>
        </p:nvSpPr>
        <p:spPr>
          <a:xfrm>
            <a:off x="4058107" y="3375647"/>
            <a:ext cx="1540258" cy="253962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</a:t>
            </a:r>
            <a:r>
              <a:rPr lang="en-US" sz="1200" b="1" dirty="0" smtClea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Low-f cluster</a:t>
            </a: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" t="3736" r="2137" b="3135"/>
          <a:stretch/>
        </p:blipFill>
        <p:spPr>
          <a:xfrm>
            <a:off x="3676261" y="3719125"/>
            <a:ext cx="3881536" cy="24163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59837" y="3247053"/>
            <a:ext cx="274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Transverse beam spectrum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66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 txBox="1">
            <a:spLocks/>
          </p:cNvSpPr>
          <p:nvPr/>
        </p:nvSpPr>
        <p:spPr>
          <a:xfrm>
            <a:off x="0" y="977092"/>
            <a:ext cx="8957388" cy="5181112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To determine if the UPS is a potential candidate for the </a:t>
            </a:r>
            <a:r>
              <a:rPr lang="en-US" sz="2700" dirty="0" smtClean="0">
                <a:solidFill>
                  <a:srgbClr val="FFC000"/>
                </a:solidFill>
                <a:latin typeface="Calibri"/>
                <a:cs typeface="Calibri"/>
              </a:rPr>
              <a:t>high-f cluster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(7-8 kHz) observed on the LHC transverse beam spectrum:</a:t>
            </a:r>
          </a:p>
          <a:p>
            <a:pPr marL="904875" lvl="1">
              <a:buClr>
                <a:schemeClr val="accent6">
                  <a:lumMod val="50000"/>
                </a:schemeClr>
              </a:buClr>
              <a:buFont typeface="+mj-lt"/>
              <a:buAutoNum type="arabicPeriod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UPS voltage spectrum contains </a:t>
            </a: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50 Hz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harmonics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7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904875" lvl="1">
              <a:buClr>
                <a:schemeClr val="accent6">
                  <a:lumMod val="50000"/>
                </a:schemeClr>
              </a:buClr>
              <a:buFont typeface="+mj-lt"/>
              <a:buAutoNum type="arabicPeriod"/>
            </a:pP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spectral components are </a:t>
            </a:r>
            <a:r>
              <a:rPr lang="en-US" sz="27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synchronized to the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mains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 </a:t>
            </a:r>
            <a:endParaRPr lang="en-US" sz="27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First measurements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of the LHC UPS voltage spectra </a:t>
            </a:r>
            <a:r>
              <a:rPr lang="en-US" sz="2700" b="1" dirty="0" smtClean="0">
                <a:solidFill>
                  <a:srgbClr val="00B050"/>
                </a:solidFill>
                <a:latin typeface="Calibri"/>
                <a:cs typeface="Calibri"/>
              </a:rPr>
              <a:t>complete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Based on the results &amp; experience gained 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propose tests with beam for Run 3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/>
            <a:endParaRPr lang="en-US" sz="23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3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  <a:endParaRPr lang="en-US" b="1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5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205274" y="1499606"/>
            <a:ext cx="9088016" cy="40427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Introduction</a:t>
            </a:r>
          </a:p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Results</a:t>
            </a: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: UPS voltage spectrograms</a:t>
            </a:r>
          </a:p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Conclusions &amp; proposed tests for Run 3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205274" y="1499606"/>
            <a:ext cx="9088016" cy="404277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7695" indent="-571500">
              <a:buFont typeface="+mj-lt"/>
              <a:buAutoNum type="romanUcPeriod"/>
            </a:pPr>
            <a:r>
              <a:rPr lang="en-US" sz="4400" dirty="0" smtClean="0">
                <a:solidFill>
                  <a:srgbClr val="000000"/>
                </a:solidFill>
                <a:latin typeface="Calibri"/>
                <a:cs typeface="Calibri"/>
              </a:rPr>
              <a:t>Introduction</a:t>
            </a:r>
          </a:p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Results</a:t>
            </a: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: UPS voltage spectrograms</a:t>
            </a:r>
          </a:p>
          <a:p>
            <a:pPr marL="607695" indent="-571500">
              <a:buClr>
                <a:schemeClr val="bg1">
                  <a:lumMod val="85000"/>
                </a:schemeClr>
              </a:buClr>
              <a:buFont typeface="+mj-lt"/>
              <a:buAutoNum type="romanUcPeriod"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rPr>
              <a:t>Conclusions &amp; proposed tests for Run 3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  <a:endParaRPr lang="en-US" b="1" dirty="0"/>
          </a:p>
        </p:txBody>
      </p:sp>
      <p:pic>
        <p:nvPicPr>
          <p:cNvPr id="8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919" y="1709430"/>
            <a:ext cx="460629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64719" y="2466314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01503" y="3125055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5962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0" y="809140"/>
            <a:ext cx="4030824" cy="536772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pare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UPS </a:t>
            </a:r>
            <a:r>
              <a:rPr lang="en-US" sz="2500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B9000 100 kVA in 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BA7</a:t>
            </a:r>
            <a:r>
              <a:rPr lang="en-US" sz="2500" dirty="0">
                <a:latin typeface="Calibri"/>
                <a:cs typeface="Calibri"/>
              </a:rPr>
              <a:t>*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  <a:endParaRPr lang="en-US" sz="25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5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5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00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481"/>
            <a:ext cx="8185376" cy="6809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346917" y="6356350"/>
            <a:ext cx="3731439" cy="365125"/>
          </a:xfrm>
        </p:spPr>
        <p:txBody>
          <a:bodyPr/>
          <a:lstStyle/>
          <a:p>
            <a:r>
              <a:rPr lang="en-US" dirty="0"/>
              <a:t>UPS Measurements</a:t>
            </a:r>
            <a:endParaRPr lang="en-US" b="1" dirty="0"/>
          </a:p>
        </p:txBody>
      </p:sp>
      <p:pic>
        <p:nvPicPr>
          <p:cNvPr id="8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xmlns="" id="{4FC69E86-33E7-4F02-9D99-B5CABD3F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919" y="1709430"/>
            <a:ext cx="460629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AE3958-C7C1-4CA7-BDF0-A291CF1C2C46}"/>
              </a:ext>
            </a:extLst>
          </p:cNvPr>
          <p:cNvSpPr txBox="1"/>
          <p:nvPr/>
        </p:nvSpPr>
        <p:spPr>
          <a:xfrm>
            <a:off x="4164719" y="2466314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Calibri"/>
                <a:cs typeface="Calibri"/>
              </a:rPr>
              <a:t>ACin1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D054107-B3D3-4FF9-98FD-465EFBE1B1D9}"/>
              </a:ext>
            </a:extLst>
          </p:cNvPr>
          <p:cNvSpPr txBox="1"/>
          <p:nvPr/>
        </p:nvSpPr>
        <p:spPr>
          <a:xfrm>
            <a:off x="4101503" y="3125055"/>
            <a:ext cx="7658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50000"/>
                  </a:schemeClr>
                </a:solidFill>
                <a:highlight>
                  <a:srgbClr val="00FF00"/>
                </a:highlight>
                <a:latin typeface="Calibri"/>
                <a:cs typeface="Calibri"/>
              </a:rPr>
              <a:t>ACin2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5962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s</a:t>
            </a:r>
            <a:r>
              <a:rPr lang="en-US" dirty="0" smtClean="0"/>
              <a:t>ee appendix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15/09/2020</a:t>
            </a:r>
            <a:endParaRPr lang="en-US" dirty="0"/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0" y="809140"/>
            <a:ext cx="4030824" cy="5367725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pare 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LHC UPS </a:t>
            </a:r>
            <a:r>
              <a:rPr lang="en-US" sz="2500" dirty="0" err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Borri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B9000 100 kVA in 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BA7</a:t>
            </a:r>
            <a:r>
              <a:rPr lang="en-US" sz="2500" dirty="0">
                <a:latin typeface="Calibri"/>
                <a:cs typeface="Calibri"/>
              </a:rPr>
              <a:t>*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</a:p>
          <a:p>
            <a:pPr marL="493395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Main UPS components: rectifier, battery &amp;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inverter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 </a:t>
            </a:r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Expected UPS voltage spectrum</a:t>
            </a:r>
            <a:r>
              <a:rPr lang="en-US" sz="250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: SF of inverter (and harmonics) &amp; 50 Hz sidebands</a:t>
            </a:r>
            <a:r>
              <a:rPr lang="en-US" sz="250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.</a:t>
            </a:r>
            <a:endParaRPr lang="en-US" sz="2500" b="1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36195" indent="0">
              <a:buClr>
                <a:schemeClr val="accent6">
                  <a:lumMod val="50000"/>
                </a:schemeClr>
              </a:buClr>
              <a:buNone/>
            </a:pPr>
            <a:endParaRPr lang="en-US" sz="25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493395"/>
            <a:endParaRPr lang="en-US" sz="2500" dirty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16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5645</TotalTime>
  <Words>1360</Words>
  <Application>Microsoft Office PowerPoint</Application>
  <PresentationFormat>On-screen Show (4:3)</PresentationFormat>
  <Paragraphs>312</Paragraphs>
  <Slides>34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Helvetica Neue</vt:lpstr>
      <vt:lpstr>Optima</vt:lpstr>
      <vt:lpstr>Wingdings</vt:lpstr>
      <vt:lpstr>CERNCorporate4-3</vt:lpstr>
      <vt:lpstr>Measurements of the LHC (spare) UPS voltage spectra</vt:lpstr>
      <vt:lpstr>Motivation</vt:lpstr>
      <vt:lpstr>Motivation</vt:lpstr>
      <vt:lpstr>Motivation</vt:lpstr>
      <vt:lpstr>Motivation</vt:lpstr>
      <vt:lpstr>Outline</vt:lpstr>
      <vt:lpstr>Outline</vt:lpstr>
      <vt:lpstr>Introduction</vt:lpstr>
      <vt:lpstr>Introduction</vt:lpstr>
      <vt:lpstr>Introduction</vt:lpstr>
      <vt:lpstr>Introduction</vt:lpstr>
      <vt:lpstr>Outline</vt:lpstr>
      <vt:lpstr>Results: UPS spectra</vt:lpstr>
      <vt:lpstr>Results: UPS spectra</vt:lpstr>
      <vt:lpstr>Results: UPS spectra</vt:lpstr>
      <vt:lpstr>Results: UPS spectra</vt:lpstr>
      <vt:lpstr>Results: UPS spectra</vt:lpstr>
      <vt:lpstr>Results: UPS spectra</vt:lpstr>
      <vt:lpstr>Results: UPS spectra</vt:lpstr>
      <vt:lpstr>Results: UPS spectrograms</vt:lpstr>
      <vt:lpstr>Outline</vt:lpstr>
      <vt:lpstr>Conclusions</vt:lpstr>
      <vt:lpstr>Conclusions</vt:lpstr>
      <vt:lpstr>Conclusions</vt:lpstr>
      <vt:lpstr>Proposed tests with beam for Run 3</vt:lpstr>
      <vt:lpstr>Proposed tests with beam for Run 3</vt:lpstr>
      <vt:lpstr>Proposed tests with beam for Run 3</vt:lpstr>
      <vt:lpstr>Thank you for you attention</vt:lpstr>
      <vt:lpstr>Backup</vt:lpstr>
      <vt:lpstr>Measurement setup</vt:lpstr>
      <vt:lpstr>UPS operation modes</vt:lpstr>
      <vt:lpstr>UPS operation modes</vt:lpstr>
      <vt:lpstr>UPS operation modes</vt:lpstr>
      <vt:lpstr>Past measurements with UX45 &amp; SR4 UPSs to bypass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Sofia Kostoglou</cp:lastModifiedBy>
  <cp:revision>1789</cp:revision>
  <cp:lastPrinted>2019-10-28T16:16:12Z</cp:lastPrinted>
  <dcterms:created xsi:type="dcterms:W3CDTF">2012-11-30T11:04:26Z</dcterms:created>
  <dcterms:modified xsi:type="dcterms:W3CDTF">2020-09-15T06:55:27Z</dcterms:modified>
</cp:coreProperties>
</file>