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5976FD-8979-4C4B-A3FE-2375F99C0034}" type="datetimeFigureOut">
              <a:rPr lang="en-US" smtClean="0"/>
              <a:t>8/25/2010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05EC49-E082-4E18-B5A3-E876147D07E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hcrrb-sg/2009/default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hcrrb-sg/2009/default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Level Agreements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Emmanuel Tsesmelis</a:t>
            </a:r>
          </a:p>
          <a:p>
            <a:r>
              <a:rPr lang="en-US" dirty="0" smtClean="0"/>
              <a:t>RRB Scrutiny Group Meeting</a:t>
            </a:r>
          </a:p>
          <a:p>
            <a:r>
              <a:rPr lang="en-US" dirty="0" smtClean="0"/>
              <a:t>30-31 August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Meeting held on 13 August 2010 between representatives of LHC experiments and EN Department to review Service Level Agreements (SLAs).</a:t>
            </a:r>
          </a:p>
          <a:p>
            <a:pPr lvl="1"/>
            <a:r>
              <a:rPr lang="en-US" dirty="0" smtClean="0"/>
              <a:t>EN Department – S. Prodon</a:t>
            </a:r>
          </a:p>
          <a:p>
            <a:pPr lvl="1"/>
            <a:r>
              <a:rPr lang="en-US" dirty="0" smtClean="0"/>
              <a:t>ALICE – C. Decosse, W. Riegler</a:t>
            </a:r>
          </a:p>
          <a:p>
            <a:pPr lvl="1"/>
            <a:r>
              <a:rPr lang="en-US" dirty="0" smtClean="0"/>
              <a:t>ATLAS – M. Nordberg</a:t>
            </a:r>
          </a:p>
          <a:p>
            <a:pPr lvl="1"/>
            <a:r>
              <a:rPr lang="en-US" dirty="0" smtClean="0"/>
              <a:t>CMS – A. Ball, A. Charkiewicz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– C. D’Ambrosio</a:t>
            </a:r>
          </a:p>
          <a:p>
            <a:pPr lvl="1"/>
            <a:r>
              <a:rPr lang="en-US" dirty="0" smtClean="0"/>
              <a:t>TOTEM – S. Giani (apologies; discussed afterwards)</a:t>
            </a:r>
          </a:p>
          <a:p>
            <a:pPr lvl="1"/>
            <a:r>
              <a:rPr lang="en-US" dirty="0" smtClean="0"/>
              <a:t>RRB SG – E. Tsesmelis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Other SLAs with the experiments may be consulted at the Workspace for the LHC RRB SG.</a:t>
            </a:r>
          </a:p>
          <a:p>
            <a:pPr lvl="1"/>
            <a:r>
              <a:rPr lang="en-US" u="sng" dirty="0" smtClean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espace.cern.ch/lhcrrb-sg/2009/default.aspx</a:t>
            </a:r>
            <a:endParaRPr lang="en-US" u="sng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Such meetings will be called in the future on occasions when existing SLAs are coming to an end or are in need of review.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M&amp;O A - Power Distribution &amp; </a:t>
            </a:r>
            <a:r>
              <a:rPr lang="en-US" dirty="0" err="1" smtClean="0"/>
              <a:t>Cooliling</a:t>
            </a:r>
            <a:r>
              <a:rPr lang="en-US" dirty="0" smtClean="0"/>
              <a:t>/Ventilation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Current agreement (EDMS 658953 of October 2005) covers period 2005-2010.</a:t>
            </a:r>
          </a:p>
          <a:p>
            <a:pPr lvl="1"/>
            <a:r>
              <a:rPr lang="en-US" dirty="0" smtClean="0"/>
              <a:t>Review of cost estimates is required to cover future years of LHC operation.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EN Department is preparing relevant input data on which the M&amp;O cost estimates will be based and which will be validated by the experiments.</a:t>
            </a:r>
          </a:p>
          <a:p>
            <a:pPr lvl="1"/>
            <a:r>
              <a:rPr lang="en-US" dirty="0" smtClean="0"/>
              <a:t>Data includes list of equipment serving the experiments and the M&amp;O cost per equipment.</a:t>
            </a:r>
          </a:p>
          <a:p>
            <a:pPr lvl="1"/>
            <a:r>
              <a:rPr lang="en-US" dirty="0" smtClean="0"/>
              <a:t>Available by end August 2010.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Experiment TCs and RCs will be requested to sign-off on resulting new agreement.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 A – Detector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Separate SLA exists for detector cooling.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Costs for provision of dry air and the </a:t>
            </a:r>
            <a:r>
              <a:rPr lang="en-US" dirty="0" err="1" smtClean="0">
                <a:solidFill>
                  <a:srgbClr val="FFC000"/>
                </a:solidFill>
              </a:rPr>
              <a:t>inertion</a:t>
            </a:r>
            <a:r>
              <a:rPr lang="en-US" dirty="0" smtClean="0">
                <a:solidFill>
                  <a:srgbClr val="FFC000"/>
                </a:solidFill>
              </a:rPr>
              <a:t> system not yet documented in an agreement.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ALICE &amp; CMS request preparation of such an agreement.</a:t>
            </a:r>
          </a:p>
          <a:p>
            <a:pPr lvl="1"/>
            <a:r>
              <a:rPr lang="en-US" dirty="0" smtClean="0"/>
              <a:t>These are the LHC experiments that currently use such services.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 - 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Heavy-handling</a:t>
            </a:r>
          </a:p>
          <a:p>
            <a:pPr lvl="1"/>
            <a:r>
              <a:rPr lang="en-US" dirty="0" smtClean="0"/>
              <a:t>Agreements are in place between the EN/HE Group &amp; the LHC experiments and no further action is needed at this stage.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Magnet Power Supplies</a:t>
            </a:r>
          </a:p>
          <a:p>
            <a:pPr lvl="1"/>
            <a:r>
              <a:rPr lang="en-US" dirty="0" smtClean="0"/>
              <a:t>Agreements are in place between the </a:t>
            </a:r>
            <a:r>
              <a:rPr lang="en-US" dirty="0" smtClean="0"/>
              <a:t>TE/PO and the TE/EPC Groups </a:t>
            </a:r>
            <a:r>
              <a:rPr lang="en-US" dirty="0" smtClean="0"/>
              <a:t>&amp; the LHC experiments and no further action is needed at this stage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Experimental Area</a:t>
            </a:r>
          </a:p>
          <a:p>
            <a:pPr lvl="1"/>
            <a:r>
              <a:rPr lang="en-US" dirty="0" smtClean="0"/>
              <a:t>Agreements are in place between the </a:t>
            </a:r>
            <a:r>
              <a:rPr lang="en-US" dirty="0" smtClean="0"/>
              <a:t>EN/MEF </a:t>
            </a:r>
            <a:r>
              <a:rPr lang="en-US" dirty="0" smtClean="0"/>
              <a:t>Group &amp; the LHC experiments and no further action is needed at this stage.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Lab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Underlying document describing support provided by CERN as host lab to the experiments is:</a:t>
            </a:r>
          </a:p>
          <a:p>
            <a:pPr lvl="1"/>
            <a:r>
              <a:rPr lang="en-US" i="1" dirty="0" smtClean="0"/>
              <a:t>General Conditions Applicable to Experiments at </a:t>
            </a:r>
            <a:r>
              <a:rPr lang="en-US" i="1" dirty="0" smtClean="0"/>
              <a:t>CERN.</a:t>
            </a:r>
          </a:p>
          <a:p>
            <a:pPr lvl="1"/>
            <a:r>
              <a:rPr lang="en-US" dirty="0" smtClean="0"/>
              <a:t>Changes with respect to this document should be flagged to the RRB SG.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Lab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Video Conference</a:t>
            </a:r>
          </a:p>
          <a:p>
            <a:pPr lvl="1"/>
            <a:r>
              <a:rPr lang="en-US" dirty="0" smtClean="0"/>
              <a:t>Clarification requested on the roll-out schedule for the new video conferencing system VYDEO that will be replacing EVO.</a:t>
            </a:r>
          </a:p>
          <a:p>
            <a:pPr lvl="1"/>
            <a:r>
              <a:rPr lang="en-US" dirty="0" smtClean="0"/>
              <a:t>Roll-out schedule will affect the M&amp;O costs.</a:t>
            </a:r>
          </a:p>
          <a:p>
            <a:pPr lvl="1"/>
            <a:r>
              <a:rPr lang="en-US" dirty="0" smtClean="0"/>
              <a:t>Period of transition between the two systems should be understood further.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Lab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IT ORACLE DATABASE</a:t>
            </a:r>
          </a:p>
          <a:p>
            <a:pPr lvl="1"/>
            <a:r>
              <a:rPr lang="en-US" dirty="0" smtClean="0"/>
              <a:t>Agreement detailing costs for provision of IT ORACLE DATABASE needs to be completed and should include the relevant estimated costs.</a:t>
            </a:r>
          </a:p>
          <a:p>
            <a:pPr lvl="1"/>
            <a:r>
              <a:rPr lang="en-US" dirty="0" smtClean="0"/>
              <a:t>Current document is at </a:t>
            </a:r>
            <a:r>
              <a:rPr lang="en-US" dirty="0" smtClean="0"/>
              <a:t>Workspace of the LHC RRB Scrutiny Group (</a:t>
            </a:r>
            <a:r>
              <a:rPr lang="en-US" u="sng" dirty="0" smtClean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espace.cern.ch/lhcrrb-sg/2009/default.aspx</a:t>
            </a:r>
            <a:r>
              <a:rPr lang="en-US" u="sng" dirty="0" smtClean="0"/>
              <a:t>).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Technical Engineering Support</a:t>
            </a:r>
          </a:p>
          <a:p>
            <a:pPr lvl="1"/>
            <a:r>
              <a:rPr lang="en-US" dirty="0" smtClean="0"/>
              <a:t>Experiments underlined that continued support from CERN for detector survey &amp; experimental beam pipes is crucial for experiments and machine.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505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Service Level Agreements</vt:lpstr>
      <vt:lpstr>Introduction</vt:lpstr>
      <vt:lpstr>Introduction</vt:lpstr>
      <vt:lpstr>M&amp;O A - Power Distribution &amp; Cooliling/Ventilation</vt:lpstr>
      <vt:lpstr>M&amp;O A – Detector Cooling</vt:lpstr>
      <vt:lpstr>M&amp;O - Miscellaneous</vt:lpstr>
      <vt:lpstr>Host Lab Support</vt:lpstr>
      <vt:lpstr>Host Lab Support</vt:lpstr>
      <vt:lpstr>Host Lab Support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Level Agreements</dc:title>
  <dc:creator>emmanuel tsesmelis</dc:creator>
  <cp:lastModifiedBy>emmanuel tsesmelis</cp:lastModifiedBy>
  <cp:revision>5</cp:revision>
  <dcterms:created xsi:type="dcterms:W3CDTF">2010-08-25T15:34:55Z</dcterms:created>
  <dcterms:modified xsi:type="dcterms:W3CDTF">2010-08-25T16:05:01Z</dcterms:modified>
</cp:coreProperties>
</file>