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4" r:id="rId4"/>
    <p:sldId id="258" r:id="rId5"/>
    <p:sldId id="267" r:id="rId6"/>
    <p:sldId id="259" r:id="rId7"/>
    <p:sldId id="260" r:id="rId8"/>
    <p:sldId id="261" r:id="rId9"/>
    <p:sldId id="266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0CBD37-B18C-4780-A254-CEFBDDE657F2}" v="273" dt="2021-05-19T07:12:25.8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0" d="100"/>
          <a:sy n="130" d="100"/>
        </p:scale>
        <p:origin x="144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a0850f2b96f54c79" providerId="LiveId" clId="{540CBD37-B18C-4780-A254-CEFBDDE657F2}"/>
    <pc:docChg chg="undo custSel addSld delSld modSld">
      <pc:chgData name="Gordon Watts" userId="a0850f2b96f54c79" providerId="LiveId" clId="{540CBD37-B18C-4780-A254-CEFBDDE657F2}" dt="2021-05-19T07:22:27.376" v="4039"/>
      <pc:docMkLst>
        <pc:docMk/>
      </pc:docMkLst>
      <pc:sldChg chg="addSp delSp modSp new mod">
        <pc:chgData name="Gordon Watts" userId="a0850f2b96f54c79" providerId="LiveId" clId="{540CBD37-B18C-4780-A254-CEFBDDE657F2}" dt="2021-05-18T07:19:59.698" v="84" actId="1076"/>
        <pc:sldMkLst>
          <pc:docMk/>
          <pc:sldMk cId="1898863815" sldId="256"/>
        </pc:sldMkLst>
        <pc:spChg chg="mod">
          <ac:chgData name="Gordon Watts" userId="a0850f2b96f54c79" providerId="LiveId" clId="{540CBD37-B18C-4780-A254-CEFBDDE657F2}" dt="2021-05-18T07:16:09.292" v="16" actId="2711"/>
          <ac:spMkLst>
            <pc:docMk/>
            <pc:sldMk cId="1898863815" sldId="256"/>
            <ac:spMk id="2" creationId="{6FB02958-34D1-4415-9ED7-143693D53F8E}"/>
          </ac:spMkLst>
        </pc:spChg>
        <pc:spChg chg="mod">
          <ac:chgData name="Gordon Watts" userId="a0850f2b96f54c79" providerId="LiveId" clId="{540CBD37-B18C-4780-A254-CEFBDDE657F2}" dt="2021-05-18T07:16:24.176" v="53" actId="20577"/>
          <ac:spMkLst>
            <pc:docMk/>
            <pc:sldMk cId="1898863815" sldId="256"/>
            <ac:spMk id="3" creationId="{2072E791-7BD1-4AC1-9428-D630D81FB185}"/>
          </ac:spMkLst>
        </pc:spChg>
        <pc:spChg chg="add del">
          <ac:chgData name="Gordon Watts" userId="a0850f2b96f54c79" providerId="LiveId" clId="{540CBD37-B18C-4780-A254-CEFBDDE657F2}" dt="2021-05-18T07:16:47.140" v="56"/>
          <ac:spMkLst>
            <pc:docMk/>
            <pc:sldMk cId="1898863815" sldId="256"/>
            <ac:spMk id="4" creationId="{760BD8BC-25C5-47F2-8D95-B718787A431C}"/>
          </ac:spMkLst>
        </pc:spChg>
        <pc:graphicFrameChg chg="add del mod">
          <ac:chgData name="Gordon Watts" userId="a0850f2b96f54c79" providerId="LiveId" clId="{540CBD37-B18C-4780-A254-CEFBDDE657F2}" dt="2021-05-18T07:16:47.140" v="56"/>
          <ac:graphicFrameMkLst>
            <pc:docMk/>
            <pc:sldMk cId="1898863815" sldId="256"/>
            <ac:graphicFrameMk id="5" creationId="{B002894D-41C9-4A06-9CEE-FE903BE8D506}"/>
          </ac:graphicFrameMkLst>
        </pc:graphicFrameChg>
        <pc:picChg chg="add mod modCrop">
          <ac:chgData name="Gordon Watts" userId="a0850f2b96f54c79" providerId="LiveId" clId="{540CBD37-B18C-4780-A254-CEFBDDE657F2}" dt="2021-05-18T07:18:06.187" v="65" actId="732"/>
          <ac:picMkLst>
            <pc:docMk/>
            <pc:sldMk cId="1898863815" sldId="256"/>
            <ac:picMk id="7" creationId="{58367F1E-AFC8-419E-9265-4BE1E42B240A}"/>
          </ac:picMkLst>
        </pc:picChg>
        <pc:picChg chg="add mod modCrop">
          <ac:chgData name="Gordon Watts" userId="a0850f2b96f54c79" providerId="LiveId" clId="{540CBD37-B18C-4780-A254-CEFBDDE657F2}" dt="2021-05-18T07:18:15.599" v="67" actId="732"/>
          <ac:picMkLst>
            <pc:docMk/>
            <pc:sldMk cId="1898863815" sldId="256"/>
            <ac:picMk id="8" creationId="{5E543A99-2E98-4667-9B77-832F321F19C9}"/>
          </ac:picMkLst>
        </pc:picChg>
        <pc:picChg chg="add mod">
          <ac:chgData name="Gordon Watts" userId="a0850f2b96f54c79" providerId="LiveId" clId="{540CBD37-B18C-4780-A254-CEFBDDE657F2}" dt="2021-05-18T07:19:42.154" v="82" actId="1076"/>
          <ac:picMkLst>
            <pc:docMk/>
            <pc:sldMk cId="1898863815" sldId="256"/>
            <ac:picMk id="10" creationId="{D2ADB36D-832F-4C28-B6EF-F02DAF86EF82}"/>
          </ac:picMkLst>
        </pc:picChg>
        <pc:picChg chg="add mod">
          <ac:chgData name="Gordon Watts" userId="a0850f2b96f54c79" providerId="LiveId" clId="{540CBD37-B18C-4780-A254-CEFBDDE657F2}" dt="2021-05-18T07:19:59.698" v="84" actId="1076"/>
          <ac:picMkLst>
            <pc:docMk/>
            <pc:sldMk cId="1898863815" sldId="256"/>
            <ac:picMk id="12" creationId="{8781B7F0-0D4A-4461-A039-C73A4810AE4B}"/>
          </ac:picMkLst>
        </pc:picChg>
        <pc:picChg chg="add mod">
          <ac:chgData name="Gordon Watts" userId="a0850f2b96f54c79" providerId="LiveId" clId="{540CBD37-B18C-4780-A254-CEFBDDE657F2}" dt="2021-05-18T07:19:45.838" v="83" actId="1076"/>
          <ac:picMkLst>
            <pc:docMk/>
            <pc:sldMk cId="1898863815" sldId="256"/>
            <ac:picMk id="14" creationId="{6A839BFE-3F9C-4518-BE13-F29578F6853D}"/>
          </ac:picMkLst>
        </pc:picChg>
      </pc:sldChg>
      <pc:sldChg chg="addSp delSp modSp new mod modClrScheme chgLayout">
        <pc:chgData name="Gordon Watts" userId="a0850f2b96f54c79" providerId="LiveId" clId="{540CBD37-B18C-4780-A254-CEFBDDE657F2}" dt="2021-05-19T06:34:46.676" v="3774" actId="20577"/>
        <pc:sldMkLst>
          <pc:docMk/>
          <pc:sldMk cId="528280841" sldId="257"/>
        </pc:sldMkLst>
        <pc:spChg chg="mod ord">
          <ac:chgData name="Gordon Watts" userId="a0850f2b96f54c79" providerId="LiveId" clId="{540CBD37-B18C-4780-A254-CEFBDDE657F2}" dt="2021-05-19T06:34:46.676" v="3774" actId="20577"/>
          <ac:spMkLst>
            <pc:docMk/>
            <pc:sldMk cId="528280841" sldId="257"/>
            <ac:spMk id="2" creationId="{EDCAF5E0-949A-45F8-8B39-C4BB9A619E07}"/>
          </ac:spMkLst>
        </pc:spChg>
        <pc:spChg chg="del">
          <ac:chgData name="Gordon Watts" userId="a0850f2b96f54c79" providerId="LiveId" clId="{540CBD37-B18C-4780-A254-CEFBDDE657F2}" dt="2021-05-18T07:22:30.974" v="257" actId="700"/>
          <ac:spMkLst>
            <pc:docMk/>
            <pc:sldMk cId="528280841" sldId="257"/>
            <ac:spMk id="3" creationId="{7F19B91B-177C-4355-AB8D-F12D1625D6A4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4" creationId="{420BD255-B4D1-42CA-BD36-8C1DC23C5D30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5" creationId="{FFFAA37A-4519-4761-A8B9-3DDF7C9F9412}"/>
          </ac:spMkLst>
        </pc:spChg>
        <pc:spChg chg="add del mod">
          <ac:chgData name="Gordon Watts" userId="a0850f2b96f54c79" providerId="LiveId" clId="{540CBD37-B18C-4780-A254-CEFBDDE657F2}" dt="2021-05-18T07:28:38.507" v="338" actId="478"/>
          <ac:spMkLst>
            <pc:docMk/>
            <pc:sldMk cId="528280841" sldId="257"/>
            <ac:spMk id="6" creationId="{C42650F1-C081-40CA-9BA4-BBC3C8DE2F31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7" creationId="{15348007-7120-484C-BEBC-17BB7C9486C2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8" creationId="{7EBE92D7-D342-4FB7-9331-D4C46CA06C26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9" creationId="{CEA46167-02B7-4F7F-88AB-EE7E4F228331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16" creationId="{ABBFCFDC-A0B1-4E04-B01A-DD3AFE518E22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17" creationId="{5B95C7C7-8936-4AD6-B14F-B6BA2C22AC94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18" creationId="{A81DF63B-34A4-4071-9300-943C01331701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19" creationId="{F9F76CF1-6075-41BA-A693-CE492A86352F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23" creationId="{FF626159-CBBB-4923-B9AD-BE5E82426DBE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24" creationId="{1AB50DAC-69CF-4FF6-9E9B-7CC0B791D96D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25" creationId="{5D3ABDAE-34E7-4110-BE25-4571A29F8460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26" creationId="{90CCCC4E-0E04-4796-98FF-73197C105CA8}"/>
          </ac:spMkLst>
        </pc:spChg>
        <pc:spChg chg="add mod">
          <ac:chgData name="Gordon Watts" userId="a0850f2b96f54c79" providerId="LiveId" clId="{540CBD37-B18C-4780-A254-CEFBDDE657F2}" dt="2021-05-18T07:30:32.968" v="374" actId="164"/>
          <ac:spMkLst>
            <pc:docMk/>
            <pc:sldMk cId="528280841" sldId="257"/>
            <ac:spMk id="30" creationId="{9B31A853-1F9B-40B8-AEB2-0485C8C92DB7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31" creationId="{A34035FA-9752-4D44-8BD8-D6D0C0FE19F7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32" creationId="{1E86F580-2F8F-462B-AE4A-B9CCCC144802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33" creationId="{B30A51E2-FF63-4CD8-8E27-1DF00D4786B5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34" creationId="{7DC4A536-72DD-4488-8C1E-617C0E371F7D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35" creationId="{2A413A47-0E63-41FB-BD6A-63A3C33ECDDD}"/>
          </ac:spMkLst>
        </pc:spChg>
        <pc:spChg chg="add del mod">
          <ac:chgData name="Gordon Watts" userId="a0850f2b96f54c79" providerId="LiveId" clId="{540CBD37-B18C-4780-A254-CEFBDDE657F2}" dt="2021-05-18T07:30:07.693" v="368" actId="478"/>
          <ac:spMkLst>
            <pc:docMk/>
            <pc:sldMk cId="528280841" sldId="257"/>
            <ac:spMk id="39" creationId="{68A77092-D367-4EED-BF82-B420ACFA265D}"/>
          </ac:spMkLst>
        </pc:spChg>
        <pc:spChg chg="add del mod">
          <ac:chgData name="Gordon Watts" userId="a0850f2b96f54c79" providerId="LiveId" clId="{540CBD37-B18C-4780-A254-CEFBDDE657F2}" dt="2021-05-18T07:30:07.693" v="368" actId="478"/>
          <ac:spMkLst>
            <pc:docMk/>
            <pc:sldMk cId="528280841" sldId="257"/>
            <ac:spMk id="40" creationId="{67F1C0E1-04F3-4945-8635-2F81198BEBA7}"/>
          </ac:spMkLst>
        </pc:spChg>
        <pc:spChg chg="add del mod">
          <ac:chgData name="Gordon Watts" userId="a0850f2b96f54c79" providerId="LiveId" clId="{540CBD37-B18C-4780-A254-CEFBDDE657F2}" dt="2021-05-18T07:30:07.693" v="368" actId="478"/>
          <ac:spMkLst>
            <pc:docMk/>
            <pc:sldMk cId="528280841" sldId="257"/>
            <ac:spMk id="41" creationId="{B3E0AF85-F511-4624-AEC8-14BC3C510EB1}"/>
          </ac:spMkLst>
        </pc:spChg>
        <pc:spChg chg="add del mod">
          <ac:chgData name="Gordon Watts" userId="a0850f2b96f54c79" providerId="LiveId" clId="{540CBD37-B18C-4780-A254-CEFBDDE657F2}" dt="2021-05-18T07:30:07.693" v="368" actId="478"/>
          <ac:spMkLst>
            <pc:docMk/>
            <pc:sldMk cId="528280841" sldId="257"/>
            <ac:spMk id="42" creationId="{75743C99-1B74-415C-BE98-B9356B7303F6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46" creationId="{096167AB-68E3-46FD-8CE2-969F02FABD80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47" creationId="{B601EEFB-E5C9-4E02-BD96-D9FDCDC716ED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48" creationId="{63F70FBB-1460-4837-B503-B24740AD9C6E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49" creationId="{AAD29C71-F873-453E-9A3D-E8B67284D8ED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53" creationId="{3646303D-13D8-4581-83D4-434216E203CF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54" creationId="{EF78E909-A373-4CE1-BB85-9393F4DAC60F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55" creationId="{E20F03CD-02B2-4FBE-A9FC-C58E88EE4394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56" creationId="{1C943544-426D-4266-BFE6-28322BAB2929}"/>
          </ac:spMkLst>
        </pc:spChg>
        <pc:spChg chg="add mod">
          <ac:chgData name="Gordon Watts" userId="a0850f2b96f54c79" providerId="LiveId" clId="{540CBD37-B18C-4780-A254-CEFBDDE657F2}" dt="2021-05-18T07:30:36.950" v="375" actId="164"/>
          <ac:spMkLst>
            <pc:docMk/>
            <pc:sldMk cId="528280841" sldId="257"/>
            <ac:spMk id="57" creationId="{473999CF-6C9C-4822-98E6-FB308D448E9D}"/>
          </ac:spMkLst>
        </pc:spChg>
        <pc:spChg chg="add del mod">
          <ac:chgData name="Gordon Watts" userId="a0850f2b96f54c79" providerId="LiveId" clId="{540CBD37-B18C-4780-A254-CEFBDDE657F2}" dt="2021-05-18T07:33:56.897" v="469" actId="21"/>
          <ac:spMkLst>
            <pc:docMk/>
            <pc:sldMk cId="528280841" sldId="257"/>
            <ac:spMk id="65" creationId="{FE3BD326-FEC5-4283-9927-6F3B08233587}"/>
          </ac:spMkLst>
        </pc:spChg>
        <pc:spChg chg="add del mod">
          <ac:chgData name="Gordon Watts" userId="a0850f2b96f54c79" providerId="LiveId" clId="{540CBD37-B18C-4780-A254-CEFBDDE657F2}" dt="2021-05-18T07:33:56.897" v="469" actId="21"/>
          <ac:spMkLst>
            <pc:docMk/>
            <pc:sldMk cId="528280841" sldId="257"/>
            <ac:spMk id="66" creationId="{59710AA1-B595-4C22-A6E6-FA441A9380C0}"/>
          </ac:spMkLst>
        </pc:spChg>
        <pc:spChg chg="add del mod">
          <ac:chgData name="Gordon Watts" userId="a0850f2b96f54c79" providerId="LiveId" clId="{540CBD37-B18C-4780-A254-CEFBDDE657F2}" dt="2021-05-18T07:37:28.211" v="514"/>
          <ac:spMkLst>
            <pc:docMk/>
            <pc:sldMk cId="528280841" sldId="257"/>
            <ac:spMk id="67" creationId="{3B0962EB-C7FF-4CA3-A36D-7662E8F744D9}"/>
          </ac:spMkLst>
        </pc:spChg>
        <pc:spChg chg="add mod">
          <ac:chgData name="Gordon Watts" userId="a0850f2b96f54c79" providerId="LiveId" clId="{540CBD37-B18C-4780-A254-CEFBDDE657F2}" dt="2021-05-18T07:37:11.814" v="510" actId="121"/>
          <ac:spMkLst>
            <pc:docMk/>
            <pc:sldMk cId="528280841" sldId="257"/>
            <ac:spMk id="68" creationId="{AC568CA2-AE83-40BD-BD53-B0E947E4939F}"/>
          </ac:spMkLst>
        </pc:spChg>
        <pc:spChg chg="add mod">
          <ac:chgData name="Gordon Watts" userId="a0850f2b96f54c79" providerId="LiveId" clId="{540CBD37-B18C-4780-A254-CEFBDDE657F2}" dt="2021-05-18T07:38:41.060" v="529" actId="1076"/>
          <ac:spMkLst>
            <pc:docMk/>
            <pc:sldMk cId="528280841" sldId="257"/>
            <ac:spMk id="69" creationId="{F43347F5-D129-40A3-A7BC-F68840D733AA}"/>
          </ac:spMkLst>
        </pc:spChg>
        <pc:spChg chg="add mod">
          <ac:chgData name="Gordon Watts" userId="a0850f2b96f54c79" providerId="LiveId" clId="{540CBD37-B18C-4780-A254-CEFBDDE657F2}" dt="2021-05-18T07:45:30.079" v="706" actId="20577"/>
          <ac:spMkLst>
            <pc:docMk/>
            <pc:sldMk cId="528280841" sldId="257"/>
            <ac:spMk id="71" creationId="{FD517914-18C7-4332-BC8C-DE7CB65C27E2}"/>
          </ac:spMkLst>
        </pc:spChg>
        <pc:spChg chg="add mod ord">
          <ac:chgData name="Gordon Watts" userId="a0850f2b96f54c79" providerId="LiveId" clId="{540CBD37-B18C-4780-A254-CEFBDDE657F2}" dt="2021-05-18T07:45:53.228" v="711" actId="167"/>
          <ac:spMkLst>
            <pc:docMk/>
            <pc:sldMk cId="528280841" sldId="257"/>
            <ac:spMk id="74" creationId="{F9BB62CF-AFF6-4E31-85BB-AF358DB48F49}"/>
          </ac:spMkLst>
        </pc:spChg>
        <pc:spChg chg="add del mod">
          <ac:chgData name="Gordon Watts" userId="a0850f2b96f54c79" providerId="LiveId" clId="{540CBD37-B18C-4780-A254-CEFBDDE657F2}" dt="2021-05-18T07:47:46.038" v="718"/>
          <ac:spMkLst>
            <pc:docMk/>
            <pc:sldMk cId="528280841" sldId="257"/>
            <ac:spMk id="77" creationId="{0ADE4941-51D4-424A-A72E-13F947553246}"/>
          </ac:spMkLst>
        </pc:spChg>
        <pc:spChg chg="add mod">
          <ac:chgData name="Gordon Watts" userId="a0850f2b96f54c79" providerId="LiveId" clId="{540CBD37-B18C-4780-A254-CEFBDDE657F2}" dt="2021-05-18T07:48:22.713" v="761" actId="2711"/>
          <ac:spMkLst>
            <pc:docMk/>
            <pc:sldMk cId="528280841" sldId="257"/>
            <ac:spMk id="78" creationId="{0BB8830B-25BC-4773-8222-B8F796D11B65}"/>
          </ac:spMkLst>
        </pc:spChg>
        <pc:spChg chg="add mod">
          <ac:chgData name="Gordon Watts" userId="a0850f2b96f54c79" providerId="LiveId" clId="{540CBD37-B18C-4780-A254-CEFBDDE657F2}" dt="2021-05-18T07:48:32.900" v="762" actId="1076"/>
          <ac:spMkLst>
            <pc:docMk/>
            <pc:sldMk cId="528280841" sldId="257"/>
            <ac:spMk id="81" creationId="{50C9439A-2869-47C7-93CD-D38E8FEA96B2}"/>
          </ac:spMkLst>
        </pc:spChg>
        <pc:grpChg chg="add del mod">
          <ac:chgData name="Gordon Watts" userId="a0850f2b96f54c79" providerId="LiveId" clId="{540CBD37-B18C-4780-A254-CEFBDDE657F2}" dt="2021-05-18T07:38:44.488" v="530" actId="478"/>
          <ac:grpSpMkLst>
            <pc:docMk/>
            <pc:sldMk cId="528280841" sldId="257"/>
            <ac:grpSpMk id="61" creationId="{675ABBE1-7EF5-4D9B-BECD-03ECA5C77165}"/>
          </ac:grpSpMkLst>
        </pc:grpChg>
        <pc:grpChg chg="add del mod">
          <ac:chgData name="Gordon Watts" userId="a0850f2b96f54c79" providerId="LiveId" clId="{540CBD37-B18C-4780-A254-CEFBDDE657F2}" dt="2021-05-18T07:38:44.488" v="530" actId="478"/>
          <ac:grpSpMkLst>
            <pc:docMk/>
            <pc:sldMk cId="528280841" sldId="257"/>
            <ac:grpSpMk id="62" creationId="{B79BA85B-10E3-4EBA-BD3B-AA0D932C4BF6}"/>
          </ac:grpSpMkLst>
        </pc:grpChg>
        <pc:graphicFrameChg chg="add mod modGraphic">
          <ac:chgData name="Gordon Watts" userId="a0850f2b96f54c79" providerId="LiveId" clId="{540CBD37-B18C-4780-A254-CEFBDDE657F2}" dt="2021-05-18T07:43:35.125" v="699" actId="1076"/>
          <ac:graphicFrameMkLst>
            <pc:docMk/>
            <pc:sldMk cId="528280841" sldId="257"/>
            <ac:graphicFrameMk id="70" creationId="{F5FF45BB-A4D0-4743-9C5D-45F2683ECBFA}"/>
          </ac:graphicFrameMkLst>
        </pc:graphicFrameChg>
        <pc:picChg chg="add mod">
          <ac:chgData name="Gordon Watts" userId="a0850f2b96f54c79" providerId="LiveId" clId="{540CBD37-B18C-4780-A254-CEFBDDE657F2}" dt="2021-05-18T07:45:04.568" v="700" actId="1076"/>
          <ac:picMkLst>
            <pc:docMk/>
            <pc:sldMk cId="528280841" sldId="257"/>
            <ac:picMk id="2050" creationId="{74E0D7AB-2F0C-4D4A-9F43-6035C222EEBE}"/>
          </ac:picMkLst>
        </pc:picChg>
        <pc:picChg chg="add mod">
          <ac:chgData name="Gordon Watts" userId="a0850f2b96f54c79" providerId="LiveId" clId="{540CBD37-B18C-4780-A254-CEFBDDE657F2}" dt="2021-05-18T07:37:15.462" v="511" actId="1076"/>
          <ac:picMkLst>
            <pc:docMk/>
            <pc:sldMk cId="528280841" sldId="257"/>
            <ac:picMk id="2052" creationId="{69C8182E-EBA0-4E48-ABAB-FD3996841A30}"/>
          </ac:picMkLst>
        </pc:pic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11" creationId="{BD3296FA-CE9F-4730-92CB-1724831133E0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13" creationId="{6C066A95-43D7-4BC1-A1BC-70DDB50BCB0B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15" creationId="{8B6213EA-3098-4EA0-9A79-972554552CA4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20" creationId="{FBB83BD4-E683-4483-8344-8B5004F618C7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21" creationId="{A19A7F30-C71A-4508-9143-F398D5544E2F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22" creationId="{976DC3A0-CD42-4363-875C-6EA98167AA1D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27" creationId="{5491BB53-4E04-4297-B655-05257D1C2DD6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28" creationId="{65DCE3D7-2FE8-4925-8DF9-FBBBD266D079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29" creationId="{AC351A09-89D7-444F-88B3-28E6F19D661E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36" creationId="{CAEDA29A-4F05-4B09-9888-25244A7D9F4A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37" creationId="{F41A2CCB-8DB7-434F-A39D-0A87DA9CCA81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38" creationId="{77F3B6FF-15D6-4A4D-B72E-7DCCD194F553}"/>
          </ac:cxnSpMkLst>
        </pc:cxnChg>
        <pc:cxnChg chg="add del mod">
          <ac:chgData name="Gordon Watts" userId="a0850f2b96f54c79" providerId="LiveId" clId="{540CBD37-B18C-4780-A254-CEFBDDE657F2}" dt="2021-05-18T07:30:07.693" v="368" actId="478"/>
          <ac:cxnSpMkLst>
            <pc:docMk/>
            <pc:sldMk cId="528280841" sldId="257"/>
            <ac:cxnSpMk id="43" creationId="{9F8CD289-39D1-4BD8-B551-71D7CFBD45B5}"/>
          </ac:cxnSpMkLst>
        </pc:cxnChg>
        <pc:cxnChg chg="add del mod">
          <ac:chgData name="Gordon Watts" userId="a0850f2b96f54c79" providerId="LiveId" clId="{540CBD37-B18C-4780-A254-CEFBDDE657F2}" dt="2021-05-18T07:30:07.693" v="368" actId="478"/>
          <ac:cxnSpMkLst>
            <pc:docMk/>
            <pc:sldMk cId="528280841" sldId="257"/>
            <ac:cxnSpMk id="44" creationId="{7CCC5891-D569-40D2-8CBB-A9759E83450F}"/>
          </ac:cxnSpMkLst>
        </pc:cxnChg>
        <pc:cxnChg chg="add del mod">
          <ac:chgData name="Gordon Watts" userId="a0850f2b96f54c79" providerId="LiveId" clId="{540CBD37-B18C-4780-A254-CEFBDDE657F2}" dt="2021-05-18T07:30:07.693" v="368" actId="478"/>
          <ac:cxnSpMkLst>
            <pc:docMk/>
            <pc:sldMk cId="528280841" sldId="257"/>
            <ac:cxnSpMk id="45" creationId="{6BECD114-3864-477F-8BDE-826498A20421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50" creationId="{20D2ACC6-3E7B-4AA0-8E7B-68E6CACB21D7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51" creationId="{69D014A3-BD14-434B-A6CD-9DBB5EA315F3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52" creationId="{3C05D7F4-B721-42CA-95C3-BE1F701032B1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58" creationId="{B8FB1601-5E32-4029-9FF8-D75A9D7D055E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59" creationId="{5FB83517-D499-4677-894D-487755E4EE71}"/>
          </ac:cxnSpMkLst>
        </pc:cxnChg>
        <pc:cxnChg chg="add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60" creationId="{58FA0AC8-0CD8-4A3B-8D5A-9DC8D931C3BE}"/>
          </ac:cxnSpMkLst>
        </pc:cxnChg>
        <pc:cxnChg chg="add del mod">
          <ac:chgData name="Gordon Watts" userId="a0850f2b96f54c79" providerId="LiveId" clId="{540CBD37-B18C-4780-A254-CEFBDDE657F2}" dt="2021-05-18T07:38:44.488" v="530" actId="478"/>
          <ac:cxnSpMkLst>
            <pc:docMk/>
            <pc:sldMk cId="528280841" sldId="257"/>
            <ac:cxnSpMk id="64" creationId="{551B3CCF-EBCB-48FE-A853-6EE9D5FD39D2}"/>
          </ac:cxnSpMkLst>
        </pc:cxnChg>
        <pc:cxnChg chg="add mod">
          <ac:chgData name="Gordon Watts" userId="a0850f2b96f54c79" providerId="LiveId" clId="{540CBD37-B18C-4780-A254-CEFBDDE657F2}" dt="2021-05-18T07:45:50.365" v="710" actId="1076"/>
          <ac:cxnSpMkLst>
            <pc:docMk/>
            <pc:sldMk cId="528280841" sldId="257"/>
            <ac:cxnSpMk id="73" creationId="{3DB41BF8-CAB7-4521-A945-A90D3801543A}"/>
          </ac:cxnSpMkLst>
        </pc:cxnChg>
      </pc:sldChg>
      <pc:sldChg chg="addSp delSp modSp new mod modClrScheme chgLayout">
        <pc:chgData name="Gordon Watts" userId="a0850f2b96f54c79" providerId="LiveId" clId="{540CBD37-B18C-4780-A254-CEFBDDE657F2}" dt="2021-05-19T06:52:22.916" v="3955" actId="13822"/>
        <pc:sldMkLst>
          <pc:docMk/>
          <pc:sldMk cId="3019715760" sldId="258"/>
        </pc:sldMkLst>
        <pc:spChg chg="mod ord">
          <ac:chgData name="Gordon Watts" userId="a0850f2b96f54c79" providerId="LiveId" clId="{540CBD37-B18C-4780-A254-CEFBDDE657F2}" dt="2021-05-18T08:02:37.607" v="1217" actId="700"/>
          <ac:spMkLst>
            <pc:docMk/>
            <pc:sldMk cId="3019715760" sldId="258"/>
            <ac:spMk id="2" creationId="{138878B3-5625-48B0-9B1D-05463B5B6B68}"/>
          </ac:spMkLst>
        </pc:spChg>
        <pc:spChg chg="del">
          <ac:chgData name="Gordon Watts" userId="a0850f2b96f54c79" providerId="LiveId" clId="{540CBD37-B18C-4780-A254-CEFBDDE657F2}" dt="2021-05-18T08:02:37.607" v="1217" actId="700"/>
          <ac:spMkLst>
            <pc:docMk/>
            <pc:sldMk cId="3019715760" sldId="258"/>
            <ac:spMk id="3" creationId="{BA0AA2EB-9FE6-40DB-8800-A9BCDBCC3281}"/>
          </ac:spMkLst>
        </pc:spChg>
        <pc:spChg chg="add mod">
          <ac:chgData name="Gordon Watts" userId="a0850f2b96f54c79" providerId="LiveId" clId="{540CBD37-B18C-4780-A254-CEFBDDE657F2}" dt="2021-05-19T06:46:07.451" v="3787" actId="1076"/>
          <ac:spMkLst>
            <pc:docMk/>
            <pc:sldMk cId="3019715760" sldId="258"/>
            <ac:spMk id="6" creationId="{2D8DE766-0089-4D0C-A5E9-B4C43BE761F8}"/>
          </ac:spMkLst>
        </pc:spChg>
        <pc:spChg chg="add mod">
          <ac:chgData name="Gordon Watts" userId="a0850f2b96f54c79" providerId="LiveId" clId="{540CBD37-B18C-4780-A254-CEFBDDE657F2}" dt="2021-05-19T06:46:07.451" v="3787" actId="1076"/>
          <ac:spMkLst>
            <pc:docMk/>
            <pc:sldMk cId="3019715760" sldId="258"/>
            <ac:spMk id="7" creationId="{007ECBA0-2F70-4A8E-918F-9F6A511FC937}"/>
          </ac:spMkLst>
        </pc:spChg>
        <pc:spChg chg="add mod">
          <ac:chgData name="Gordon Watts" userId="a0850f2b96f54c79" providerId="LiveId" clId="{540CBD37-B18C-4780-A254-CEFBDDE657F2}" dt="2021-05-19T06:46:07.451" v="3787" actId="1076"/>
          <ac:spMkLst>
            <pc:docMk/>
            <pc:sldMk cId="3019715760" sldId="258"/>
            <ac:spMk id="8" creationId="{99345400-020C-46C0-9A93-0B1FEE52269A}"/>
          </ac:spMkLst>
        </pc:spChg>
        <pc:spChg chg="add mod">
          <ac:chgData name="Gordon Watts" userId="a0850f2b96f54c79" providerId="LiveId" clId="{540CBD37-B18C-4780-A254-CEFBDDE657F2}" dt="2021-05-19T06:46:07.451" v="3787" actId="1076"/>
          <ac:spMkLst>
            <pc:docMk/>
            <pc:sldMk cId="3019715760" sldId="258"/>
            <ac:spMk id="11" creationId="{E3A7DA44-4BD9-47DA-A50F-090C961423E7}"/>
          </ac:spMkLst>
        </pc:spChg>
        <pc:spChg chg="add mod">
          <ac:chgData name="Gordon Watts" userId="a0850f2b96f54c79" providerId="LiveId" clId="{540CBD37-B18C-4780-A254-CEFBDDE657F2}" dt="2021-05-19T06:46:07.451" v="3787" actId="1076"/>
          <ac:spMkLst>
            <pc:docMk/>
            <pc:sldMk cId="3019715760" sldId="258"/>
            <ac:spMk id="12" creationId="{D9CD4BDD-07EC-4B6E-A3A1-3C1B9C87B106}"/>
          </ac:spMkLst>
        </pc:spChg>
        <pc:spChg chg="add mod">
          <ac:chgData name="Gordon Watts" userId="a0850f2b96f54c79" providerId="LiveId" clId="{540CBD37-B18C-4780-A254-CEFBDDE657F2}" dt="2021-05-19T06:46:07.451" v="3787" actId="1076"/>
          <ac:spMkLst>
            <pc:docMk/>
            <pc:sldMk cId="3019715760" sldId="258"/>
            <ac:spMk id="13" creationId="{61F4799F-FF96-4093-9FA7-C45DDE29E891}"/>
          </ac:spMkLst>
        </pc:spChg>
        <pc:spChg chg="add mod">
          <ac:chgData name="Gordon Watts" userId="a0850f2b96f54c79" providerId="LiveId" clId="{540CBD37-B18C-4780-A254-CEFBDDE657F2}" dt="2021-05-19T06:52:22.916" v="3955" actId="13822"/>
          <ac:spMkLst>
            <pc:docMk/>
            <pc:sldMk cId="3019715760" sldId="258"/>
            <ac:spMk id="14" creationId="{C4F76131-891D-4BE6-A508-9ADA34458BB8}"/>
          </ac:spMkLst>
        </pc:spChg>
        <pc:picChg chg="add mod">
          <ac:chgData name="Gordon Watts" userId="a0850f2b96f54c79" providerId="LiveId" clId="{540CBD37-B18C-4780-A254-CEFBDDE657F2}" dt="2021-05-19T06:52:00.039" v="3950" actId="1076"/>
          <ac:picMkLst>
            <pc:docMk/>
            <pc:sldMk cId="3019715760" sldId="258"/>
            <ac:picMk id="5" creationId="{DED0E8FC-D173-40AE-A11F-D5F264A4444E}"/>
          </ac:picMkLst>
        </pc:picChg>
      </pc:sldChg>
      <pc:sldChg chg="addSp delSp modSp new mod modClrScheme chgLayout">
        <pc:chgData name="Gordon Watts" userId="a0850f2b96f54c79" providerId="LiveId" clId="{540CBD37-B18C-4780-A254-CEFBDDE657F2}" dt="2021-05-19T07:07:28.257" v="4007" actId="1076"/>
        <pc:sldMkLst>
          <pc:docMk/>
          <pc:sldMk cId="3906342746" sldId="259"/>
        </pc:sldMkLst>
        <pc:spChg chg="del mod ord">
          <ac:chgData name="Gordon Watts" userId="a0850f2b96f54c79" providerId="LiveId" clId="{540CBD37-B18C-4780-A254-CEFBDDE657F2}" dt="2021-05-18T08:05:47.672" v="1358" actId="700"/>
          <ac:spMkLst>
            <pc:docMk/>
            <pc:sldMk cId="3906342746" sldId="259"/>
            <ac:spMk id="2" creationId="{1DAD6083-D874-4554-A386-2B35EAE0DD6F}"/>
          </ac:spMkLst>
        </pc:spChg>
        <pc:spChg chg="del mod">
          <ac:chgData name="Gordon Watts" userId="a0850f2b96f54c79" providerId="LiveId" clId="{540CBD37-B18C-4780-A254-CEFBDDE657F2}" dt="2021-05-18T08:05:47.672" v="1358" actId="700"/>
          <ac:spMkLst>
            <pc:docMk/>
            <pc:sldMk cId="3906342746" sldId="259"/>
            <ac:spMk id="3" creationId="{FE08441F-DEF6-45B2-9DEA-9ECE759B951E}"/>
          </ac:spMkLst>
        </pc:spChg>
        <pc:spChg chg="add mod ord">
          <ac:chgData name="Gordon Watts" userId="a0850f2b96f54c79" providerId="LiveId" clId="{540CBD37-B18C-4780-A254-CEFBDDE657F2}" dt="2021-05-18T08:13:52.484" v="1438" actId="1076"/>
          <ac:spMkLst>
            <pc:docMk/>
            <pc:sldMk cId="3906342746" sldId="259"/>
            <ac:spMk id="4" creationId="{8178C3FD-2D70-4212-89A3-67A2700D706E}"/>
          </ac:spMkLst>
        </pc:spChg>
        <pc:spChg chg="add mod">
          <ac:chgData name="Gordon Watts" userId="a0850f2b96f54c79" providerId="LiveId" clId="{540CBD37-B18C-4780-A254-CEFBDDE657F2}" dt="2021-05-18T22:45:31.082" v="1440" actId="1076"/>
          <ac:spMkLst>
            <pc:docMk/>
            <pc:sldMk cId="3906342746" sldId="259"/>
            <ac:spMk id="11" creationId="{7DFEF800-73A0-46AB-B385-CADDF79A84F2}"/>
          </ac:spMkLst>
        </pc:spChg>
        <pc:spChg chg="add del mod">
          <ac:chgData name="Gordon Watts" userId="a0850f2b96f54c79" providerId="LiveId" clId="{540CBD37-B18C-4780-A254-CEFBDDE657F2}" dt="2021-05-18T08:12:08.713" v="1406" actId="478"/>
          <ac:spMkLst>
            <pc:docMk/>
            <pc:sldMk cId="3906342746" sldId="259"/>
            <ac:spMk id="33" creationId="{4276A424-6487-4ABE-9E1C-210A85A3FB56}"/>
          </ac:spMkLst>
        </pc:spChg>
        <pc:spChg chg="add mod">
          <ac:chgData name="Gordon Watts" userId="a0850f2b96f54c79" providerId="LiveId" clId="{540CBD37-B18C-4780-A254-CEFBDDE657F2}" dt="2021-05-18T22:45:31.082" v="1440" actId="1076"/>
          <ac:spMkLst>
            <pc:docMk/>
            <pc:sldMk cId="3906342746" sldId="259"/>
            <ac:spMk id="34" creationId="{58671730-6664-4355-8224-9DAA816CECC9}"/>
          </ac:spMkLst>
        </pc:spChg>
        <pc:spChg chg="add mod">
          <ac:chgData name="Gordon Watts" userId="a0850f2b96f54c79" providerId="LiveId" clId="{540CBD37-B18C-4780-A254-CEFBDDE657F2}" dt="2021-05-18T22:49:01.336" v="1524" actId="1076"/>
          <ac:spMkLst>
            <pc:docMk/>
            <pc:sldMk cId="3906342746" sldId="259"/>
            <ac:spMk id="40" creationId="{C7AC23B9-B9EF-4148-BC10-2E06B61B3B8F}"/>
          </ac:spMkLst>
        </pc:spChg>
        <pc:spChg chg="add mod">
          <ac:chgData name="Gordon Watts" userId="a0850f2b96f54c79" providerId="LiveId" clId="{540CBD37-B18C-4780-A254-CEFBDDE657F2}" dt="2021-05-18T22:45:31.082" v="1440" actId="1076"/>
          <ac:spMkLst>
            <pc:docMk/>
            <pc:sldMk cId="3906342746" sldId="259"/>
            <ac:spMk id="43" creationId="{ADEB9D09-672C-4374-BAB8-8E7373AA8B14}"/>
          </ac:spMkLst>
        </pc:spChg>
        <pc:spChg chg="add mod">
          <ac:chgData name="Gordon Watts" userId="a0850f2b96f54c79" providerId="LiveId" clId="{540CBD37-B18C-4780-A254-CEFBDDE657F2}" dt="2021-05-18T22:46:12.836" v="1451" actId="1076"/>
          <ac:spMkLst>
            <pc:docMk/>
            <pc:sldMk cId="3906342746" sldId="259"/>
            <ac:spMk id="44" creationId="{B843E845-0382-41F7-B841-A4FC7DFCA79C}"/>
          </ac:spMkLst>
        </pc:spChg>
        <pc:spChg chg="add mod">
          <ac:chgData name="Gordon Watts" userId="a0850f2b96f54c79" providerId="LiveId" clId="{540CBD37-B18C-4780-A254-CEFBDDE657F2}" dt="2021-05-19T07:04:28.936" v="3977" actId="313"/>
          <ac:spMkLst>
            <pc:docMk/>
            <pc:sldMk cId="3906342746" sldId="259"/>
            <ac:spMk id="48" creationId="{B7A5055E-3355-4511-B594-8BE559DD4739}"/>
          </ac:spMkLst>
        </pc:spChg>
        <pc:spChg chg="add mod">
          <ac:chgData name="Gordon Watts" userId="a0850f2b96f54c79" providerId="LiveId" clId="{540CBD37-B18C-4780-A254-CEFBDDE657F2}" dt="2021-05-18T22:46:20.661" v="1453" actId="20577"/>
          <ac:spMkLst>
            <pc:docMk/>
            <pc:sldMk cId="3906342746" sldId="259"/>
            <ac:spMk id="50" creationId="{8FE8D54C-50AC-432E-8025-838B5DCA0FA2}"/>
          </ac:spMkLst>
        </pc:spChg>
        <pc:spChg chg="add mod">
          <ac:chgData name="Gordon Watts" userId="a0850f2b96f54c79" providerId="LiveId" clId="{540CBD37-B18C-4780-A254-CEFBDDE657F2}" dt="2021-05-18T22:46:33.456" v="1462" actId="1076"/>
          <ac:spMkLst>
            <pc:docMk/>
            <pc:sldMk cId="3906342746" sldId="259"/>
            <ac:spMk id="53" creationId="{1D25BE81-CF87-447D-A430-D67674A340AC}"/>
          </ac:spMkLst>
        </pc:spChg>
        <pc:spChg chg="add mod">
          <ac:chgData name="Gordon Watts" userId="a0850f2b96f54c79" providerId="LiveId" clId="{540CBD37-B18C-4780-A254-CEFBDDE657F2}" dt="2021-05-19T07:07:28.257" v="4007" actId="1076"/>
          <ac:spMkLst>
            <pc:docMk/>
            <pc:sldMk cId="3906342746" sldId="259"/>
            <ac:spMk id="54" creationId="{FFCE3270-9558-4830-9E65-2F3F888D0B7B}"/>
          </ac:spMkLst>
        </pc:spChg>
        <pc:spChg chg="add mod">
          <ac:chgData name="Gordon Watts" userId="a0850f2b96f54c79" providerId="LiveId" clId="{540CBD37-B18C-4780-A254-CEFBDDE657F2}" dt="2021-05-19T07:07:28.257" v="4007" actId="1076"/>
          <ac:spMkLst>
            <pc:docMk/>
            <pc:sldMk cId="3906342746" sldId="259"/>
            <ac:spMk id="55" creationId="{26EEB47E-69DB-4085-8199-7819DBC01D8D}"/>
          </ac:spMkLst>
        </pc:spChg>
        <pc:spChg chg="add mod">
          <ac:chgData name="Gordon Watts" userId="a0850f2b96f54c79" providerId="LiveId" clId="{540CBD37-B18C-4780-A254-CEFBDDE657F2}" dt="2021-05-19T07:04:22.357" v="3975" actId="14100"/>
          <ac:spMkLst>
            <pc:docMk/>
            <pc:sldMk cId="3906342746" sldId="259"/>
            <ac:spMk id="56" creationId="{7A64E1AD-CF2D-4D3A-BBBB-2B44602D3FC0}"/>
          </ac:spMkLst>
        </pc:spChg>
        <pc:spChg chg="add mod">
          <ac:chgData name="Gordon Watts" userId="a0850f2b96f54c79" providerId="LiveId" clId="{540CBD37-B18C-4780-A254-CEFBDDE657F2}" dt="2021-05-19T03:39:49.569" v="1719" actId="1076"/>
          <ac:spMkLst>
            <pc:docMk/>
            <pc:sldMk cId="3906342746" sldId="259"/>
            <ac:spMk id="61" creationId="{477B08C4-E273-48FF-B735-12B6DCFC2FA2}"/>
          </ac:spMkLst>
        </pc:spChg>
        <pc:spChg chg="add mod">
          <ac:chgData name="Gordon Watts" userId="a0850f2b96f54c79" providerId="LiveId" clId="{540CBD37-B18C-4780-A254-CEFBDDE657F2}" dt="2021-05-19T07:07:25.094" v="4006" actId="1076"/>
          <ac:spMkLst>
            <pc:docMk/>
            <pc:sldMk cId="3906342746" sldId="259"/>
            <ac:spMk id="62" creationId="{476601F8-8A5A-41C5-B52B-14385836EBC2}"/>
          </ac:spMkLst>
        </pc:spChg>
        <pc:spChg chg="add mod">
          <ac:chgData name="Gordon Watts" userId="a0850f2b96f54c79" providerId="LiveId" clId="{540CBD37-B18C-4780-A254-CEFBDDE657F2}" dt="2021-05-19T07:07:25.094" v="4006" actId="1076"/>
          <ac:spMkLst>
            <pc:docMk/>
            <pc:sldMk cId="3906342746" sldId="259"/>
            <ac:spMk id="63" creationId="{F6E2A9AC-F88A-4857-8E72-C42A7BA67C70}"/>
          </ac:spMkLst>
        </pc:spChg>
        <pc:spChg chg="add mod">
          <ac:chgData name="Gordon Watts" userId="a0850f2b96f54c79" providerId="LiveId" clId="{540CBD37-B18C-4780-A254-CEFBDDE657F2}" dt="2021-05-19T07:07:25.094" v="4006" actId="1076"/>
          <ac:spMkLst>
            <pc:docMk/>
            <pc:sldMk cId="3906342746" sldId="259"/>
            <ac:spMk id="67" creationId="{64007B1A-EF42-4CCB-9832-4C93CCE30089}"/>
          </ac:spMkLst>
        </pc:spChg>
        <pc:spChg chg="add mod">
          <ac:chgData name="Gordon Watts" userId="a0850f2b96f54c79" providerId="LiveId" clId="{540CBD37-B18C-4780-A254-CEFBDDE657F2}" dt="2021-05-19T07:07:25.094" v="4006" actId="1076"/>
          <ac:spMkLst>
            <pc:docMk/>
            <pc:sldMk cId="3906342746" sldId="259"/>
            <ac:spMk id="68" creationId="{27E2FD9E-3077-44E7-868F-4E34E89B3310}"/>
          </ac:spMkLst>
        </pc:spChg>
        <pc:spChg chg="add mod">
          <ac:chgData name="Gordon Watts" userId="a0850f2b96f54c79" providerId="LiveId" clId="{540CBD37-B18C-4780-A254-CEFBDDE657F2}" dt="2021-05-19T07:07:25.094" v="4006" actId="1076"/>
          <ac:spMkLst>
            <pc:docMk/>
            <pc:sldMk cId="3906342746" sldId="259"/>
            <ac:spMk id="70" creationId="{300F8F32-3012-4441-A1C0-6288F1F931AF}"/>
          </ac:spMkLst>
        </pc:spChg>
        <pc:spChg chg="add mod">
          <ac:chgData name="Gordon Watts" userId="a0850f2b96f54c79" providerId="LiveId" clId="{540CBD37-B18C-4780-A254-CEFBDDE657F2}" dt="2021-05-19T07:07:25.094" v="4006" actId="1076"/>
          <ac:spMkLst>
            <pc:docMk/>
            <pc:sldMk cId="3906342746" sldId="259"/>
            <ac:spMk id="71" creationId="{5C93E905-D284-4337-ABFA-21E9FBA144AE}"/>
          </ac:spMkLst>
        </pc:spChg>
        <pc:spChg chg="mod">
          <ac:chgData name="Gordon Watts" userId="a0850f2b96f54c79" providerId="LiveId" clId="{540CBD37-B18C-4780-A254-CEFBDDE657F2}" dt="2021-05-19T07:07:12.663" v="4005" actId="1076"/>
          <ac:spMkLst>
            <pc:docMk/>
            <pc:sldMk cId="3906342746" sldId="259"/>
            <ac:spMk id="4096" creationId="{35A4B59C-E9A4-49BE-AC1F-BC6763DB4964}"/>
          </ac:spMkLst>
        </pc:spChg>
        <pc:picChg chg="add mod">
          <ac:chgData name="Gordon Watts" userId="a0850f2b96f54c79" providerId="LiveId" clId="{540CBD37-B18C-4780-A254-CEFBDDE657F2}" dt="2021-05-18T08:06:17.296" v="1364" actId="1076"/>
          <ac:picMkLst>
            <pc:docMk/>
            <pc:sldMk cId="3906342746" sldId="259"/>
            <ac:picMk id="4098" creationId="{64CAF909-5BFC-428B-91B5-D9BEBD9FAE48}"/>
          </ac:picMkLst>
        </pc:picChg>
        <pc:picChg chg="add del mod">
          <ac:chgData name="Gordon Watts" userId="a0850f2b96f54c79" providerId="LiveId" clId="{540CBD37-B18C-4780-A254-CEFBDDE657F2}" dt="2021-05-18T08:05:55.959" v="1362" actId="478"/>
          <ac:picMkLst>
            <pc:docMk/>
            <pc:sldMk cId="3906342746" sldId="259"/>
            <ac:picMk id="4100" creationId="{4E30C892-F313-4806-9FCD-813549807951}"/>
          </ac:picMkLst>
        </pc:picChg>
        <pc:picChg chg="add mod">
          <ac:chgData name="Gordon Watts" userId="a0850f2b96f54c79" providerId="LiveId" clId="{540CBD37-B18C-4780-A254-CEFBDDE657F2}" dt="2021-05-18T22:45:31.082" v="1440" actId="1076"/>
          <ac:picMkLst>
            <pc:docMk/>
            <pc:sldMk cId="3906342746" sldId="259"/>
            <ac:picMk id="4102" creationId="{468753AD-6B7D-4DFD-93EA-93CDF43D62DA}"/>
          </ac:picMkLst>
        </pc:picChg>
        <pc:picChg chg="add mod">
          <ac:chgData name="Gordon Watts" userId="a0850f2b96f54c79" providerId="LiveId" clId="{540CBD37-B18C-4780-A254-CEFBDDE657F2}" dt="2021-05-18T22:45:31.082" v="1440" actId="1076"/>
          <ac:picMkLst>
            <pc:docMk/>
            <pc:sldMk cId="3906342746" sldId="259"/>
            <ac:picMk id="4104" creationId="{7E4AE575-9067-42A4-979B-9DBE04602EBB}"/>
          </ac:picMkLst>
        </pc:picChg>
        <pc:cxnChg chg="add mod">
          <ac:chgData name="Gordon Watts" userId="a0850f2b96f54c79" providerId="LiveId" clId="{540CBD37-B18C-4780-A254-CEFBDDE657F2}" dt="2021-05-18T22:45:31.082" v="1440" actId="1076"/>
          <ac:cxnSpMkLst>
            <pc:docMk/>
            <pc:sldMk cId="3906342746" sldId="259"/>
            <ac:cxnSpMk id="6" creationId="{57F64EDD-3FA6-4908-9BAA-C7CA60E84D53}"/>
          </ac:cxnSpMkLst>
        </pc:cxnChg>
        <pc:cxnChg chg="add mod">
          <ac:chgData name="Gordon Watts" userId="a0850f2b96f54c79" providerId="LiveId" clId="{540CBD37-B18C-4780-A254-CEFBDDE657F2}" dt="2021-05-18T22:45:31.082" v="1440" actId="1076"/>
          <ac:cxnSpMkLst>
            <pc:docMk/>
            <pc:sldMk cId="3906342746" sldId="259"/>
            <ac:cxnSpMk id="9" creationId="{FF7A385F-7793-44DC-BE97-83A0CF4E264B}"/>
          </ac:cxnSpMkLst>
        </pc:cxnChg>
        <pc:cxnChg chg="add mod">
          <ac:chgData name="Gordon Watts" userId="a0850f2b96f54c79" providerId="LiveId" clId="{540CBD37-B18C-4780-A254-CEFBDDE657F2}" dt="2021-05-18T22:45:31.082" v="1440" actId="1076"/>
          <ac:cxnSpMkLst>
            <pc:docMk/>
            <pc:sldMk cId="3906342746" sldId="259"/>
            <ac:cxnSpMk id="12" creationId="{5935EC9C-2B4F-4200-9091-8C04AB09655C}"/>
          </ac:cxnSpMkLst>
        </pc:cxnChg>
        <pc:cxnChg chg="add mod">
          <ac:chgData name="Gordon Watts" userId="a0850f2b96f54c79" providerId="LiveId" clId="{540CBD37-B18C-4780-A254-CEFBDDE657F2}" dt="2021-05-18T22:45:31.082" v="1440" actId="1076"/>
          <ac:cxnSpMkLst>
            <pc:docMk/>
            <pc:sldMk cId="3906342746" sldId="259"/>
            <ac:cxnSpMk id="14" creationId="{CDA3FA9B-95E5-4789-9C0A-EF6E52FA6520}"/>
          </ac:cxnSpMkLst>
        </pc:cxnChg>
        <pc:cxnChg chg="add mod">
          <ac:chgData name="Gordon Watts" userId="a0850f2b96f54c79" providerId="LiveId" clId="{540CBD37-B18C-4780-A254-CEFBDDE657F2}" dt="2021-05-18T22:45:31.082" v="1440" actId="1076"/>
          <ac:cxnSpMkLst>
            <pc:docMk/>
            <pc:sldMk cId="3906342746" sldId="259"/>
            <ac:cxnSpMk id="16" creationId="{22FBAB94-1FE5-475D-BA06-DCDE009DBEB0}"/>
          </ac:cxnSpMkLst>
        </pc:cxnChg>
        <pc:cxnChg chg="add mod">
          <ac:chgData name="Gordon Watts" userId="a0850f2b96f54c79" providerId="LiveId" clId="{540CBD37-B18C-4780-A254-CEFBDDE657F2}" dt="2021-05-18T22:45:31.082" v="1440" actId="1076"/>
          <ac:cxnSpMkLst>
            <pc:docMk/>
            <pc:sldMk cId="3906342746" sldId="259"/>
            <ac:cxnSpMk id="18" creationId="{EACAE244-49E5-453D-A290-91F01B054B8F}"/>
          </ac:cxnSpMkLst>
        </pc:cxnChg>
        <pc:cxnChg chg="add mod ord">
          <ac:chgData name="Gordon Watts" userId="a0850f2b96f54c79" providerId="LiveId" clId="{540CBD37-B18C-4780-A254-CEFBDDE657F2}" dt="2021-05-18T22:45:31.082" v="1440" actId="1076"/>
          <ac:cxnSpMkLst>
            <pc:docMk/>
            <pc:sldMk cId="3906342746" sldId="259"/>
            <ac:cxnSpMk id="21" creationId="{801DB5F0-495C-43CA-92F2-B865CD7E6FF7}"/>
          </ac:cxnSpMkLst>
        </pc:cxnChg>
        <pc:cxnChg chg="add mod ord">
          <ac:chgData name="Gordon Watts" userId="a0850f2b96f54c79" providerId="LiveId" clId="{540CBD37-B18C-4780-A254-CEFBDDE657F2}" dt="2021-05-18T22:45:31.082" v="1440" actId="1076"/>
          <ac:cxnSpMkLst>
            <pc:docMk/>
            <pc:sldMk cId="3906342746" sldId="259"/>
            <ac:cxnSpMk id="23" creationId="{133003E2-13E9-4C2A-A8A3-AED66153C858}"/>
          </ac:cxnSpMkLst>
        </pc:cxnChg>
        <pc:cxnChg chg="add mod ord">
          <ac:chgData name="Gordon Watts" userId="a0850f2b96f54c79" providerId="LiveId" clId="{540CBD37-B18C-4780-A254-CEFBDDE657F2}" dt="2021-05-18T22:45:31.082" v="1440" actId="1076"/>
          <ac:cxnSpMkLst>
            <pc:docMk/>
            <pc:sldMk cId="3906342746" sldId="259"/>
            <ac:cxnSpMk id="25" creationId="{61DCB462-C0C1-4D88-8A13-4E2D644EC5A7}"/>
          </ac:cxnSpMkLst>
        </pc:cxnChg>
        <pc:cxnChg chg="add mod ord">
          <ac:chgData name="Gordon Watts" userId="a0850f2b96f54c79" providerId="LiveId" clId="{540CBD37-B18C-4780-A254-CEFBDDE657F2}" dt="2021-05-18T22:45:31.082" v="1440" actId="1076"/>
          <ac:cxnSpMkLst>
            <pc:docMk/>
            <pc:sldMk cId="3906342746" sldId="259"/>
            <ac:cxnSpMk id="27" creationId="{5846A84E-A1E8-4804-BEFC-49C1063355AD}"/>
          </ac:cxnSpMkLst>
        </pc:cxnChg>
        <pc:cxnChg chg="add mod ord">
          <ac:chgData name="Gordon Watts" userId="a0850f2b96f54c79" providerId="LiveId" clId="{540CBD37-B18C-4780-A254-CEFBDDE657F2}" dt="2021-05-18T22:45:31.082" v="1440" actId="1076"/>
          <ac:cxnSpMkLst>
            <pc:docMk/>
            <pc:sldMk cId="3906342746" sldId="259"/>
            <ac:cxnSpMk id="29" creationId="{DE98D4DF-2E9B-435C-92F1-455634F6AF4B}"/>
          </ac:cxnSpMkLst>
        </pc:cxnChg>
        <pc:cxnChg chg="add mod">
          <ac:chgData name="Gordon Watts" userId="a0850f2b96f54c79" providerId="LiveId" clId="{540CBD37-B18C-4780-A254-CEFBDDE657F2}" dt="2021-05-18T22:49:01.336" v="1524" actId="1076"/>
          <ac:cxnSpMkLst>
            <pc:docMk/>
            <pc:sldMk cId="3906342746" sldId="259"/>
            <ac:cxnSpMk id="42" creationId="{227805F4-EF2F-451E-8BE3-C2DADC7CA1C6}"/>
          </ac:cxnSpMkLst>
        </pc:cxnChg>
        <pc:cxnChg chg="add">
          <ac:chgData name="Gordon Watts" userId="a0850f2b96f54c79" providerId="LiveId" clId="{540CBD37-B18C-4780-A254-CEFBDDE657F2}" dt="2021-05-18T22:46:17.499" v="1452" actId="11529"/>
          <ac:cxnSpMkLst>
            <pc:docMk/>
            <pc:sldMk cId="3906342746" sldId="259"/>
            <ac:cxnSpMk id="46" creationId="{DBC27F1F-721F-4856-B4FD-F24FB29638F1}"/>
          </ac:cxnSpMkLst>
        </pc:cxnChg>
        <pc:cxnChg chg="add">
          <ac:chgData name="Gordon Watts" userId="a0850f2b96f54c79" providerId="LiveId" clId="{540CBD37-B18C-4780-A254-CEFBDDE657F2}" dt="2021-05-18T22:46:37.927" v="1463" actId="11529"/>
          <ac:cxnSpMkLst>
            <pc:docMk/>
            <pc:sldMk cId="3906342746" sldId="259"/>
            <ac:cxnSpMk id="49" creationId="{702B8863-3CC9-4F10-8EAE-4182FD5963C8}"/>
          </ac:cxnSpMkLst>
        </pc:cxnChg>
        <pc:cxnChg chg="add mod">
          <ac:chgData name="Gordon Watts" userId="a0850f2b96f54c79" providerId="LiveId" clId="{540CBD37-B18C-4780-A254-CEFBDDE657F2}" dt="2021-05-19T07:04:22.357" v="3975" actId="14100"/>
          <ac:cxnSpMkLst>
            <pc:docMk/>
            <pc:sldMk cId="3906342746" sldId="259"/>
            <ac:cxnSpMk id="52" creationId="{2A1F0B85-25A6-4B81-9900-41E8FED87FE8}"/>
          </ac:cxnSpMkLst>
        </pc:cxnChg>
        <pc:cxnChg chg="add mod">
          <ac:chgData name="Gordon Watts" userId="a0850f2b96f54c79" providerId="LiveId" clId="{540CBD37-B18C-4780-A254-CEFBDDE657F2}" dt="2021-05-18T22:49:01.336" v="1524" actId="1076"/>
          <ac:cxnSpMkLst>
            <pc:docMk/>
            <pc:sldMk cId="3906342746" sldId="259"/>
            <ac:cxnSpMk id="58" creationId="{BCDA56C7-40B0-489F-B833-94722631999E}"/>
          </ac:cxnSpMkLst>
        </pc:cxnChg>
      </pc:sldChg>
      <pc:sldChg chg="addSp delSp modSp new mod modClrScheme chgLayout">
        <pc:chgData name="Gordon Watts" userId="a0850f2b96f54c79" providerId="LiveId" clId="{540CBD37-B18C-4780-A254-CEFBDDE657F2}" dt="2021-05-19T07:12:11.362" v="4026" actId="20577"/>
        <pc:sldMkLst>
          <pc:docMk/>
          <pc:sldMk cId="3330135085" sldId="260"/>
        </pc:sldMkLst>
        <pc:spChg chg="mod ord">
          <ac:chgData name="Gordon Watts" userId="a0850f2b96f54c79" providerId="LiveId" clId="{540CBD37-B18C-4780-A254-CEFBDDE657F2}" dt="2021-05-19T03:39:43.806" v="1718" actId="20577"/>
          <ac:spMkLst>
            <pc:docMk/>
            <pc:sldMk cId="3330135085" sldId="260"/>
            <ac:spMk id="2" creationId="{6CE703BD-4FE8-48E2-9679-16E0F25FB2DF}"/>
          </ac:spMkLst>
        </pc:spChg>
        <pc:spChg chg="del">
          <ac:chgData name="Gordon Watts" userId="a0850f2b96f54c79" providerId="LiveId" clId="{540CBD37-B18C-4780-A254-CEFBDDE657F2}" dt="2021-05-19T03:39:36.449" v="1685" actId="700"/>
          <ac:spMkLst>
            <pc:docMk/>
            <pc:sldMk cId="3330135085" sldId="260"/>
            <ac:spMk id="3" creationId="{3AE92432-3C9D-485E-B8EE-020E5A8208B8}"/>
          </ac:spMkLst>
        </pc:spChg>
        <pc:spChg chg="add mod">
          <ac:chgData name="Gordon Watts" userId="a0850f2b96f54c79" providerId="LiveId" clId="{540CBD37-B18C-4780-A254-CEFBDDE657F2}" dt="2021-05-19T03:43:39.381" v="1978" actId="1076"/>
          <ac:spMkLst>
            <pc:docMk/>
            <pc:sldMk cId="3330135085" sldId="260"/>
            <ac:spMk id="4" creationId="{C73DDFC3-320B-49A8-8781-5C0DAFF62DB9}"/>
          </ac:spMkLst>
        </pc:spChg>
        <pc:spChg chg="add mod">
          <ac:chgData name="Gordon Watts" userId="a0850f2b96f54c79" providerId="LiveId" clId="{540CBD37-B18C-4780-A254-CEFBDDE657F2}" dt="2021-05-19T03:47:09.059" v="2086" actId="1076"/>
          <ac:spMkLst>
            <pc:docMk/>
            <pc:sldMk cId="3330135085" sldId="260"/>
            <ac:spMk id="5" creationId="{62636590-FEE9-466C-9BDE-92C7F7DB94CD}"/>
          </ac:spMkLst>
        </pc:spChg>
        <pc:spChg chg="add mod">
          <ac:chgData name="Gordon Watts" userId="a0850f2b96f54c79" providerId="LiveId" clId="{540CBD37-B18C-4780-A254-CEFBDDE657F2}" dt="2021-05-19T03:43:25.330" v="1977" actId="20577"/>
          <ac:spMkLst>
            <pc:docMk/>
            <pc:sldMk cId="3330135085" sldId="260"/>
            <ac:spMk id="6" creationId="{634C07BC-3438-4CC1-9ADE-E475AC5A8616}"/>
          </ac:spMkLst>
        </pc:spChg>
        <pc:spChg chg="add mod ord">
          <ac:chgData name="Gordon Watts" userId="a0850f2b96f54c79" providerId="LiveId" clId="{540CBD37-B18C-4780-A254-CEFBDDE657F2}" dt="2021-05-19T03:43:14.434" v="1967" actId="1076"/>
          <ac:spMkLst>
            <pc:docMk/>
            <pc:sldMk cId="3330135085" sldId="260"/>
            <ac:spMk id="9" creationId="{312D48F6-4317-4075-8407-D96983CA6D2D}"/>
          </ac:spMkLst>
        </pc:spChg>
        <pc:spChg chg="add mod">
          <ac:chgData name="Gordon Watts" userId="a0850f2b96f54c79" providerId="LiveId" clId="{540CBD37-B18C-4780-A254-CEFBDDE657F2}" dt="2021-05-19T03:44:53.127" v="1989" actId="1076"/>
          <ac:spMkLst>
            <pc:docMk/>
            <pc:sldMk cId="3330135085" sldId="260"/>
            <ac:spMk id="12" creationId="{2926EA61-3C21-43F9-BAD9-C6393C9AFC2E}"/>
          </ac:spMkLst>
        </pc:spChg>
        <pc:spChg chg="add mod">
          <ac:chgData name="Gordon Watts" userId="a0850f2b96f54c79" providerId="LiveId" clId="{540CBD37-B18C-4780-A254-CEFBDDE657F2}" dt="2021-05-19T03:46:42.839" v="2080" actId="1076"/>
          <ac:spMkLst>
            <pc:docMk/>
            <pc:sldMk cId="3330135085" sldId="260"/>
            <ac:spMk id="13" creationId="{ED48CB8A-3D8A-4992-9936-F06395A10562}"/>
          </ac:spMkLst>
        </pc:spChg>
        <pc:spChg chg="add del mod">
          <ac:chgData name="Gordon Watts" userId="a0850f2b96f54c79" providerId="LiveId" clId="{540CBD37-B18C-4780-A254-CEFBDDE657F2}" dt="2021-05-19T03:45:20.994" v="1996"/>
          <ac:spMkLst>
            <pc:docMk/>
            <pc:sldMk cId="3330135085" sldId="260"/>
            <ac:spMk id="17" creationId="{96ACDC37-51B6-4F74-BF92-7A8F8FFE2498}"/>
          </ac:spMkLst>
        </pc:spChg>
        <pc:spChg chg="add mod">
          <ac:chgData name="Gordon Watts" userId="a0850f2b96f54c79" providerId="LiveId" clId="{540CBD37-B18C-4780-A254-CEFBDDE657F2}" dt="2021-05-19T03:46:48.638" v="2082" actId="1076"/>
          <ac:spMkLst>
            <pc:docMk/>
            <pc:sldMk cId="3330135085" sldId="260"/>
            <ac:spMk id="18" creationId="{5F56B8DD-6964-491D-95A2-187DF371A996}"/>
          </ac:spMkLst>
        </pc:spChg>
        <pc:spChg chg="add mod">
          <ac:chgData name="Gordon Watts" userId="a0850f2b96f54c79" providerId="LiveId" clId="{540CBD37-B18C-4780-A254-CEFBDDE657F2}" dt="2021-05-19T03:46:45.874" v="2081" actId="1076"/>
          <ac:spMkLst>
            <pc:docMk/>
            <pc:sldMk cId="3330135085" sldId="260"/>
            <ac:spMk id="19" creationId="{73C680BD-AEC3-48FC-BB70-212599842085}"/>
          </ac:spMkLst>
        </pc:spChg>
        <pc:spChg chg="add mod">
          <ac:chgData name="Gordon Watts" userId="a0850f2b96f54c79" providerId="LiveId" clId="{540CBD37-B18C-4780-A254-CEFBDDE657F2}" dt="2021-05-19T03:47:24.274" v="2090" actId="1076"/>
          <ac:spMkLst>
            <pc:docMk/>
            <pc:sldMk cId="3330135085" sldId="260"/>
            <ac:spMk id="28" creationId="{5B165995-8E01-49EE-824F-486FBFEE3B2A}"/>
          </ac:spMkLst>
        </pc:spChg>
        <pc:spChg chg="add mod">
          <ac:chgData name="Gordon Watts" userId="a0850f2b96f54c79" providerId="LiveId" clId="{540CBD37-B18C-4780-A254-CEFBDDE657F2}" dt="2021-05-19T03:47:50.783" v="2100" actId="1076"/>
          <ac:spMkLst>
            <pc:docMk/>
            <pc:sldMk cId="3330135085" sldId="260"/>
            <ac:spMk id="31" creationId="{557533D9-D37D-4F32-997C-A1B538CD75E3}"/>
          </ac:spMkLst>
        </pc:spChg>
        <pc:spChg chg="add mod">
          <ac:chgData name="Gordon Watts" userId="a0850f2b96f54c79" providerId="LiveId" clId="{540CBD37-B18C-4780-A254-CEFBDDE657F2}" dt="2021-05-19T03:52:17.818" v="2265" actId="1076"/>
          <ac:spMkLst>
            <pc:docMk/>
            <pc:sldMk cId="3330135085" sldId="260"/>
            <ac:spMk id="34" creationId="{55A221A5-841D-4086-B261-392A67E83627}"/>
          </ac:spMkLst>
        </pc:spChg>
        <pc:spChg chg="add">
          <ac:chgData name="Gordon Watts" userId="a0850f2b96f54c79" providerId="LiveId" clId="{540CBD37-B18C-4780-A254-CEFBDDE657F2}" dt="2021-05-19T03:52:23.931" v="2266" actId="11529"/>
          <ac:spMkLst>
            <pc:docMk/>
            <pc:sldMk cId="3330135085" sldId="260"/>
            <ac:spMk id="35" creationId="{765C91A1-DBB8-4984-8227-DC77B3CB0006}"/>
          </ac:spMkLst>
        </pc:spChg>
        <pc:spChg chg="add mod">
          <ac:chgData name="Gordon Watts" userId="a0850f2b96f54c79" providerId="LiveId" clId="{540CBD37-B18C-4780-A254-CEFBDDE657F2}" dt="2021-05-19T07:12:11.362" v="4026" actId="20577"/>
          <ac:spMkLst>
            <pc:docMk/>
            <pc:sldMk cId="3330135085" sldId="260"/>
            <ac:spMk id="36" creationId="{0894DD48-F31F-4324-99A8-F1FAC8B3E89C}"/>
          </ac:spMkLst>
        </pc:spChg>
        <pc:cxnChg chg="add mod">
          <ac:chgData name="Gordon Watts" userId="a0850f2b96f54c79" providerId="LiveId" clId="{540CBD37-B18C-4780-A254-CEFBDDE657F2}" dt="2021-05-19T03:43:25.173" v="1976" actId="20577"/>
          <ac:cxnSpMkLst>
            <pc:docMk/>
            <pc:sldMk cId="3330135085" sldId="260"/>
            <ac:cxnSpMk id="8" creationId="{57448A9B-07E8-4869-BA39-646C6A566230}"/>
          </ac:cxnSpMkLst>
        </pc:cxnChg>
        <pc:cxnChg chg="add mod">
          <ac:chgData name="Gordon Watts" userId="a0850f2b96f54c79" providerId="LiveId" clId="{540CBD37-B18C-4780-A254-CEFBDDE657F2}" dt="2021-05-19T03:46:42.839" v="2080" actId="1076"/>
          <ac:cxnSpMkLst>
            <pc:docMk/>
            <pc:sldMk cId="3330135085" sldId="260"/>
            <ac:cxnSpMk id="15" creationId="{841FE99C-4817-4A6C-B7F7-196706123210}"/>
          </ac:cxnSpMkLst>
        </pc:cxnChg>
        <pc:cxnChg chg="add">
          <ac:chgData name="Gordon Watts" userId="a0850f2b96f54c79" providerId="LiveId" clId="{540CBD37-B18C-4780-A254-CEFBDDE657F2}" dt="2021-05-19T03:46:53.277" v="2083" actId="11529"/>
          <ac:cxnSpMkLst>
            <pc:docMk/>
            <pc:sldMk cId="3330135085" sldId="260"/>
            <ac:cxnSpMk id="24" creationId="{72DA7C90-BE67-46C0-B589-63FF2B4ABFCD}"/>
          </ac:cxnSpMkLst>
        </pc:cxnChg>
        <pc:cxnChg chg="add">
          <ac:chgData name="Gordon Watts" userId="a0850f2b96f54c79" providerId="LiveId" clId="{540CBD37-B18C-4780-A254-CEFBDDE657F2}" dt="2021-05-19T03:46:59.109" v="2084" actId="11529"/>
          <ac:cxnSpMkLst>
            <pc:docMk/>
            <pc:sldMk cId="3330135085" sldId="260"/>
            <ac:cxnSpMk id="26" creationId="{A43DFA4A-DB85-411C-A53E-C744723D735A}"/>
          </ac:cxnSpMkLst>
        </pc:cxnChg>
        <pc:cxnChg chg="add mod">
          <ac:chgData name="Gordon Watts" userId="a0850f2b96f54c79" providerId="LiveId" clId="{540CBD37-B18C-4780-A254-CEFBDDE657F2}" dt="2021-05-19T03:47:37.636" v="2092" actId="693"/>
          <ac:cxnSpMkLst>
            <pc:docMk/>
            <pc:sldMk cId="3330135085" sldId="260"/>
            <ac:cxnSpMk id="30" creationId="{28DAB7FB-28DF-4FE4-973B-57CD386FC065}"/>
          </ac:cxnSpMkLst>
        </pc:cxnChg>
        <pc:cxnChg chg="add mod">
          <ac:chgData name="Gordon Watts" userId="a0850f2b96f54c79" providerId="LiveId" clId="{540CBD37-B18C-4780-A254-CEFBDDE657F2}" dt="2021-05-19T03:48:07.824" v="2102" actId="693"/>
          <ac:cxnSpMkLst>
            <pc:docMk/>
            <pc:sldMk cId="3330135085" sldId="260"/>
            <ac:cxnSpMk id="33" creationId="{E93AD264-B7E8-43EB-A841-7DCB1003B03A}"/>
          </ac:cxnSpMkLst>
        </pc:cxnChg>
      </pc:sldChg>
      <pc:sldChg chg="addSp delSp modSp new mod modClrScheme chgLayout">
        <pc:chgData name="Gordon Watts" userId="a0850f2b96f54c79" providerId="LiveId" clId="{540CBD37-B18C-4780-A254-CEFBDDE657F2}" dt="2021-05-19T07:12:25.857" v="4027"/>
        <pc:sldMkLst>
          <pc:docMk/>
          <pc:sldMk cId="403226316" sldId="261"/>
        </pc:sldMkLst>
        <pc:spChg chg="mod ord">
          <ac:chgData name="Gordon Watts" userId="a0850f2b96f54c79" providerId="LiveId" clId="{540CBD37-B18C-4780-A254-CEFBDDE657F2}" dt="2021-05-19T03:53:51.049" v="2364" actId="700"/>
          <ac:spMkLst>
            <pc:docMk/>
            <pc:sldMk cId="403226316" sldId="261"/>
            <ac:spMk id="2" creationId="{389BC71F-8989-4F18-AA36-0F5D884AAA31}"/>
          </ac:spMkLst>
        </pc:spChg>
        <pc:spChg chg="del">
          <ac:chgData name="Gordon Watts" userId="a0850f2b96f54c79" providerId="LiveId" clId="{540CBD37-B18C-4780-A254-CEFBDDE657F2}" dt="2021-05-19T03:53:48.905" v="2363" actId="6264"/>
          <ac:spMkLst>
            <pc:docMk/>
            <pc:sldMk cId="403226316" sldId="261"/>
            <ac:spMk id="3" creationId="{5C4809EC-55B4-421E-BF92-B289EA8BBB31}"/>
          </ac:spMkLst>
        </pc:spChg>
        <pc:spChg chg="mod ord">
          <ac:chgData name="Gordon Watts" userId="a0850f2b96f54c79" providerId="LiveId" clId="{540CBD37-B18C-4780-A254-CEFBDDE657F2}" dt="2021-05-19T03:53:51.049" v="2364" actId="700"/>
          <ac:spMkLst>
            <pc:docMk/>
            <pc:sldMk cId="403226316" sldId="261"/>
            <ac:spMk id="4" creationId="{243A3C3B-9C05-48D7-B685-B95B27415F31}"/>
          </ac:spMkLst>
        </pc:spChg>
        <pc:spChg chg="mod ord">
          <ac:chgData name="Gordon Watts" userId="a0850f2b96f54c79" providerId="LiveId" clId="{540CBD37-B18C-4780-A254-CEFBDDE657F2}" dt="2021-05-19T03:53:51.049" v="2364" actId="700"/>
          <ac:spMkLst>
            <pc:docMk/>
            <pc:sldMk cId="403226316" sldId="261"/>
            <ac:spMk id="5" creationId="{9011817B-EFA6-46A3-8FC1-FD6D867E14AF}"/>
          </ac:spMkLst>
        </pc:spChg>
        <pc:spChg chg="add del mod">
          <ac:chgData name="Gordon Watts" userId="a0850f2b96f54c79" providerId="LiveId" clId="{540CBD37-B18C-4780-A254-CEFBDDE657F2}" dt="2021-05-19T03:53:48.905" v="2363" actId="6264"/>
          <ac:spMkLst>
            <pc:docMk/>
            <pc:sldMk cId="403226316" sldId="261"/>
            <ac:spMk id="6" creationId="{BAF7DA6A-F1AB-4B80-B004-57F6F776AB63}"/>
          </ac:spMkLst>
        </pc:spChg>
        <pc:spChg chg="add del mod">
          <ac:chgData name="Gordon Watts" userId="a0850f2b96f54c79" providerId="LiveId" clId="{540CBD37-B18C-4780-A254-CEFBDDE657F2}" dt="2021-05-19T03:53:48.905" v="2363" actId="6264"/>
          <ac:spMkLst>
            <pc:docMk/>
            <pc:sldMk cId="403226316" sldId="261"/>
            <ac:spMk id="7" creationId="{50333D17-D374-422A-A9B2-F35B88339934}"/>
          </ac:spMkLst>
        </pc:spChg>
        <pc:spChg chg="add del mod">
          <ac:chgData name="Gordon Watts" userId="a0850f2b96f54c79" providerId="LiveId" clId="{540CBD37-B18C-4780-A254-CEFBDDE657F2}" dt="2021-05-19T03:53:48.905" v="2363" actId="6264"/>
          <ac:spMkLst>
            <pc:docMk/>
            <pc:sldMk cId="403226316" sldId="261"/>
            <ac:spMk id="8" creationId="{2A6D9BB3-AC6C-4F89-B728-F79CB60A46EF}"/>
          </ac:spMkLst>
        </pc:spChg>
        <pc:spChg chg="add del mod ord">
          <ac:chgData name="Gordon Watts" userId="a0850f2b96f54c79" providerId="LiveId" clId="{540CBD37-B18C-4780-A254-CEFBDDE657F2}" dt="2021-05-19T03:53:51.049" v="2364" actId="700"/>
          <ac:spMkLst>
            <pc:docMk/>
            <pc:sldMk cId="403226316" sldId="261"/>
            <ac:spMk id="9" creationId="{A6F987D2-A774-46BE-90A5-F9BACE0163C2}"/>
          </ac:spMkLst>
        </pc:spChg>
        <pc:spChg chg="add mod">
          <ac:chgData name="Gordon Watts" userId="a0850f2b96f54c79" providerId="LiveId" clId="{540CBD37-B18C-4780-A254-CEFBDDE657F2}" dt="2021-05-19T04:19:21.078" v="2388" actId="1076"/>
          <ac:spMkLst>
            <pc:docMk/>
            <pc:sldMk cId="403226316" sldId="261"/>
            <ac:spMk id="10" creationId="{1EEFF6E6-54D2-42EA-94D6-AEDBD44D65CC}"/>
          </ac:spMkLst>
        </pc:spChg>
        <pc:spChg chg="add mod">
          <ac:chgData name="Gordon Watts" userId="a0850f2b96f54c79" providerId="LiveId" clId="{540CBD37-B18C-4780-A254-CEFBDDE657F2}" dt="2021-05-19T04:19:21.078" v="2388" actId="1076"/>
          <ac:spMkLst>
            <pc:docMk/>
            <pc:sldMk cId="403226316" sldId="261"/>
            <ac:spMk id="11" creationId="{E6B8A8CE-259F-4B9A-97C7-603667C39CD7}"/>
          </ac:spMkLst>
        </pc:spChg>
        <pc:spChg chg="add mod">
          <ac:chgData name="Gordon Watts" userId="a0850f2b96f54c79" providerId="LiveId" clId="{540CBD37-B18C-4780-A254-CEFBDDE657F2}" dt="2021-05-19T04:19:21.078" v="2388" actId="1076"/>
          <ac:spMkLst>
            <pc:docMk/>
            <pc:sldMk cId="403226316" sldId="261"/>
            <ac:spMk id="13" creationId="{C382571C-6251-4EE6-8DD6-845EF75523AD}"/>
          </ac:spMkLst>
        </pc:spChg>
        <pc:spChg chg="add mod">
          <ac:chgData name="Gordon Watts" userId="a0850f2b96f54c79" providerId="LiveId" clId="{540CBD37-B18C-4780-A254-CEFBDDE657F2}" dt="2021-05-19T04:19:21.078" v="2388" actId="1076"/>
          <ac:spMkLst>
            <pc:docMk/>
            <pc:sldMk cId="403226316" sldId="261"/>
            <ac:spMk id="14" creationId="{906E4530-9385-48C1-A631-10C1FD39E1CC}"/>
          </ac:spMkLst>
        </pc:spChg>
        <pc:spChg chg="add mod">
          <ac:chgData name="Gordon Watts" userId="a0850f2b96f54c79" providerId="LiveId" clId="{540CBD37-B18C-4780-A254-CEFBDDE657F2}" dt="2021-05-19T04:31:30.159" v="2849" actId="20577"/>
          <ac:spMkLst>
            <pc:docMk/>
            <pc:sldMk cId="403226316" sldId="261"/>
            <ac:spMk id="17" creationId="{5C56FBBE-6533-4F88-AC3B-8679595DB40C}"/>
          </ac:spMkLst>
        </pc:spChg>
        <pc:spChg chg="add mod">
          <ac:chgData name="Gordon Watts" userId="a0850f2b96f54c79" providerId="LiveId" clId="{540CBD37-B18C-4780-A254-CEFBDDE657F2}" dt="2021-05-19T04:19:39.168" v="2391" actId="1076"/>
          <ac:spMkLst>
            <pc:docMk/>
            <pc:sldMk cId="403226316" sldId="261"/>
            <ac:spMk id="18" creationId="{668E2D03-6585-4852-A9D2-EDF75D60487A}"/>
          </ac:spMkLst>
        </pc:spChg>
        <pc:spChg chg="add mod">
          <ac:chgData name="Gordon Watts" userId="a0850f2b96f54c79" providerId="LiveId" clId="{540CBD37-B18C-4780-A254-CEFBDDE657F2}" dt="2021-05-19T04:19:45.007" v="2394" actId="20577"/>
          <ac:spMkLst>
            <pc:docMk/>
            <pc:sldMk cId="403226316" sldId="261"/>
            <ac:spMk id="19" creationId="{17FDF7A4-2248-4C13-A74B-FDF8F56C124A}"/>
          </ac:spMkLst>
        </pc:spChg>
        <pc:spChg chg="add mod">
          <ac:chgData name="Gordon Watts" userId="a0850f2b96f54c79" providerId="LiveId" clId="{540CBD37-B18C-4780-A254-CEFBDDE657F2}" dt="2021-05-19T04:20:17.873" v="2422" actId="1076"/>
          <ac:spMkLst>
            <pc:docMk/>
            <pc:sldMk cId="403226316" sldId="261"/>
            <ac:spMk id="20" creationId="{E42FCB4F-E9F9-42BB-92AD-5D94EF4F8138}"/>
          </ac:spMkLst>
        </pc:spChg>
        <pc:spChg chg="add mod">
          <ac:chgData name="Gordon Watts" userId="a0850f2b96f54c79" providerId="LiveId" clId="{540CBD37-B18C-4780-A254-CEFBDDE657F2}" dt="2021-05-19T04:20:17.873" v="2422" actId="1076"/>
          <ac:spMkLst>
            <pc:docMk/>
            <pc:sldMk cId="403226316" sldId="261"/>
            <ac:spMk id="21" creationId="{FD72DB5C-249B-423D-B0BB-2234E3D5BE08}"/>
          </ac:spMkLst>
        </pc:spChg>
        <pc:spChg chg="add mod ord">
          <ac:chgData name="Gordon Watts" userId="a0850f2b96f54c79" providerId="LiveId" clId="{540CBD37-B18C-4780-A254-CEFBDDE657F2}" dt="2021-05-19T04:20:36.117" v="2425" actId="13822"/>
          <ac:spMkLst>
            <pc:docMk/>
            <pc:sldMk cId="403226316" sldId="261"/>
            <ac:spMk id="22" creationId="{EE685287-B3C4-41CD-95D0-2B9D9F4F9A39}"/>
          </ac:spMkLst>
        </pc:spChg>
        <pc:spChg chg="add mod">
          <ac:chgData name="Gordon Watts" userId="a0850f2b96f54c79" providerId="LiveId" clId="{540CBD37-B18C-4780-A254-CEFBDDE657F2}" dt="2021-05-19T04:20:49.129" v="2443" actId="1076"/>
          <ac:spMkLst>
            <pc:docMk/>
            <pc:sldMk cId="403226316" sldId="261"/>
            <ac:spMk id="23" creationId="{C281D1B4-782D-4D05-A84F-48B7B4335DFF}"/>
          </ac:spMkLst>
        </pc:spChg>
        <pc:spChg chg="add mod">
          <ac:chgData name="Gordon Watts" userId="a0850f2b96f54c79" providerId="LiveId" clId="{540CBD37-B18C-4780-A254-CEFBDDE657F2}" dt="2021-05-19T04:20:59.186" v="2446" actId="20577"/>
          <ac:spMkLst>
            <pc:docMk/>
            <pc:sldMk cId="403226316" sldId="261"/>
            <ac:spMk id="24" creationId="{31496CC4-DE3D-4502-AABA-B92311497303}"/>
          </ac:spMkLst>
        </pc:spChg>
        <pc:spChg chg="add mod">
          <ac:chgData name="Gordon Watts" userId="a0850f2b96f54c79" providerId="LiveId" clId="{540CBD37-B18C-4780-A254-CEFBDDE657F2}" dt="2021-05-19T04:21:26.477" v="2450" actId="20577"/>
          <ac:spMkLst>
            <pc:docMk/>
            <pc:sldMk cId="403226316" sldId="261"/>
            <ac:spMk id="27" creationId="{DF2176D8-A1A6-4FEC-B2A1-7A9287B5E187}"/>
          </ac:spMkLst>
        </pc:spChg>
        <pc:spChg chg="add mod">
          <ac:chgData name="Gordon Watts" userId="a0850f2b96f54c79" providerId="LiveId" clId="{540CBD37-B18C-4780-A254-CEFBDDE657F2}" dt="2021-05-19T04:24:53.042" v="2630" actId="1076"/>
          <ac:spMkLst>
            <pc:docMk/>
            <pc:sldMk cId="403226316" sldId="261"/>
            <ac:spMk id="30" creationId="{4739A22B-5026-4A7E-9D74-DE4B82C40F05}"/>
          </ac:spMkLst>
        </pc:spChg>
        <pc:spChg chg="add mod">
          <ac:chgData name="Gordon Watts" userId="a0850f2b96f54c79" providerId="LiveId" clId="{540CBD37-B18C-4780-A254-CEFBDDE657F2}" dt="2021-05-19T04:23:26.721" v="2513" actId="20577"/>
          <ac:spMkLst>
            <pc:docMk/>
            <pc:sldMk cId="403226316" sldId="261"/>
            <ac:spMk id="31" creationId="{BCF74248-045D-413E-98BF-F629D6EF3DE0}"/>
          </ac:spMkLst>
        </pc:spChg>
        <pc:spChg chg="add mod">
          <ac:chgData name="Gordon Watts" userId="a0850f2b96f54c79" providerId="LiveId" clId="{540CBD37-B18C-4780-A254-CEFBDDE657F2}" dt="2021-05-19T04:23:46.032" v="2568" actId="1076"/>
          <ac:spMkLst>
            <pc:docMk/>
            <pc:sldMk cId="403226316" sldId="261"/>
            <ac:spMk id="32" creationId="{7F44D23E-BBA7-4042-8D8F-F245E1D6BF5D}"/>
          </ac:spMkLst>
        </pc:spChg>
        <pc:spChg chg="add mod">
          <ac:chgData name="Gordon Watts" userId="a0850f2b96f54c79" providerId="LiveId" clId="{540CBD37-B18C-4780-A254-CEFBDDE657F2}" dt="2021-05-19T04:24:50.438" v="2629" actId="1076"/>
          <ac:spMkLst>
            <pc:docMk/>
            <pc:sldMk cId="403226316" sldId="261"/>
            <ac:spMk id="38" creationId="{5CB526C3-8520-4602-B884-F5F0D2280890}"/>
          </ac:spMkLst>
        </pc:spChg>
        <pc:spChg chg="add mod">
          <ac:chgData name="Gordon Watts" userId="a0850f2b96f54c79" providerId="LiveId" clId="{540CBD37-B18C-4780-A254-CEFBDDE657F2}" dt="2021-05-19T07:12:25.857" v="4027"/>
          <ac:spMkLst>
            <pc:docMk/>
            <pc:sldMk cId="403226316" sldId="261"/>
            <ac:spMk id="39" creationId="{3F6B61DE-EFF0-4DC5-9A70-33E368CDEAD8}"/>
          </ac:spMkLst>
        </pc:spChg>
        <pc:cxnChg chg="add mod">
          <ac:chgData name="Gordon Watts" userId="a0850f2b96f54c79" providerId="LiveId" clId="{540CBD37-B18C-4780-A254-CEFBDDE657F2}" dt="2021-05-19T04:19:21.078" v="2388" actId="1076"/>
          <ac:cxnSpMkLst>
            <pc:docMk/>
            <pc:sldMk cId="403226316" sldId="261"/>
            <ac:cxnSpMk id="12" creationId="{DE900885-5AB1-4E50-AD6B-31A1FDD3D154}"/>
          </ac:cxnSpMkLst>
        </pc:cxnChg>
        <pc:cxnChg chg="add mod">
          <ac:chgData name="Gordon Watts" userId="a0850f2b96f54c79" providerId="LiveId" clId="{540CBD37-B18C-4780-A254-CEFBDDE657F2}" dt="2021-05-19T04:19:21.078" v="2388" actId="1076"/>
          <ac:cxnSpMkLst>
            <pc:docMk/>
            <pc:sldMk cId="403226316" sldId="261"/>
            <ac:cxnSpMk id="15" creationId="{E426E528-2930-43C1-9F81-BDAC61B96B2E}"/>
          </ac:cxnSpMkLst>
        </pc:cxnChg>
        <pc:cxnChg chg="add mod">
          <ac:chgData name="Gordon Watts" userId="a0850f2b96f54c79" providerId="LiveId" clId="{540CBD37-B18C-4780-A254-CEFBDDE657F2}" dt="2021-05-19T04:19:21.078" v="2388" actId="1076"/>
          <ac:cxnSpMkLst>
            <pc:docMk/>
            <pc:sldMk cId="403226316" sldId="261"/>
            <ac:cxnSpMk id="16" creationId="{77A0B40F-3AC6-4421-A349-21F591B8C015}"/>
          </ac:cxnSpMkLst>
        </pc:cxnChg>
        <pc:cxnChg chg="add">
          <ac:chgData name="Gordon Watts" userId="a0850f2b96f54c79" providerId="LiveId" clId="{540CBD37-B18C-4780-A254-CEFBDDE657F2}" dt="2021-05-19T04:21:15.893" v="2447" actId="11529"/>
          <ac:cxnSpMkLst>
            <pc:docMk/>
            <pc:sldMk cId="403226316" sldId="261"/>
            <ac:cxnSpMk id="26" creationId="{F9B6A3B8-8566-4FC6-9ABF-DFCDEE4967D7}"/>
          </ac:cxnSpMkLst>
        </pc:cxnChg>
        <pc:cxnChg chg="add">
          <ac:chgData name="Gordon Watts" userId="a0850f2b96f54c79" providerId="LiveId" clId="{540CBD37-B18C-4780-A254-CEFBDDE657F2}" dt="2021-05-19T04:21:32.061" v="2451" actId="11529"/>
          <ac:cxnSpMkLst>
            <pc:docMk/>
            <pc:sldMk cId="403226316" sldId="261"/>
            <ac:cxnSpMk id="29" creationId="{3611437D-C057-4EE2-95AC-9E493F09F794}"/>
          </ac:cxnSpMkLst>
        </pc:cxnChg>
        <pc:cxnChg chg="add mod">
          <ac:chgData name="Gordon Watts" userId="a0850f2b96f54c79" providerId="LiveId" clId="{540CBD37-B18C-4780-A254-CEFBDDE657F2}" dt="2021-05-19T04:24:05.557" v="2572" actId="13822"/>
          <ac:cxnSpMkLst>
            <pc:docMk/>
            <pc:sldMk cId="403226316" sldId="261"/>
            <ac:cxnSpMk id="34" creationId="{124FD280-E41F-4A9C-8794-D7D1ABFDCC54}"/>
          </ac:cxnSpMkLst>
        </pc:cxnChg>
        <pc:cxnChg chg="add mod">
          <ac:chgData name="Gordon Watts" userId="a0850f2b96f54c79" providerId="LiveId" clId="{540CBD37-B18C-4780-A254-CEFBDDE657F2}" dt="2021-05-19T04:24:20.021" v="2576" actId="14100"/>
          <ac:cxnSpMkLst>
            <pc:docMk/>
            <pc:sldMk cId="403226316" sldId="261"/>
            <ac:cxnSpMk id="35" creationId="{1C8EC238-9B6C-4A12-B2D7-F69DC81E65B6}"/>
          </ac:cxnSpMkLst>
        </pc:cxnChg>
      </pc:sldChg>
      <pc:sldChg chg="addSp delSp modSp new mod modClrScheme chgLayout">
        <pc:chgData name="Gordon Watts" userId="a0850f2b96f54c79" providerId="LiveId" clId="{540CBD37-B18C-4780-A254-CEFBDDE657F2}" dt="2021-05-19T07:22:27.376" v="4039"/>
        <pc:sldMkLst>
          <pc:docMk/>
          <pc:sldMk cId="69903783" sldId="262"/>
        </pc:sldMkLst>
        <pc:spChg chg="mod ord">
          <ac:chgData name="Gordon Watts" userId="a0850f2b96f54c79" providerId="LiveId" clId="{540CBD37-B18C-4780-A254-CEFBDDE657F2}" dt="2021-05-19T04:29:55.901" v="2833" actId="700"/>
          <ac:spMkLst>
            <pc:docMk/>
            <pc:sldMk cId="69903783" sldId="262"/>
            <ac:spMk id="2" creationId="{ED59A160-FD37-48DE-9031-99353D750634}"/>
          </ac:spMkLst>
        </pc:spChg>
        <pc:spChg chg="del">
          <ac:chgData name="Gordon Watts" userId="a0850f2b96f54c79" providerId="LiveId" clId="{540CBD37-B18C-4780-A254-CEFBDDE657F2}" dt="2021-05-19T04:29:55.901" v="2833" actId="700"/>
          <ac:spMkLst>
            <pc:docMk/>
            <pc:sldMk cId="69903783" sldId="262"/>
            <ac:spMk id="3" creationId="{AE4D14E9-6239-4D0F-8283-1EA0600A9ABD}"/>
          </ac:spMkLst>
        </pc:spChg>
        <pc:spChg chg="mod ord">
          <ac:chgData name="Gordon Watts" userId="a0850f2b96f54c79" providerId="LiveId" clId="{540CBD37-B18C-4780-A254-CEFBDDE657F2}" dt="2021-05-19T04:29:55.901" v="2833" actId="700"/>
          <ac:spMkLst>
            <pc:docMk/>
            <pc:sldMk cId="69903783" sldId="262"/>
            <ac:spMk id="4" creationId="{0AE3C835-13A6-4266-A16E-D67A0478AF5E}"/>
          </ac:spMkLst>
        </pc:spChg>
        <pc:spChg chg="mod ord">
          <ac:chgData name="Gordon Watts" userId="a0850f2b96f54c79" providerId="LiveId" clId="{540CBD37-B18C-4780-A254-CEFBDDE657F2}" dt="2021-05-19T04:29:55.901" v="2833" actId="700"/>
          <ac:spMkLst>
            <pc:docMk/>
            <pc:sldMk cId="69903783" sldId="262"/>
            <ac:spMk id="5" creationId="{3088AD34-6EE3-4AFF-BC5E-EFDA892FFA53}"/>
          </ac:spMkLst>
        </pc:spChg>
        <pc:spChg chg="add mod">
          <ac:chgData name="Gordon Watts" userId="a0850f2b96f54c79" providerId="LiveId" clId="{540CBD37-B18C-4780-A254-CEFBDDE657F2}" dt="2021-05-19T04:35:10.017" v="2928" actId="1076"/>
          <ac:spMkLst>
            <pc:docMk/>
            <pc:sldMk cId="69903783" sldId="262"/>
            <ac:spMk id="15" creationId="{1FE2308C-4FE6-44EA-8FA4-4021C6AC9F45}"/>
          </ac:spMkLst>
        </pc:spChg>
        <pc:spChg chg="add mod">
          <ac:chgData name="Gordon Watts" userId="a0850f2b96f54c79" providerId="LiveId" clId="{540CBD37-B18C-4780-A254-CEFBDDE657F2}" dt="2021-05-19T07:22:27.376" v="4039"/>
          <ac:spMkLst>
            <pc:docMk/>
            <pc:sldMk cId="69903783" sldId="262"/>
            <ac:spMk id="16" creationId="{6CC60A27-3C82-4EFC-B256-2745A7321B70}"/>
          </ac:spMkLst>
        </pc:spChg>
        <pc:picChg chg="add mod modCrop">
          <ac:chgData name="Gordon Watts" userId="a0850f2b96f54c79" providerId="LiveId" clId="{540CBD37-B18C-4780-A254-CEFBDDE657F2}" dt="2021-05-19T04:33:20.886" v="2861" actId="1076"/>
          <ac:picMkLst>
            <pc:docMk/>
            <pc:sldMk cId="69903783" sldId="262"/>
            <ac:picMk id="7" creationId="{DF924A20-4719-4C7F-AD72-22EEA66AF5CB}"/>
          </ac:picMkLst>
        </pc:picChg>
        <pc:picChg chg="add del">
          <ac:chgData name="Gordon Watts" userId="a0850f2b96f54c79" providerId="LiveId" clId="{540CBD37-B18C-4780-A254-CEFBDDE657F2}" dt="2021-05-19T04:32:39.604" v="2853" actId="478"/>
          <ac:picMkLst>
            <pc:docMk/>
            <pc:sldMk cId="69903783" sldId="262"/>
            <ac:picMk id="9" creationId="{507EDFAA-7BC1-4EEF-B855-1673A714862E}"/>
          </ac:picMkLst>
        </pc:picChg>
        <pc:picChg chg="add mod modCrop">
          <ac:chgData name="Gordon Watts" userId="a0850f2b96f54c79" providerId="LiveId" clId="{540CBD37-B18C-4780-A254-CEFBDDE657F2}" dt="2021-05-19T04:32:57.102" v="2857" actId="1076"/>
          <ac:picMkLst>
            <pc:docMk/>
            <pc:sldMk cId="69903783" sldId="262"/>
            <ac:picMk id="10" creationId="{FB9FB223-C4B2-46B8-AEDF-33BCB8725843}"/>
          </ac:picMkLst>
        </pc:picChg>
        <pc:picChg chg="add mod">
          <ac:chgData name="Gordon Watts" userId="a0850f2b96f54c79" providerId="LiveId" clId="{540CBD37-B18C-4780-A254-CEFBDDE657F2}" dt="2021-05-19T04:33:48.041" v="2865" actId="14100"/>
          <ac:picMkLst>
            <pc:docMk/>
            <pc:sldMk cId="69903783" sldId="262"/>
            <ac:picMk id="12" creationId="{A7FCF121-DEF6-45D8-A0A7-FB5B33A55EAF}"/>
          </ac:picMkLst>
        </pc:picChg>
        <pc:picChg chg="add mod">
          <ac:chgData name="Gordon Watts" userId="a0850f2b96f54c79" providerId="LiveId" clId="{540CBD37-B18C-4780-A254-CEFBDDE657F2}" dt="2021-05-19T04:34:38.949" v="2870" actId="14100"/>
          <ac:picMkLst>
            <pc:docMk/>
            <pc:sldMk cId="69903783" sldId="262"/>
            <ac:picMk id="14" creationId="{CBF09271-EC15-45FB-8206-15CDABDCA3F2}"/>
          </ac:picMkLst>
        </pc:picChg>
      </pc:sldChg>
      <pc:sldChg chg="modSp new del mod">
        <pc:chgData name="Gordon Watts" userId="a0850f2b96f54c79" providerId="LiveId" clId="{540CBD37-B18C-4780-A254-CEFBDDE657F2}" dt="2021-05-19T04:44:07.938" v="3734" actId="47"/>
        <pc:sldMkLst>
          <pc:docMk/>
          <pc:sldMk cId="2415423942" sldId="263"/>
        </pc:sldMkLst>
        <pc:spChg chg="mod">
          <ac:chgData name="Gordon Watts" userId="a0850f2b96f54c79" providerId="LiveId" clId="{540CBD37-B18C-4780-A254-CEFBDDE657F2}" dt="2021-05-18T07:22:13.384" v="256" actId="20577"/>
          <ac:spMkLst>
            <pc:docMk/>
            <pc:sldMk cId="2415423942" sldId="263"/>
            <ac:spMk id="2" creationId="{46A245ED-BE44-42C7-8F6E-E4E7F38C8102}"/>
          </ac:spMkLst>
        </pc:spChg>
      </pc:sldChg>
      <pc:sldChg chg="addSp delSp modSp add mod">
        <pc:chgData name="Gordon Watts" userId="a0850f2b96f54c79" providerId="LiveId" clId="{540CBD37-B18C-4780-A254-CEFBDDE657F2}" dt="2021-05-19T06:38:59.903" v="3778" actId="20577"/>
        <pc:sldMkLst>
          <pc:docMk/>
          <pc:sldMk cId="3808504744" sldId="264"/>
        </pc:sldMkLst>
        <pc:spChg chg="mod">
          <ac:chgData name="Gordon Watts" userId="a0850f2b96f54c79" providerId="LiveId" clId="{540CBD37-B18C-4780-A254-CEFBDDE657F2}" dt="2021-05-19T06:38:59.903" v="3778" actId="20577"/>
          <ac:spMkLst>
            <pc:docMk/>
            <pc:sldMk cId="3808504744" sldId="264"/>
            <ac:spMk id="2" creationId="{EDCAF5E0-949A-45F8-8B39-C4BB9A619E07}"/>
          </ac:spMkLst>
        </pc:spChg>
        <pc:spChg chg="add mod">
          <ac:chgData name="Gordon Watts" userId="a0850f2b96f54c79" providerId="LiveId" clId="{540CBD37-B18C-4780-A254-CEFBDDE657F2}" dt="2021-05-18T07:59:07.799" v="1131" actId="1076"/>
          <ac:spMkLst>
            <pc:docMk/>
            <pc:sldMk cId="3808504744" sldId="264"/>
            <ac:spMk id="10" creationId="{8B026052-2379-436E-B56F-3FB45BE9399E}"/>
          </ac:spMkLst>
        </pc:spChg>
        <pc:spChg chg="add mod ord">
          <ac:chgData name="Gordon Watts" userId="a0850f2b96f54c79" providerId="LiveId" clId="{540CBD37-B18C-4780-A254-CEFBDDE657F2}" dt="2021-05-18T07:59:52.666" v="1150" actId="167"/>
          <ac:spMkLst>
            <pc:docMk/>
            <pc:sldMk cId="3808504744" sldId="264"/>
            <ac:spMk id="12" creationId="{132F5D6F-FDFE-4A84-99F7-9901C1462054}"/>
          </ac:spMkLst>
        </pc:spChg>
        <pc:spChg chg="add mod">
          <ac:chgData name="Gordon Watts" userId="a0850f2b96f54c79" providerId="LiveId" clId="{540CBD37-B18C-4780-A254-CEFBDDE657F2}" dt="2021-05-18T08:01:26.403" v="1216" actId="1076"/>
          <ac:spMkLst>
            <pc:docMk/>
            <pc:sldMk cId="3808504744" sldId="264"/>
            <ac:spMk id="41" creationId="{36D8482B-0FE5-4F9C-917C-D0E7FADE9AB9}"/>
          </ac:spMkLst>
        </pc:spChg>
        <pc:spChg chg="add mod">
          <ac:chgData name="Gordon Watts" userId="a0850f2b96f54c79" providerId="LiveId" clId="{540CBD37-B18C-4780-A254-CEFBDDE657F2}" dt="2021-05-18T07:59:56.972" v="1151" actId="1076"/>
          <ac:spMkLst>
            <pc:docMk/>
            <pc:sldMk cId="3808504744" sldId="264"/>
            <ac:spMk id="65" creationId="{71658F91-65C4-4F68-9D16-4AD77B9135E1}"/>
          </ac:spMkLst>
        </pc:spChg>
        <pc:spChg chg="del">
          <ac:chgData name="Gordon Watts" userId="a0850f2b96f54c79" providerId="LiveId" clId="{540CBD37-B18C-4780-A254-CEFBDDE657F2}" dt="2021-05-18T07:48:48.869" v="763" actId="478"/>
          <ac:spMkLst>
            <pc:docMk/>
            <pc:sldMk cId="3808504744" sldId="264"/>
            <ac:spMk id="68" creationId="{AC568CA2-AE83-40BD-BD53-B0E947E4939F}"/>
          </ac:spMkLst>
        </pc:spChg>
        <pc:spChg chg="del">
          <ac:chgData name="Gordon Watts" userId="a0850f2b96f54c79" providerId="LiveId" clId="{540CBD37-B18C-4780-A254-CEFBDDE657F2}" dt="2021-05-18T07:48:48.869" v="763" actId="478"/>
          <ac:spMkLst>
            <pc:docMk/>
            <pc:sldMk cId="3808504744" sldId="264"/>
            <ac:spMk id="69" creationId="{F43347F5-D129-40A3-A7BC-F68840D733AA}"/>
          </ac:spMkLst>
        </pc:spChg>
        <pc:graphicFrameChg chg="add mod modGraphic">
          <ac:chgData name="Gordon Watts" userId="a0850f2b96f54c79" providerId="LiveId" clId="{540CBD37-B18C-4780-A254-CEFBDDE657F2}" dt="2021-05-18T07:59:41.771" v="1147" actId="14734"/>
          <ac:graphicFrameMkLst>
            <pc:docMk/>
            <pc:sldMk cId="3808504744" sldId="264"/>
            <ac:graphicFrameMk id="63" creationId="{5D8F2BF5-5B66-434D-8BA0-904E3D4DD186}"/>
          </ac:graphicFrameMkLst>
        </pc:graphicFrameChg>
        <pc:picChg chg="add mod">
          <ac:chgData name="Gordon Watts" userId="a0850f2b96f54c79" providerId="LiveId" clId="{540CBD37-B18C-4780-A254-CEFBDDE657F2}" dt="2021-05-18T07:58:51.577" v="1129" actId="1076"/>
          <ac:picMkLst>
            <pc:docMk/>
            <pc:sldMk cId="3808504744" sldId="264"/>
            <ac:picMk id="6" creationId="{5A839F36-9E12-4C23-84F4-40CF7AB05A1D}"/>
          </ac:picMkLst>
        </pc:picChg>
        <pc:picChg chg="del">
          <ac:chgData name="Gordon Watts" userId="a0850f2b96f54c79" providerId="LiveId" clId="{540CBD37-B18C-4780-A254-CEFBDDE657F2}" dt="2021-05-18T07:48:48.869" v="763" actId="478"/>
          <ac:picMkLst>
            <pc:docMk/>
            <pc:sldMk cId="3808504744" sldId="264"/>
            <ac:picMk id="2050" creationId="{74E0D7AB-2F0C-4D4A-9F43-6035C222EEBE}"/>
          </ac:picMkLst>
        </pc:picChg>
        <pc:picChg chg="add mod">
          <ac:chgData name="Gordon Watts" userId="a0850f2b96f54c79" providerId="LiveId" clId="{540CBD37-B18C-4780-A254-CEFBDDE657F2}" dt="2021-05-18T08:00:55.569" v="1157" actId="1076"/>
          <ac:picMkLst>
            <pc:docMk/>
            <pc:sldMk cId="3808504744" sldId="264"/>
            <ac:picMk id="3074" creationId="{C11791AC-D10E-4866-9FAE-9BD23C6BF3A5}"/>
          </ac:picMkLst>
        </pc:picChg>
        <pc:cxnChg chg="add mod">
          <ac:chgData name="Gordon Watts" userId="a0850f2b96f54c79" providerId="LiveId" clId="{540CBD37-B18C-4780-A254-CEFBDDE657F2}" dt="2021-05-18T07:59:56.972" v="1151" actId="1076"/>
          <ac:cxnSpMkLst>
            <pc:docMk/>
            <pc:sldMk cId="3808504744" sldId="264"/>
            <ac:cxnSpMk id="66" creationId="{A7B3DE6C-B324-4716-AEE2-413D37821964}"/>
          </ac:cxnSpMkLst>
        </pc:cxnChg>
      </pc:sldChg>
      <pc:sldChg chg="add del">
        <pc:chgData name="Gordon Watts" userId="a0850f2b96f54c79" providerId="LiveId" clId="{540CBD37-B18C-4780-A254-CEFBDDE657F2}" dt="2021-05-19T04:28:19.356" v="2816" actId="47"/>
        <pc:sldMkLst>
          <pc:docMk/>
          <pc:sldMk cId="304669412" sldId="265"/>
        </pc:sldMkLst>
      </pc:sldChg>
      <pc:sldChg chg="addSp delSp modSp add mod">
        <pc:chgData name="Gordon Watts" userId="a0850f2b96f54c79" providerId="LiveId" clId="{540CBD37-B18C-4780-A254-CEFBDDE657F2}" dt="2021-05-19T07:19:26.001" v="4029" actId="688"/>
        <pc:sldMkLst>
          <pc:docMk/>
          <pc:sldMk cId="1351969863" sldId="266"/>
        </pc:sldMkLst>
        <pc:spChg chg="mod">
          <ac:chgData name="Gordon Watts" userId="a0850f2b96f54c79" providerId="LiveId" clId="{540CBD37-B18C-4780-A254-CEFBDDE657F2}" dt="2021-05-19T04:31:33.924" v="2850"/>
          <ac:spMkLst>
            <pc:docMk/>
            <pc:sldMk cId="1351969863" sldId="266"/>
            <ac:spMk id="17" creationId="{5C56FBBE-6533-4F88-AC3B-8679595DB40C}"/>
          </ac:spMkLst>
        </pc:spChg>
        <pc:spChg chg="mod">
          <ac:chgData name="Gordon Watts" userId="a0850f2b96f54c79" providerId="LiveId" clId="{540CBD37-B18C-4780-A254-CEFBDDE657F2}" dt="2021-05-19T04:27:19.147" v="2729" actId="1076"/>
          <ac:spMkLst>
            <pc:docMk/>
            <pc:sldMk cId="1351969863" sldId="266"/>
            <ac:spMk id="27" creationId="{DF2176D8-A1A6-4FEC-B2A1-7A9287B5E187}"/>
          </ac:spMkLst>
        </pc:spChg>
        <pc:spChg chg="mod">
          <ac:chgData name="Gordon Watts" userId="a0850f2b96f54c79" providerId="LiveId" clId="{540CBD37-B18C-4780-A254-CEFBDDE657F2}" dt="2021-05-19T04:25:14.160" v="2695" actId="20577"/>
          <ac:spMkLst>
            <pc:docMk/>
            <pc:sldMk cId="1351969863" sldId="266"/>
            <ac:spMk id="30" creationId="{4739A22B-5026-4A7E-9D74-DE4B82C40F05}"/>
          </ac:spMkLst>
        </pc:spChg>
        <pc:spChg chg="mod">
          <ac:chgData name="Gordon Watts" userId="a0850f2b96f54c79" providerId="LiveId" clId="{540CBD37-B18C-4780-A254-CEFBDDE657F2}" dt="2021-05-19T04:28:09.234" v="2815" actId="1076"/>
          <ac:spMkLst>
            <pc:docMk/>
            <pc:sldMk cId="1351969863" sldId="266"/>
            <ac:spMk id="31" creationId="{BCF74248-045D-413E-98BF-F629D6EF3DE0}"/>
          </ac:spMkLst>
        </pc:spChg>
        <pc:spChg chg="mod">
          <ac:chgData name="Gordon Watts" userId="a0850f2b96f54c79" providerId="LiveId" clId="{540CBD37-B18C-4780-A254-CEFBDDE657F2}" dt="2021-05-19T04:28:04.251" v="2814" actId="20577"/>
          <ac:spMkLst>
            <pc:docMk/>
            <pc:sldMk cId="1351969863" sldId="266"/>
            <ac:spMk id="32" creationId="{7F44D23E-BBA7-4042-8D8F-F245E1D6BF5D}"/>
          </ac:spMkLst>
        </pc:spChg>
        <pc:spChg chg="add mod">
          <ac:chgData name="Gordon Watts" userId="a0850f2b96f54c79" providerId="LiveId" clId="{540CBD37-B18C-4780-A254-CEFBDDE657F2}" dt="2021-05-19T04:27:15.485" v="2728" actId="1076"/>
          <ac:spMkLst>
            <pc:docMk/>
            <pc:sldMk cId="1351969863" sldId="266"/>
            <ac:spMk id="33" creationId="{235692E1-4ADC-4EBF-A39B-188667335EFF}"/>
          </ac:spMkLst>
        </pc:spChg>
        <pc:spChg chg="mod">
          <ac:chgData name="Gordon Watts" userId="a0850f2b96f54c79" providerId="LiveId" clId="{540CBD37-B18C-4780-A254-CEFBDDE657F2}" dt="2021-05-19T07:19:26.001" v="4029" actId="688"/>
          <ac:spMkLst>
            <pc:docMk/>
            <pc:sldMk cId="1351969863" sldId="266"/>
            <ac:spMk id="38" creationId="{5CB526C3-8520-4602-B884-F5F0D2280890}"/>
          </ac:spMkLst>
        </pc:spChg>
        <pc:spChg chg="add mod">
          <ac:chgData name="Gordon Watts" userId="a0850f2b96f54c79" providerId="LiveId" clId="{540CBD37-B18C-4780-A254-CEFBDDE657F2}" dt="2021-05-19T04:28:33.633" v="2832" actId="20577"/>
          <ac:spMkLst>
            <pc:docMk/>
            <pc:sldMk cId="1351969863" sldId="266"/>
            <ac:spMk id="42" creationId="{C2DE1F20-0CEC-4BDE-A946-5A77C473DC0E}"/>
          </ac:spMkLst>
        </pc:spChg>
        <pc:cxnChg chg="del mod">
          <ac:chgData name="Gordon Watts" userId="a0850f2b96f54c79" providerId="LiveId" clId="{540CBD37-B18C-4780-A254-CEFBDDE657F2}" dt="2021-05-19T04:25:01.667" v="2632" actId="478"/>
          <ac:cxnSpMkLst>
            <pc:docMk/>
            <pc:sldMk cId="1351969863" sldId="266"/>
            <ac:cxnSpMk id="29" creationId="{3611437D-C057-4EE2-95AC-9E493F09F794}"/>
          </ac:cxnSpMkLst>
        </pc:cxnChg>
        <pc:cxnChg chg="mod">
          <ac:chgData name="Gordon Watts" userId="a0850f2b96f54c79" providerId="LiveId" clId="{540CBD37-B18C-4780-A254-CEFBDDE657F2}" dt="2021-05-19T04:28:02.834" v="2806" actId="20577"/>
          <ac:cxnSpMkLst>
            <pc:docMk/>
            <pc:sldMk cId="1351969863" sldId="266"/>
            <ac:cxnSpMk id="34" creationId="{124FD280-E41F-4A9C-8794-D7D1ABFDCC54}"/>
          </ac:cxnSpMkLst>
        </pc:cxnChg>
        <pc:cxnChg chg="mod">
          <ac:chgData name="Gordon Watts" userId="a0850f2b96f54c79" providerId="LiveId" clId="{540CBD37-B18C-4780-A254-CEFBDDE657F2}" dt="2021-05-19T04:28:02.834" v="2806" actId="20577"/>
          <ac:cxnSpMkLst>
            <pc:docMk/>
            <pc:sldMk cId="1351969863" sldId="266"/>
            <ac:cxnSpMk id="35" creationId="{1C8EC238-9B6C-4A12-B2D7-F69DC81E65B6}"/>
          </ac:cxnSpMkLst>
        </pc:cxnChg>
        <pc:cxnChg chg="add del mod">
          <ac:chgData name="Gordon Watts" userId="a0850f2b96f54c79" providerId="LiveId" clId="{540CBD37-B18C-4780-A254-CEFBDDE657F2}" dt="2021-05-19T04:27:28.888" v="2730" actId="21"/>
          <ac:cxnSpMkLst>
            <pc:docMk/>
            <pc:sldMk cId="1351969863" sldId="266"/>
            <ac:cxnSpMk id="36" creationId="{41520CAB-604D-4A99-8524-3DC9B44CF6FB}"/>
          </ac:cxnSpMkLst>
        </pc:cxnChg>
        <pc:cxnChg chg="add mod">
          <ac:chgData name="Gordon Watts" userId="a0850f2b96f54c79" providerId="LiveId" clId="{540CBD37-B18C-4780-A254-CEFBDDE657F2}" dt="2021-05-19T04:28:02.834" v="2806" actId="20577"/>
          <ac:cxnSpMkLst>
            <pc:docMk/>
            <pc:sldMk cId="1351969863" sldId="266"/>
            <ac:cxnSpMk id="37" creationId="{DAFA2666-DD1A-4C68-8277-E86E6FCE4C23}"/>
          </ac:cxnSpMkLst>
        </pc:cxnChg>
        <pc:cxnChg chg="add mod">
          <ac:chgData name="Gordon Watts" userId="a0850f2b96f54c79" providerId="LiveId" clId="{540CBD37-B18C-4780-A254-CEFBDDE657F2}" dt="2021-05-19T04:27:40.587" v="2732" actId="13822"/>
          <ac:cxnSpMkLst>
            <pc:docMk/>
            <pc:sldMk cId="1351969863" sldId="266"/>
            <ac:cxnSpMk id="41" creationId="{AFA9F13C-2331-434C-8036-8B73012C333B}"/>
          </ac:cxnSpMkLst>
        </pc:cxnChg>
      </pc:sldChg>
      <pc:sldChg chg="addSp delSp modSp new mod">
        <pc:chgData name="Gordon Watts" userId="a0850f2b96f54c79" providerId="LiveId" clId="{540CBD37-B18C-4780-A254-CEFBDDE657F2}" dt="2021-05-19T06:51:41.491" v="3949" actId="20577"/>
        <pc:sldMkLst>
          <pc:docMk/>
          <pc:sldMk cId="3699340268" sldId="267"/>
        </pc:sldMkLst>
        <pc:spChg chg="mod">
          <ac:chgData name="Gordon Watts" userId="a0850f2b96f54c79" providerId="LiveId" clId="{540CBD37-B18C-4780-A254-CEFBDDE657F2}" dt="2021-05-19T06:46:25.331" v="3804" actId="20577"/>
          <ac:spMkLst>
            <pc:docMk/>
            <pc:sldMk cId="3699340268" sldId="267"/>
            <ac:spMk id="2" creationId="{0030EA97-999E-4F82-9B7C-5FFA40594B62}"/>
          </ac:spMkLst>
        </pc:spChg>
        <pc:spChg chg="add mod">
          <ac:chgData name="Gordon Watts" userId="a0850f2b96f54c79" providerId="LiveId" clId="{540CBD37-B18C-4780-A254-CEFBDDE657F2}" dt="2021-05-19T06:46:45.656" v="3810" actId="1076"/>
          <ac:spMkLst>
            <pc:docMk/>
            <pc:sldMk cId="3699340268" sldId="267"/>
            <ac:spMk id="5" creationId="{397AD538-55EF-45ED-A47B-79595B5E3884}"/>
          </ac:spMkLst>
        </pc:spChg>
        <pc:spChg chg="add del mod">
          <ac:chgData name="Gordon Watts" userId="a0850f2b96f54c79" providerId="LiveId" clId="{540CBD37-B18C-4780-A254-CEFBDDE657F2}" dt="2021-05-19T06:46:56.452" v="3823" actId="21"/>
          <ac:spMkLst>
            <pc:docMk/>
            <pc:sldMk cId="3699340268" sldId="267"/>
            <ac:spMk id="6" creationId="{F7926FBF-FEB3-4CAF-8433-13E5824168AB}"/>
          </ac:spMkLst>
        </pc:spChg>
        <pc:spChg chg="add mod">
          <ac:chgData name="Gordon Watts" userId="a0850f2b96f54c79" providerId="LiveId" clId="{540CBD37-B18C-4780-A254-CEFBDDE657F2}" dt="2021-05-19T06:47:58.681" v="3863" actId="1076"/>
          <ac:spMkLst>
            <pc:docMk/>
            <pc:sldMk cId="3699340268" sldId="267"/>
            <ac:spMk id="7" creationId="{2BCADDDF-207E-40E1-910F-5E2545F7A0C1}"/>
          </ac:spMkLst>
        </pc:spChg>
        <pc:spChg chg="add mod">
          <ac:chgData name="Gordon Watts" userId="a0850f2b96f54c79" providerId="LiveId" clId="{540CBD37-B18C-4780-A254-CEFBDDE657F2}" dt="2021-05-19T06:49:32.977" v="3883" actId="14100"/>
          <ac:spMkLst>
            <pc:docMk/>
            <pc:sldMk cId="3699340268" sldId="267"/>
            <ac:spMk id="8" creationId="{6A08890A-0A58-43C2-B2AF-3E95E23D8131}"/>
          </ac:spMkLst>
        </pc:spChg>
        <pc:spChg chg="add del mod">
          <ac:chgData name="Gordon Watts" userId="a0850f2b96f54c79" providerId="LiveId" clId="{540CBD37-B18C-4780-A254-CEFBDDE657F2}" dt="2021-05-19T06:47:26.995" v="3858" actId="478"/>
          <ac:spMkLst>
            <pc:docMk/>
            <pc:sldMk cId="3699340268" sldId="267"/>
            <ac:spMk id="9" creationId="{7F4C7C6C-95B0-49E9-B750-33B8DA66256D}"/>
          </ac:spMkLst>
        </pc:spChg>
        <pc:spChg chg="add del mod">
          <ac:chgData name="Gordon Watts" userId="a0850f2b96f54c79" providerId="LiveId" clId="{540CBD37-B18C-4780-A254-CEFBDDE657F2}" dt="2021-05-19T06:49:45.771" v="3887" actId="478"/>
          <ac:spMkLst>
            <pc:docMk/>
            <pc:sldMk cId="3699340268" sldId="267"/>
            <ac:spMk id="21" creationId="{3C5B671A-DBFD-458D-B7E6-221BDEFF1E87}"/>
          </ac:spMkLst>
        </pc:spChg>
        <pc:spChg chg="add del">
          <ac:chgData name="Gordon Watts" userId="a0850f2b96f54c79" providerId="LiveId" clId="{540CBD37-B18C-4780-A254-CEFBDDE657F2}" dt="2021-05-19T06:49:52.949" v="3889"/>
          <ac:spMkLst>
            <pc:docMk/>
            <pc:sldMk cId="3699340268" sldId="267"/>
            <ac:spMk id="25" creationId="{E0626442-C900-4A22-AC4E-64D9B1018771}"/>
          </ac:spMkLst>
        </pc:spChg>
        <pc:spChg chg="add mod">
          <ac:chgData name="Gordon Watts" userId="a0850f2b96f54c79" providerId="LiveId" clId="{540CBD37-B18C-4780-A254-CEFBDDE657F2}" dt="2021-05-19T06:51:17.243" v="3921" actId="1076"/>
          <ac:spMkLst>
            <pc:docMk/>
            <pc:sldMk cId="3699340268" sldId="267"/>
            <ac:spMk id="29" creationId="{4AB652B7-9A9B-438F-81B9-465AD83DA52D}"/>
          </ac:spMkLst>
        </pc:spChg>
        <pc:spChg chg="add mod">
          <ac:chgData name="Gordon Watts" userId="a0850f2b96f54c79" providerId="LiveId" clId="{540CBD37-B18C-4780-A254-CEFBDDE657F2}" dt="2021-05-19T06:51:29.672" v="3937" actId="14100"/>
          <ac:spMkLst>
            <pc:docMk/>
            <pc:sldMk cId="3699340268" sldId="267"/>
            <ac:spMk id="32" creationId="{FA00630E-10A9-4503-81AD-00854149D40F}"/>
          </ac:spMkLst>
        </pc:spChg>
        <pc:spChg chg="add mod">
          <ac:chgData name="Gordon Watts" userId="a0850f2b96f54c79" providerId="LiveId" clId="{540CBD37-B18C-4780-A254-CEFBDDE657F2}" dt="2021-05-19T06:51:41.491" v="3949" actId="20577"/>
          <ac:spMkLst>
            <pc:docMk/>
            <pc:sldMk cId="3699340268" sldId="267"/>
            <ac:spMk id="33" creationId="{35393113-3BF6-4644-92C5-CE7E6160DCFC}"/>
          </ac:spMkLst>
        </pc:spChg>
        <pc:picChg chg="add mod">
          <ac:chgData name="Gordon Watts" userId="a0850f2b96f54c79" providerId="LiveId" clId="{540CBD37-B18C-4780-A254-CEFBDDE657F2}" dt="2021-05-19T06:48:24.951" v="3871" actId="1076"/>
          <ac:picMkLst>
            <pc:docMk/>
            <pc:sldMk cId="3699340268" sldId="267"/>
            <ac:picMk id="15" creationId="{8A91BD77-55A1-4BB3-AD0C-EE1CF21120D8}"/>
          </ac:picMkLst>
        </pc:picChg>
        <pc:picChg chg="add mod">
          <ac:chgData name="Gordon Watts" userId="a0850f2b96f54c79" providerId="LiveId" clId="{540CBD37-B18C-4780-A254-CEFBDDE657F2}" dt="2021-05-19T06:48:38.530" v="3875" actId="1076"/>
          <ac:picMkLst>
            <pc:docMk/>
            <pc:sldMk cId="3699340268" sldId="267"/>
            <ac:picMk id="16" creationId="{66245810-943F-4762-94BF-5E183C3482CB}"/>
          </ac:picMkLst>
        </pc:picChg>
        <pc:picChg chg="add del mod">
          <ac:chgData name="Gordon Watts" userId="a0850f2b96f54c79" providerId="LiveId" clId="{540CBD37-B18C-4780-A254-CEFBDDE657F2}" dt="2021-05-19T06:49:43.566" v="3886" actId="478"/>
          <ac:picMkLst>
            <pc:docMk/>
            <pc:sldMk cId="3699340268" sldId="267"/>
            <ac:picMk id="24" creationId="{47CA5B50-4A00-4B13-AB7E-5FAB7267ECEF}"/>
          </ac:picMkLst>
        </pc:picChg>
        <pc:picChg chg="add mod">
          <ac:chgData name="Gordon Watts" userId="a0850f2b96f54c79" providerId="LiveId" clId="{540CBD37-B18C-4780-A254-CEFBDDE657F2}" dt="2021-05-19T06:50:48.441" v="3898" actId="1076"/>
          <ac:picMkLst>
            <pc:docMk/>
            <pc:sldMk cId="3699340268" sldId="267"/>
            <ac:picMk id="26" creationId="{9728DBC9-F205-4065-90EB-B763AAD59EB6}"/>
          </ac:picMkLst>
        </pc:picChg>
        <pc:picChg chg="add mod">
          <ac:chgData name="Gordon Watts" userId="a0850f2b96f54c79" providerId="LiveId" clId="{540CBD37-B18C-4780-A254-CEFBDDE657F2}" dt="2021-05-19T06:48:10.684" v="3868" actId="1076"/>
          <ac:picMkLst>
            <pc:docMk/>
            <pc:sldMk cId="3699340268" sldId="267"/>
            <ac:picMk id="5122" creationId="{8D834D2E-31DD-4C38-B412-54BAE01D70D9}"/>
          </ac:picMkLst>
        </pc:picChg>
        <pc:picChg chg="add mod">
          <ac:chgData name="Gordon Watts" userId="a0850f2b96f54c79" providerId="LiveId" clId="{540CBD37-B18C-4780-A254-CEFBDDE657F2}" dt="2021-05-19T06:50:39.917" v="3895" actId="1076"/>
          <ac:picMkLst>
            <pc:docMk/>
            <pc:sldMk cId="3699340268" sldId="267"/>
            <ac:picMk id="5128" creationId="{3E95F5F3-1633-41C0-8461-65696A376988}"/>
          </ac:picMkLst>
        </pc:picChg>
        <pc:cxnChg chg="add mod">
          <ac:chgData name="Gordon Watts" userId="a0850f2b96f54c79" providerId="LiveId" clId="{540CBD37-B18C-4780-A254-CEFBDDE657F2}" dt="2021-05-19T06:47:58.681" v="3863" actId="1076"/>
          <ac:cxnSpMkLst>
            <pc:docMk/>
            <pc:sldMk cId="3699340268" sldId="267"/>
            <ac:cxnSpMk id="11" creationId="{BF412C60-C515-4397-B8D0-FFE1563A0876}"/>
          </ac:cxnSpMkLst>
        </pc:cxnChg>
        <pc:cxnChg chg="add mod">
          <ac:chgData name="Gordon Watts" userId="a0850f2b96f54c79" providerId="LiveId" clId="{540CBD37-B18C-4780-A254-CEFBDDE657F2}" dt="2021-05-19T06:49:32.977" v="3883" actId="14100"/>
          <ac:cxnSpMkLst>
            <pc:docMk/>
            <pc:sldMk cId="3699340268" sldId="267"/>
            <ac:cxnSpMk id="17" creationId="{FFCDD660-48B5-4C37-BDB0-7EC823D63099}"/>
          </ac:cxnSpMkLst>
        </pc:cxnChg>
        <pc:cxnChg chg="add">
          <ac:chgData name="Gordon Watts" userId="a0850f2b96f54c79" providerId="LiveId" clId="{540CBD37-B18C-4780-A254-CEFBDDE657F2}" dt="2021-05-19T06:50:54.882" v="3899" actId="11529"/>
          <ac:cxnSpMkLst>
            <pc:docMk/>
            <pc:sldMk cId="3699340268" sldId="267"/>
            <ac:cxnSpMk id="28" creationId="{568BD696-0FF8-4DE6-8680-56FA94802124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8B08D-1CA4-41BF-92DB-07091FF16F4E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127A6-5456-4688-A9C0-194539779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3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D0925-F0A4-4F6C-8DD4-C5A36A1438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6DA488-02A8-4633-8AF9-0308383A38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FD0C7-6000-41E1-A60E-EA3E99611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7418-986E-47FA-BB39-F5188B3ECFA7}" type="datetime1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08E23-0BDF-4290-BD60-8A816814A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01726-7DB0-437A-8FDE-7A36DAEFA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79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ECA99-CBCB-4D7F-99C0-95DBC10CC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DB0F6D-C563-4305-A0BA-7F1AD65A7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EF609-9E55-48C0-A726-C67B7FF85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8797-5D13-47FC-AFDF-CEFC3CC754B9}" type="datetime1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59022-665B-4736-92D2-AA01BE703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9EEDA-6E2B-4117-A202-7DEAD1FE9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53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B49BF3-6867-4CC5-9468-1D52ABDBFD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A62AFE-F28A-467C-AACC-5C150284A6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B35AD-0415-41AC-8A75-749CCFAE2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9522F-3235-4783-BEDE-08EB25AE88C6}" type="datetime1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E3C14-7245-405F-A30A-2026C99B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6F16A-7197-489A-B96F-6E8B8B28A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256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0DF78-4F4A-43A1-B300-62599A2D8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E3530-6A7E-492C-ADC0-26A809690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83EC5-7893-4993-B535-F1C70C75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0278-0246-4963-8BEA-5E11BC510A5E}" type="datetime1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90A72-D99C-4E06-805D-B7D7DD8AF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4FF1C-8804-45D4-B004-19DC5F9CE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58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F96E9-C85A-42A3-9176-A23AFC586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C3B1C-9564-49C1-BE92-C30C25B51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73857-9F19-43A7-B3D7-8A5A9CB2E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B563-074B-4599-94D3-586F628EC014}" type="datetime1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31704-D523-4C8D-A727-65F77CE96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383B4-6DB8-416D-A8AF-A0F87AC80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67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FE3C3-A2F8-47EA-81D6-9D9EE14F5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E776D-844E-42B9-80DF-0D5951681C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19B869-148F-423E-858D-D23912DC5E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74EA05-3BBC-4F89-909B-3C7D1B64D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FF904-74C6-4852-A9E7-6EF6B74041C8}" type="datetime1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7AA3C0-7DE5-47B8-9584-75A61E513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3E9CE-42D2-4FB2-AA79-487CC0319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34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C3CE5-3638-463E-A67F-49BDCFE7D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B88FC7-A86E-4327-B662-9150747CB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0D52B0-C4D4-4A09-AF93-DB6D4DA08A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EF281D-FD8B-4192-9867-B4DFF245B3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BA0AB6-E1C3-429B-A1C5-E4BF84929D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452E7E-087F-4C58-B7BD-D43913315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FB46-A1CD-4BA6-ADCA-296D2198F3A5}" type="datetime1">
              <a:rPr lang="en-US" smtClean="0"/>
              <a:t>5/18/2021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8332D4-DC81-4A7F-B132-DF4934537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56C513-6774-4E09-B455-EE56A4CB4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40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610A-4A26-49CC-80BB-3D52B6929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51F6EC-BDD2-42FE-BF0A-8B0E60CB1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DDD5C-5A45-4B91-866C-C22D226F48C3}" type="datetime1">
              <a:rPr lang="en-US" smtClean="0"/>
              <a:t>5/18/2021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8EF9FC-C7B3-440B-9729-2440ACE6C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7C4527-0449-4415-8C16-0CB52E113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91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B047C3-A16E-4C5F-AE9F-23A7517A9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EEEE9-E550-4954-8250-163CCEFBFDCB}" type="datetime1">
              <a:rPr lang="en-US" smtClean="0"/>
              <a:t>5/18/2021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3F69F3-5A16-4EAF-A270-1B87E90C3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B0C75-F0A3-4ECF-A4F0-99DA218BC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493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CDBBA-8C05-4574-8508-B7AC5BDFD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9233B-0513-496B-8D23-7732234CD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714719-7942-49DE-8530-69ECB74C8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0E3D1F-719C-41DC-A7F8-141AF0EE5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2E6AD-D418-4D67-B211-84961EB477D6}" type="datetime1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E20E99-C323-423E-907F-511AA1A83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568FE-EE6B-41CD-98D2-63FCCBE1E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6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10474-1AD0-4C3E-A485-477019C5F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BF2FAC-AE5D-4178-A9D5-21D49B84D5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1483D3-BBD8-4F7C-BD5D-02C4E736D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9DA76C-4ED6-47D8-8860-2D35B7E17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55506-A3FC-41CE-AB72-4631FA7244D5}" type="datetime1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58EAD1-83A9-4E2B-8BC2-660847450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ADFC69-B957-47C1-BDFC-0ED7C0F64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5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87DEF8-AC2F-4A80-AE63-838615726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C49627-F51E-47FB-87A6-F89A10E43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66D2B-4908-4741-990C-7517E8B17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56DCC-3437-4F82-BA7F-7CF011D41A8D}" type="datetime1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E9C6F-5BBA-4649-8D0A-6CB10BA1F8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50EFD-0230-49F0-8206-D816D21D9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83652-5896-478E-9299-270ECF0C6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494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ordonwatts.github.io/hep_tables_docs/intro" TargetMode="External"/><Relationship Id="rId5" Type="http://schemas.openxmlformats.org/officeDocument/2006/relationships/hyperlink" Target="https://github.com/gordonwatts/hep_tables/blob/master/notebooks/01-Plotting-and-Filtering.ipynb" TargetMode="Externa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jpe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gif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ordonwatts/dataframe_expressions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ordonwatts/hep_tables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ordonwatts/hep_tables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02958-34D1-4415-9ED7-143693D53F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hep_tables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72E791-7BD1-4AC1-9428-D630D81FB1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G. Watts (UW/Seattle)</a:t>
            </a:r>
          </a:p>
          <a:p>
            <a:r>
              <a:rPr lang="en-US" dirty="0"/>
              <a:t>vCHEP – 2021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367F1E-AFC8-419E-9265-4BE1E42B24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71"/>
          <a:stretch/>
        </p:blipFill>
        <p:spPr>
          <a:xfrm>
            <a:off x="0" y="0"/>
            <a:ext cx="8000906" cy="14003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543A99-2E98-4667-9B77-832F321F19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3670"/>
          <a:stretch/>
        </p:blipFill>
        <p:spPr>
          <a:xfrm>
            <a:off x="8000907" y="0"/>
            <a:ext cx="4191094" cy="1400370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D2ADB36D-832F-4C28-B6EF-F02DAF86EF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418" y="4800600"/>
            <a:ext cx="914400" cy="914400"/>
          </a:xfrm>
          <a:prstGeom prst="rect">
            <a:avLst/>
          </a:prstGeom>
        </p:spPr>
      </p:pic>
      <p:pic>
        <p:nvPicPr>
          <p:cNvPr id="12" name="Picture 11" descr="A picture containing text, transport, wheel&#10;&#10;Description automatically generated">
            <a:extLst>
              <a:ext uri="{FF2B5EF4-FFF2-40B4-BE49-F238E27FC236}">
                <a16:creationId xmlns:a16="http://schemas.microsoft.com/office/drawing/2014/main" id="{8781B7F0-0D4A-4461-A039-C73A4810AE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177" y="5790066"/>
            <a:ext cx="909646" cy="914400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6A839BFE-3F9C-4518-BE13-F29578F685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184" y="482123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863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9A160-FD37-48DE-9031-99353D750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E3C835-13A6-4266-A16E-D67A0478A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88AD34-6EE3-4AFF-BC5E-EFDA892FF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924A20-4719-4C7F-AD72-22EEA66AF5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567" b="65989"/>
          <a:stretch/>
        </p:blipFill>
        <p:spPr>
          <a:xfrm>
            <a:off x="7913599" y="1610122"/>
            <a:ext cx="4137199" cy="5105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9FB223-C4B2-46B8-AEDF-33BCB87258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0671"/>
          <a:stretch/>
        </p:blipFill>
        <p:spPr>
          <a:xfrm>
            <a:off x="7913600" y="284559"/>
            <a:ext cx="4137199" cy="13255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FCF121-DEF6-45D8-A0A7-FB5B33A55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5760" y="2110872"/>
            <a:ext cx="4065038" cy="7530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BF09271-EC15-45FB-8206-15CDABDCA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3720" y="2855119"/>
            <a:ext cx="4047078" cy="322564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FE2308C-4FE6-44EA-8FA4-4021C6AC9F45}"/>
              </a:ext>
            </a:extLst>
          </p:cNvPr>
          <p:cNvSpPr txBox="1"/>
          <p:nvPr/>
        </p:nvSpPr>
        <p:spPr>
          <a:xfrm>
            <a:off x="8255328" y="0"/>
            <a:ext cx="3525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example </a:t>
            </a:r>
            <a:r>
              <a:rPr lang="en-US" dirty="0">
                <a:hlinkClick r:id="rId5"/>
              </a:rPr>
              <a:t>notebook</a:t>
            </a:r>
            <a:r>
              <a:rPr lang="en-US" dirty="0"/>
              <a:t> (see </a:t>
            </a:r>
            <a:r>
              <a:rPr lang="en-US" dirty="0">
                <a:hlinkClick r:id="rId6"/>
              </a:rPr>
              <a:t>docs</a:t>
            </a:r>
            <a:r>
              <a:rPr lang="en-US" dirty="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C60A27-3C82-4EFC-B256-2745A7321B70}"/>
              </a:ext>
            </a:extLst>
          </p:cNvPr>
          <p:cNvSpPr txBox="1"/>
          <p:nvPr/>
        </p:nvSpPr>
        <p:spPr>
          <a:xfrm>
            <a:off x="1005840" y="1610122"/>
            <a:ext cx="638277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Prototype Finished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ServiceX and in-process awkward backend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Simplistic expressions routed to ServiceX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Histograms, etc., done locally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Used in some simple ATLAS MC analysis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Limitations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awkward integration is insufficient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Complex multi-object operations are not readable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ServiceX translation is simplistic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Next Steps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Rewrite the ServiceX backend to support better complex queries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Rewrite awkward backend to support DASK clusters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Better support awkward stand-alone functions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Play better with other packages</a:t>
            </a:r>
          </a:p>
        </p:txBody>
      </p:sp>
    </p:spTree>
    <p:extLst>
      <p:ext uri="{BB962C8B-B14F-4D97-AF65-F5344CB8AC3E}">
        <p14:creationId xmlns:p14="http://schemas.microsoft.com/office/powerpoint/2010/main" val="69903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F9BB62CF-AFF6-4E31-85BB-AF358DB48F49}"/>
              </a:ext>
            </a:extLst>
          </p:cNvPr>
          <p:cNvSpPr/>
          <p:nvPr/>
        </p:nvSpPr>
        <p:spPr>
          <a:xfrm>
            <a:off x="2785081" y="5463942"/>
            <a:ext cx="221294" cy="195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CAF5E0-949A-45F8-8B39-C4BB9A619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Data in the Python Ecosystem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74E0D7AB-2F0C-4D4A-9F43-6035C222E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71" y="2738964"/>
            <a:ext cx="1539573" cy="615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AC568CA2-AE83-40BD-BD53-B0E947E4939F}"/>
              </a:ext>
            </a:extLst>
          </p:cNvPr>
          <p:cNvSpPr txBox="1"/>
          <p:nvPr/>
        </p:nvSpPr>
        <p:spPr>
          <a:xfrm>
            <a:off x="838199" y="1574976"/>
            <a:ext cx="3381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Expressive, Readable, and Concise</a:t>
            </a:r>
          </a:p>
          <a:p>
            <a:pPr algn="r"/>
            <a:r>
              <a:rPr lang="en-US" dirty="0">
                <a:solidFill>
                  <a:schemeClr val="accent1"/>
                </a:solidFill>
              </a:rPr>
              <a:t>Not Fast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43347F5-D129-40A3-A7BC-F68840D733AA}"/>
              </a:ext>
            </a:extLst>
          </p:cNvPr>
          <p:cNvSpPr txBox="1"/>
          <p:nvPr/>
        </p:nvSpPr>
        <p:spPr>
          <a:xfrm>
            <a:off x="838199" y="2862213"/>
            <a:ext cx="4465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Replace loops over arrays with compiled code</a:t>
            </a:r>
          </a:p>
        </p:txBody>
      </p:sp>
      <p:pic>
        <p:nvPicPr>
          <p:cNvPr id="2052" name="Picture 4" descr="See the source image">
            <a:extLst>
              <a:ext uri="{FF2B5EF4-FFF2-40B4-BE49-F238E27FC236}">
                <a16:creationId xmlns:a16="http://schemas.microsoft.com/office/drawing/2014/main" id="{69C8182E-EBA0-4E48-ABAB-FD3996841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869" y="1717799"/>
            <a:ext cx="127253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0" name="Table 70">
                <a:extLst>
                  <a:ext uri="{FF2B5EF4-FFF2-40B4-BE49-F238E27FC236}">
                    <a16:creationId xmlns:a16="http://schemas.microsoft.com/office/drawing/2014/main" id="{F5FF45BB-A4D0-4743-9C5D-45F2683ECBF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0735147"/>
                  </p:ext>
                </p:extLst>
              </p:nvPr>
            </p:nvGraphicFramePr>
            <p:xfrm>
              <a:off x="1282463" y="3439737"/>
              <a:ext cx="4413341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38146">
                      <a:extLst>
                        <a:ext uri="{9D8B030D-6E8A-4147-A177-3AD203B41FA5}">
                          <a16:colId xmlns:a16="http://schemas.microsoft.com/office/drawing/2014/main" val="3437508877"/>
                        </a:ext>
                      </a:extLst>
                    </a:gridCol>
                    <a:gridCol w="957785">
                      <a:extLst>
                        <a:ext uri="{9D8B030D-6E8A-4147-A177-3AD203B41FA5}">
                          <a16:colId xmlns:a16="http://schemas.microsoft.com/office/drawing/2014/main" val="1303124341"/>
                        </a:ext>
                      </a:extLst>
                    </a:gridCol>
                    <a:gridCol w="998162">
                      <a:extLst>
                        <a:ext uri="{9D8B030D-6E8A-4147-A177-3AD203B41FA5}">
                          <a16:colId xmlns:a16="http://schemas.microsoft.com/office/drawing/2014/main" val="4210732405"/>
                        </a:ext>
                      </a:extLst>
                    </a:gridCol>
                    <a:gridCol w="1319248">
                      <a:extLst>
                        <a:ext uri="{9D8B030D-6E8A-4147-A177-3AD203B41FA5}">
                          <a16:colId xmlns:a16="http://schemas.microsoft.com/office/drawing/2014/main" val="95058793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Event #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Jet 1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Jet 2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Missing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66352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35.2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99090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58.9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53.5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12265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57.8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25.0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06054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241.2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140.2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142.0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65330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24.0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39.1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7954107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0" name="Table 70">
                <a:extLst>
                  <a:ext uri="{FF2B5EF4-FFF2-40B4-BE49-F238E27FC236}">
                    <a16:creationId xmlns:a16="http://schemas.microsoft.com/office/drawing/2014/main" id="{F5FF45BB-A4D0-4743-9C5D-45F2683ECBF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0735147"/>
                  </p:ext>
                </p:extLst>
              </p:nvPr>
            </p:nvGraphicFramePr>
            <p:xfrm>
              <a:off x="1282463" y="3439737"/>
              <a:ext cx="4413341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38146">
                      <a:extLst>
                        <a:ext uri="{9D8B030D-6E8A-4147-A177-3AD203B41FA5}">
                          <a16:colId xmlns:a16="http://schemas.microsoft.com/office/drawing/2014/main" val="3437508877"/>
                        </a:ext>
                      </a:extLst>
                    </a:gridCol>
                    <a:gridCol w="957785">
                      <a:extLst>
                        <a:ext uri="{9D8B030D-6E8A-4147-A177-3AD203B41FA5}">
                          <a16:colId xmlns:a16="http://schemas.microsoft.com/office/drawing/2014/main" val="1303124341"/>
                        </a:ext>
                      </a:extLst>
                    </a:gridCol>
                    <a:gridCol w="998162">
                      <a:extLst>
                        <a:ext uri="{9D8B030D-6E8A-4147-A177-3AD203B41FA5}">
                          <a16:colId xmlns:a16="http://schemas.microsoft.com/office/drawing/2014/main" val="4210732405"/>
                        </a:ext>
                      </a:extLst>
                    </a:gridCol>
                    <a:gridCol w="1319248">
                      <a:extLst>
                        <a:ext uri="{9D8B030D-6E8A-4147-A177-3AD203B41FA5}">
                          <a16:colId xmlns:a16="http://schemas.microsoft.com/office/drawing/2014/main" val="95058793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Event #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9745" t="-8197" r="-245223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10366" t="-8197" r="-134756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34562" t="-8197" r="-1843" b="-5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166352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35.2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99090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58.9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53.5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12265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57.8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25.0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06054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241.2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140.2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142.0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65330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24.0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39.1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7954107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FD517914-18C7-4332-BC8C-DE7CB65C27E2}"/>
              </a:ext>
            </a:extLst>
          </p:cNvPr>
          <p:cNvSpPr txBox="1"/>
          <p:nvPr/>
        </p:nvSpPr>
        <p:spPr>
          <a:xfrm>
            <a:off x="3811163" y="6065753"/>
            <a:ext cx="683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Array</a:t>
            </a:r>
          </a:p>
        </p:txBody>
      </p: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3DB41BF8-CAB7-4521-A945-A90D3801543A}"/>
              </a:ext>
            </a:extLst>
          </p:cNvPr>
          <p:cNvCxnSpPr>
            <a:cxnSpLocks/>
            <a:stCxn id="71" idx="1"/>
            <a:endCxn id="74" idx="2"/>
          </p:cNvCxnSpPr>
          <p:nvPr/>
        </p:nvCxnSpPr>
        <p:spPr>
          <a:xfrm rot="10800000">
            <a:off x="2895729" y="5659387"/>
            <a:ext cx="915435" cy="59103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0BB8830B-25BC-4773-8222-B8F796D11B65}"/>
              </a:ext>
            </a:extLst>
          </p:cNvPr>
          <p:cNvSpPr txBox="1"/>
          <p:nvPr/>
        </p:nvSpPr>
        <p:spPr>
          <a:xfrm>
            <a:off x="7378021" y="3755322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r = [2*x for x in array]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0C9439A-2869-47C7-93CD-D38E8FEA96B2}"/>
              </a:ext>
            </a:extLst>
          </p:cNvPr>
          <p:cNvSpPr txBox="1"/>
          <p:nvPr/>
        </p:nvSpPr>
        <p:spPr>
          <a:xfrm>
            <a:off x="7378021" y="4753517"/>
            <a:ext cx="157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r = 2*array</a:t>
            </a:r>
          </a:p>
        </p:txBody>
      </p:sp>
      <p:sp>
        <p:nvSpPr>
          <p:cNvPr id="79" name="Footer Placeholder 78">
            <a:extLst>
              <a:ext uri="{FF2B5EF4-FFF2-40B4-BE49-F238E27FC236}">
                <a16:creationId xmlns:a16="http://schemas.microsoft.com/office/drawing/2014/main" id="{7B46A0B1-BBD5-42F8-BB98-8AB416B8B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80" name="Slide Number Placeholder 79">
            <a:extLst>
              <a:ext uri="{FF2B5EF4-FFF2-40B4-BE49-F238E27FC236}">
                <a16:creationId xmlns:a16="http://schemas.microsoft.com/office/drawing/2014/main" id="{F05FDF8F-D3E2-430D-BA0D-941A426D0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32F5D6F-FDFE-4A84-99F7-9901C1462054}"/>
              </a:ext>
            </a:extLst>
          </p:cNvPr>
          <p:cNvSpPr/>
          <p:nvPr/>
        </p:nvSpPr>
        <p:spPr>
          <a:xfrm>
            <a:off x="2250816" y="4581013"/>
            <a:ext cx="234282" cy="219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CAF5E0-949A-45F8-8B39-C4BB9A619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Data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75ABBE1-7EF5-4D9B-BECD-03ECA5C77165}"/>
              </a:ext>
            </a:extLst>
          </p:cNvPr>
          <p:cNvGrpSpPr/>
          <p:nvPr/>
        </p:nvGrpSpPr>
        <p:grpSpPr>
          <a:xfrm>
            <a:off x="9212477" y="173223"/>
            <a:ext cx="2935181" cy="3135266"/>
            <a:chOff x="9234850" y="555343"/>
            <a:chExt cx="2935181" cy="313526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20BD255-B4D1-42CA-BD36-8C1DC23C5D30}"/>
                </a:ext>
              </a:extLst>
            </p:cNvPr>
            <p:cNvSpPr/>
            <p:nvPr/>
          </p:nvSpPr>
          <p:spPr>
            <a:xfrm rot="16200000">
              <a:off x="7760534" y="2029659"/>
              <a:ext cx="3135265" cy="186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Event  1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FFAA37A-4519-4761-A8B9-3DDF7C9F9412}"/>
                </a:ext>
              </a:extLst>
            </p:cNvPr>
            <p:cNvSpPr/>
            <p:nvPr/>
          </p:nvSpPr>
          <p:spPr>
            <a:xfrm>
              <a:off x="9715663" y="555345"/>
              <a:ext cx="964406" cy="52321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Electron 1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15348007-7120-484C-BEBC-17BB7C9486C2}"/>
                    </a:ext>
                  </a:extLst>
                </p:cNvPr>
                <p:cNvSpPr/>
                <p:nvPr/>
              </p:nvSpPr>
              <p:spPr>
                <a:xfrm>
                  <a:off x="9579769" y="1272242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15348007-7120-484C-BEBC-17BB7C9486C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9769" y="1272242"/>
                  <a:ext cx="364331" cy="300037"/>
                </a:xfrm>
                <a:prstGeom prst="rect">
                  <a:avLst/>
                </a:prstGeom>
                <a:blipFill>
                  <a:blip r:embed="rId2"/>
                  <a:stretch>
                    <a:fillRect l="-12903" b="-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7EBE92D7-D342-4FB7-9331-D4C46CA06C26}"/>
                    </a:ext>
                  </a:extLst>
                </p:cNvPr>
                <p:cNvSpPr/>
                <p:nvPr/>
              </p:nvSpPr>
              <p:spPr>
                <a:xfrm>
                  <a:off x="10015701" y="1272242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7EBE92D7-D342-4FB7-9331-D4C46CA06C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5701" y="1272242"/>
                  <a:ext cx="364331" cy="300037"/>
                </a:xfrm>
                <a:prstGeom prst="rect">
                  <a:avLst/>
                </a:prstGeom>
                <a:blipFill>
                  <a:blip r:embed="rId3"/>
                  <a:stretch>
                    <a:fillRect b="-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CEA46167-02B7-4F7F-88AB-EE7E4F228331}"/>
                    </a:ext>
                  </a:extLst>
                </p:cNvPr>
                <p:cNvSpPr/>
                <p:nvPr/>
              </p:nvSpPr>
              <p:spPr>
                <a:xfrm>
                  <a:off x="10451633" y="1266824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CEA46167-02B7-4F7F-88AB-EE7E4F22833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51633" y="1266824"/>
                  <a:ext cx="364331" cy="300037"/>
                </a:xfrm>
                <a:prstGeom prst="rect">
                  <a:avLst/>
                </a:prstGeom>
                <a:blipFill>
                  <a:blip r:embed="rId4"/>
                  <a:stretch>
                    <a:fillRect l="-6452" b="-254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D3296FA-CE9F-4730-92CB-1724831133E0}"/>
                </a:ext>
              </a:extLst>
            </p:cNvPr>
            <p:cNvCxnSpPr>
              <a:stCxn id="5" idx="2"/>
              <a:endCxn id="7" idx="0"/>
            </p:cNvCxnSpPr>
            <p:nvPr/>
          </p:nvCxnSpPr>
          <p:spPr>
            <a:xfrm flipH="1">
              <a:off x="9761935" y="1078564"/>
              <a:ext cx="43593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C066A95-43D7-4BC1-A1BC-70DDB50BCB0B}"/>
                </a:ext>
              </a:extLst>
            </p:cNvPr>
            <p:cNvCxnSpPr>
              <a:stCxn id="5" idx="2"/>
              <a:endCxn id="8" idx="0"/>
            </p:cNvCxnSpPr>
            <p:nvPr/>
          </p:nvCxnSpPr>
          <p:spPr>
            <a:xfrm>
              <a:off x="10197866" y="1078564"/>
              <a:ext cx="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B6213EA-3098-4EA0-9A79-972554552CA4}"/>
                </a:ext>
              </a:extLst>
            </p:cNvPr>
            <p:cNvCxnSpPr>
              <a:stCxn id="5" idx="2"/>
              <a:endCxn id="9" idx="0"/>
            </p:cNvCxnSpPr>
            <p:nvPr/>
          </p:nvCxnSpPr>
          <p:spPr>
            <a:xfrm>
              <a:off x="10197866" y="1078564"/>
              <a:ext cx="435933" cy="1882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BBFCFDC-A0B1-4E04-B01A-DD3AFE518E22}"/>
                </a:ext>
              </a:extLst>
            </p:cNvPr>
            <p:cNvSpPr/>
            <p:nvPr/>
          </p:nvSpPr>
          <p:spPr>
            <a:xfrm>
              <a:off x="11069730" y="555345"/>
              <a:ext cx="964406" cy="52321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Electron 2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5B95C7C7-8936-4AD6-B14F-B6BA2C22AC94}"/>
                    </a:ext>
                  </a:extLst>
                </p:cNvPr>
                <p:cNvSpPr/>
                <p:nvPr/>
              </p:nvSpPr>
              <p:spPr>
                <a:xfrm>
                  <a:off x="10933836" y="1272242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5B95C7C7-8936-4AD6-B14F-B6BA2C22AC9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33836" y="1272242"/>
                  <a:ext cx="364331" cy="300037"/>
                </a:xfrm>
                <a:prstGeom prst="rect">
                  <a:avLst/>
                </a:prstGeom>
                <a:blipFill>
                  <a:blip r:embed="rId5"/>
                  <a:stretch>
                    <a:fillRect l="-12903" b="-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81DF63B-34A4-4071-9300-943C01331701}"/>
                    </a:ext>
                  </a:extLst>
                </p:cNvPr>
                <p:cNvSpPr/>
                <p:nvPr/>
              </p:nvSpPr>
              <p:spPr>
                <a:xfrm>
                  <a:off x="11369768" y="1272242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81DF63B-34A4-4071-9300-943C013317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69768" y="1272242"/>
                  <a:ext cx="364331" cy="300037"/>
                </a:xfrm>
                <a:prstGeom prst="rect">
                  <a:avLst/>
                </a:prstGeom>
                <a:blipFill>
                  <a:blip r:embed="rId6"/>
                  <a:stretch>
                    <a:fillRect b="-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F9F76CF1-6075-41BA-A693-CE492A86352F}"/>
                    </a:ext>
                  </a:extLst>
                </p:cNvPr>
                <p:cNvSpPr/>
                <p:nvPr/>
              </p:nvSpPr>
              <p:spPr>
                <a:xfrm>
                  <a:off x="11805700" y="1266824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F9F76CF1-6075-41BA-A693-CE492A86352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05700" y="1266824"/>
                  <a:ext cx="364331" cy="300037"/>
                </a:xfrm>
                <a:prstGeom prst="rect">
                  <a:avLst/>
                </a:prstGeom>
                <a:blipFill>
                  <a:blip r:embed="rId7"/>
                  <a:stretch>
                    <a:fillRect l="-6452" b="-254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BB83BD4-E683-4483-8344-8B5004F618C7}"/>
                </a:ext>
              </a:extLst>
            </p:cNvPr>
            <p:cNvCxnSpPr>
              <a:stCxn id="16" idx="2"/>
              <a:endCxn id="17" idx="0"/>
            </p:cNvCxnSpPr>
            <p:nvPr/>
          </p:nvCxnSpPr>
          <p:spPr>
            <a:xfrm flipH="1">
              <a:off x="11116002" y="1078564"/>
              <a:ext cx="43593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19A7F30-C71A-4508-9143-F398D5544E2F}"/>
                </a:ext>
              </a:extLst>
            </p:cNvPr>
            <p:cNvCxnSpPr>
              <a:stCxn id="16" idx="2"/>
              <a:endCxn id="18" idx="0"/>
            </p:cNvCxnSpPr>
            <p:nvPr/>
          </p:nvCxnSpPr>
          <p:spPr>
            <a:xfrm>
              <a:off x="11551933" y="1078564"/>
              <a:ext cx="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76DC3A0-CD42-4363-875C-6EA98167AA1D}"/>
                </a:ext>
              </a:extLst>
            </p:cNvPr>
            <p:cNvCxnSpPr>
              <a:stCxn id="16" idx="2"/>
              <a:endCxn id="19" idx="0"/>
            </p:cNvCxnSpPr>
            <p:nvPr/>
          </p:nvCxnSpPr>
          <p:spPr>
            <a:xfrm>
              <a:off x="11551933" y="1078564"/>
              <a:ext cx="435933" cy="1882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F626159-CBBB-4923-B9AD-BE5E82426DBE}"/>
                </a:ext>
              </a:extLst>
            </p:cNvPr>
            <p:cNvSpPr/>
            <p:nvPr/>
          </p:nvSpPr>
          <p:spPr>
            <a:xfrm>
              <a:off x="9720507" y="1878948"/>
              <a:ext cx="964406" cy="52321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Jet 1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1AB50DAC-69CF-4FF6-9E9B-7CC0B791D96D}"/>
                    </a:ext>
                  </a:extLst>
                </p:cNvPr>
                <p:cNvSpPr/>
                <p:nvPr/>
              </p:nvSpPr>
              <p:spPr>
                <a:xfrm>
                  <a:off x="9584613" y="2595845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1AB50DAC-69CF-4FF6-9E9B-7CC0B791D96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84613" y="2595845"/>
                  <a:ext cx="364331" cy="300037"/>
                </a:xfrm>
                <a:prstGeom prst="rect">
                  <a:avLst/>
                </a:prstGeom>
                <a:blipFill>
                  <a:blip r:embed="rId8"/>
                  <a:stretch>
                    <a:fillRect l="-13115" b="-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5D3ABDAE-34E7-4110-BE25-4571A29F8460}"/>
                    </a:ext>
                  </a:extLst>
                </p:cNvPr>
                <p:cNvSpPr/>
                <p:nvPr/>
              </p:nvSpPr>
              <p:spPr>
                <a:xfrm>
                  <a:off x="10020545" y="2595845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5D3ABDAE-34E7-4110-BE25-4571A29F846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20545" y="2595845"/>
                  <a:ext cx="364331" cy="300037"/>
                </a:xfrm>
                <a:prstGeom prst="rect">
                  <a:avLst/>
                </a:prstGeom>
                <a:blipFill>
                  <a:blip r:embed="rId9"/>
                  <a:stretch>
                    <a:fillRect b="-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90CCCC4E-0E04-4796-98FF-73197C105CA8}"/>
                    </a:ext>
                  </a:extLst>
                </p:cNvPr>
                <p:cNvSpPr/>
                <p:nvPr/>
              </p:nvSpPr>
              <p:spPr>
                <a:xfrm>
                  <a:off x="10456477" y="2590427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90CCCC4E-0E04-4796-98FF-73197C105CA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56477" y="2590427"/>
                  <a:ext cx="364331" cy="300037"/>
                </a:xfrm>
                <a:prstGeom prst="rect">
                  <a:avLst/>
                </a:prstGeom>
                <a:blipFill>
                  <a:blip r:embed="rId10"/>
                  <a:stretch>
                    <a:fillRect l="-6557" b="-254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491BB53-4E04-4297-B655-05257D1C2DD6}"/>
                </a:ext>
              </a:extLst>
            </p:cNvPr>
            <p:cNvCxnSpPr>
              <a:stCxn id="23" idx="2"/>
              <a:endCxn id="24" idx="0"/>
            </p:cNvCxnSpPr>
            <p:nvPr/>
          </p:nvCxnSpPr>
          <p:spPr>
            <a:xfrm flipH="1">
              <a:off x="9766779" y="2402167"/>
              <a:ext cx="43593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65DCE3D7-2FE8-4925-8DF9-FBBBD266D079}"/>
                </a:ext>
              </a:extLst>
            </p:cNvPr>
            <p:cNvCxnSpPr>
              <a:stCxn id="23" idx="2"/>
              <a:endCxn id="25" idx="0"/>
            </p:cNvCxnSpPr>
            <p:nvPr/>
          </p:nvCxnSpPr>
          <p:spPr>
            <a:xfrm>
              <a:off x="10202710" y="2402167"/>
              <a:ext cx="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C351A09-89D7-444F-88B3-28E6F19D661E}"/>
                </a:ext>
              </a:extLst>
            </p:cNvPr>
            <p:cNvCxnSpPr>
              <a:stCxn id="23" idx="2"/>
              <a:endCxn id="26" idx="0"/>
            </p:cNvCxnSpPr>
            <p:nvPr/>
          </p:nvCxnSpPr>
          <p:spPr>
            <a:xfrm>
              <a:off x="10202710" y="2402167"/>
              <a:ext cx="435933" cy="1882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9B31A853-1F9B-40B8-AEB2-0485C8C92DB7}"/>
                    </a:ext>
                  </a:extLst>
                </p:cNvPr>
                <p:cNvSpPr/>
                <p:nvPr/>
              </p:nvSpPr>
              <p:spPr>
                <a:xfrm>
                  <a:off x="9755795" y="3167390"/>
                  <a:ext cx="964406" cy="5232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0" dirty="0"/>
                    <a:t>Missing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a14:m>
                  <a:endParaRPr lang="en-US" dirty="0"/>
                </a:p>
              </p:txBody>
            </p:sp>
          </mc:Choice>
          <mc:Fallback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9B31A853-1F9B-40B8-AEB2-0485C8C92DB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55795" y="3167390"/>
                  <a:ext cx="964406" cy="523219"/>
                </a:xfrm>
                <a:prstGeom prst="rect">
                  <a:avLst/>
                </a:prstGeom>
                <a:blipFill>
                  <a:blip r:embed="rId11"/>
                  <a:stretch>
                    <a:fillRect l="-1875" t="-15909" r="-1250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79BA85B-10E3-4EBA-BD3B-AA0D932C4BF6}"/>
              </a:ext>
            </a:extLst>
          </p:cNvPr>
          <p:cNvGrpSpPr/>
          <p:nvPr/>
        </p:nvGrpSpPr>
        <p:grpSpPr>
          <a:xfrm>
            <a:off x="9212476" y="3496749"/>
            <a:ext cx="2935182" cy="3135266"/>
            <a:chOff x="9234849" y="3878868"/>
            <a:chExt cx="2935182" cy="313526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34035FA-9752-4D44-8BD8-D6D0C0FE19F7}"/>
                </a:ext>
              </a:extLst>
            </p:cNvPr>
            <p:cNvSpPr/>
            <p:nvPr/>
          </p:nvSpPr>
          <p:spPr>
            <a:xfrm rot="16200000">
              <a:off x="7760533" y="5353184"/>
              <a:ext cx="3135265" cy="186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Event  2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E86F580-2F8F-462B-AE4A-B9CCCC144802}"/>
                </a:ext>
              </a:extLst>
            </p:cNvPr>
            <p:cNvSpPr/>
            <p:nvPr/>
          </p:nvSpPr>
          <p:spPr>
            <a:xfrm>
              <a:off x="9715662" y="3878870"/>
              <a:ext cx="964406" cy="52321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Electron 1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B30A51E2-FF63-4CD8-8E27-1DF00D4786B5}"/>
                    </a:ext>
                  </a:extLst>
                </p:cNvPr>
                <p:cNvSpPr/>
                <p:nvPr/>
              </p:nvSpPr>
              <p:spPr>
                <a:xfrm>
                  <a:off x="9579768" y="4595767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B30A51E2-FF63-4CD8-8E27-1DF00D4786B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9768" y="4595767"/>
                  <a:ext cx="364331" cy="300037"/>
                </a:xfrm>
                <a:prstGeom prst="rect">
                  <a:avLst/>
                </a:prstGeom>
                <a:blipFill>
                  <a:blip r:embed="rId12"/>
                  <a:stretch>
                    <a:fillRect l="-12903" b="-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7DC4A536-72DD-4488-8C1E-617C0E371F7D}"/>
                    </a:ext>
                  </a:extLst>
                </p:cNvPr>
                <p:cNvSpPr/>
                <p:nvPr/>
              </p:nvSpPr>
              <p:spPr>
                <a:xfrm>
                  <a:off x="10015700" y="4595767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7DC4A536-72DD-4488-8C1E-617C0E371F7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5700" y="4595767"/>
                  <a:ext cx="364331" cy="300037"/>
                </a:xfrm>
                <a:prstGeom prst="rect">
                  <a:avLst/>
                </a:prstGeom>
                <a:blipFill>
                  <a:blip r:embed="rId13"/>
                  <a:stretch>
                    <a:fillRect b="-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2A413A47-0E63-41FB-BD6A-63A3C33ECDDD}"/>
                    </a:ext>
                  </a:extLst>
                </p:cNvPr>
                <p:cNvSpPr/>
                <p:nvPr/>
              </p:nvSpPr>
              <p:spPr>
                <a:xfrm>
                  <a:off x="10451632" y="4590349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2A413A47-0E63-41FB-BD6A-63A3C33ECDD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51632" y="4590349"/>
                  <a:ext cx="364331" cy="300037"/>
                </a:xfrm>
                <a:prstGeom prst="rect">
                  <a:avLst/>
                </a:prstGeom>
                <a:blipFill>
                  <a:blip r:embed="rId14"/>
                  <a:stretch>
                    <a:fillRect l="-6452" b="-230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CAEDA29A-4F05-4B09-9888-25244A7D9F4A}"/>
                </a:ext>
              </a:extLst>
            </p:cNvPr>
            <p:cNvCxnSpPr>
              <a:stCxn id="32" idx="2"/>
              <a:endCxn id="33" idx="0"/>
            </p:cNvCxnSpPr>
            <p:nvPr/>
          </p:nvCxnSpPr>
          <p:spPr>
            <a:xfrm flipH="1">
              <a:off x="9761934" y="4402089"/>
              <a:ext cx="43593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41A2CCB-8DB7-434F-A39D-0A87DA9CCA81}"/>
                </a:ext>
              </a:extLst>
            </p:cNvPr>
            <p:cNvCxnSpPr>
              <a:stCxn id="32" idx="2"/>
              <a:endCxn id="34" idx="0"/>
            </p:cNvCxnSpPr>
            <p:nvPr/>
          </p:nvCxnSpPr>
          <p:spPr>
            <a:xfrm>
              <a:off x="10197865" y="4402089"/>
              <a:ext cx="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7F3B6FF-15D6-4A4D-B72E-7DCCD194F553}"/>
                </a:ext>
              </a:extLst>
            </p:cNvPr>
            <p:cNvCxnSpPr>
              <a:stCxn id="32" idx="2"/>
              <a:endCxn id="35" idx="0"/>
            </p:cNvCxnSpPr>
            <p:nvPr/>
          </p:nvCxnSpPr>
          <p:spPr>
            <a:xfrm>
              <a:off x="10197865" y="4402089"/>
              <a:ext cx="435933" cy="1882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96167AB-68E3-46FD-8CE2-969F02FABD80}"/>
                </a:ext>
              </a:extLst>
            </p:cNvPr>
            <p:cNvSpPr/>
            <p:nvPr/>
          </p:nvSpPr>
          <p:spPr>
            <a:xfrm>
              <a:off x="9720506" y="5202473"/>
              <a:ext cx="964406" cy="52321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Jet 1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B601EEFB-E5C9-4E02-BD96-D9FDCDC716ED}"/>
                    </a:ext>
                  </a:extLst>
                </p:cNvPr>
                <p:cNvSpPr/>
                <p:nvPr/>
              </p:nvSpPr>
              <p:spPr>
                <a:xfrm>
                  <a:off x="9584612" y="5919370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B601EEFB-E5C9-4E02-BD96-D9FDCDC716E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84612" y="5919370"/>
                  <a:ext cx="364331" cy="300037"/>
                </a:xfrm>
                <a:prstGeom prst="rect">
                  <a:avLst/>
                </a:prstGeom>
                <a:blipFill>
                  <a:blip r:embed="rId15"/>
                  <a:stretch>
                    <a:fillRect l="-13115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63F70FBB-1460-4837-B503-B24740AD9C6E}"/>
                    </a:ext>
                  </a:extLst>
                </p:cNvPr>
                <p:cNvSpPr/>
                <p:nvPr/>
              </p:nvSpPr>
              <p:spPr>
                <a:xfrm>
                  <a:off x="10020544" y="5919370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63F70FBB-1460-4837-B503-B24740AD9C6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20544" y="5919370"/>
                  <a:ext cx="364331" cy="300037"/>
                </a:xfrm>
                <a:prstGeom prst="rect">
                  <a:avLst/>
                </a:prstGeom>
                <a:blipFill>
                  <a:blip r:embed="rId16"/>
                  <a:stretch>
                    <a:fillRect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AAD29C71-F873-453E-9A3D-E8B67284D8ED}"/>
                    </a:ext>
                  </a:extLst>
                </p:cNvPr>
                <p:cNvSpPr/>
                <p:nvPr/>
              </p:nvSpPr>
              <p:spPr>
                <a:xfrm>
                  <a:off x="10456476" y="5913952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AAD29C71-F873-453E-9A3D-E8B67284D8E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56476" y="5913952"/>
                  <a:ext cx="364331" cy="300037"/>
                </a:xfrm>
                <a:prstGeom prst="rect">
                  <a:avLst/>
                </a:prstGeom>
                <a:blipFill>
                  <a:blip r:embed="rId17"/>
                  <a:stretch>
                    <a:fillRect l="-6557" b="-230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20D2ACC6-3E7B-4AA0-8E7B-68E6CACB21D7}"/>
                </a:ext>
              </a:extLst>
            </p:cNvPr>
            <p:cNvCxnSpPr>
              <a:stCxn id="46" idx="2"/>
              <a:endCxn id="47" idx="0"/>
            </p:cNvCxnSpPr>
            <p:nvPr/>
          </p:nvCxnSpPr>
          <p:spPr>
            <a:xfrm flipH="1">
              <a:off x="9766778" y="5725692"/>
              <a:ext cx="43593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9D014A3-BD14-434B-A6CD-9DBB5EA315F3}"/>
                </a:ext>
              </a:extLst>
            </p:cNvPr>
            <p:cNvCxnSpPr>
              <a:stCxn id="46" idx="2"/>
              <a:endCxn id="48" idx="0"/>
            </p:cNvCxnSpPr>
            <p:nvPr/>
          </p:nvCxnSpPr>
          <p:spPr>
            <a:xfrm>
              <a:off x="10202709" y="5725692"/>
              <a:ext cx="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C05D7F4-B721-42CA-95C3-BE1F701032B1}"/>
                </a:ext>
              </a:extLst>
            </p:cNvPr>
            <p:cNvCxnSpPr>
              <a:stCxn id="46" idx="2"/>
              <a:endCxn id="49" idx="0"/>
            </p:cNvCxnSpPr>
            <p:nvPr/>
          </p:nvCxnSpPr>
          <p:spPr>
            <a:xfrm>
              <a:off x="10202709" y="5725692"/>
              <a:ext cx="435933" cy="1882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3646303D-13D8-4581-83D4-434216E203CF}"/>
                    </a:ext>
                  </a:extLst>
                </p:cNvPr>
                <p:cNvSpPr/>
                <p:nvPr/>
              </p:nvSpPr>
              <p:spPr>
                <a:xfrm>
                  <a:off x="9755794" y="6490915"/>
                  <a:ext cx="964406" cy="5232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0" dirty="0"/>
                    <a:t>Missing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a14:m>
                  <a:endParaRPr lang="en-US" dirty="0"/>
                </a:p>
              </p:txBody>
            </p:sp>
          </mc:Choice>
          <mc:Fallback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3646303D-13D8-4581-83D4-434216E203C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55794" y="6490915"/>
                  <a:ext cx="964406" cy="523219"/>
                </a:xfrm>
                <a:prstGeom prst="rect">
                  <a:avLst/>
                </a:prstGeom>
                <a:blipFill>
                  <a:blip r:embed="rId18"/>
                  <a:stretch>
                    <a:fillRect l="-1875" t="-15909" r="-1250" b="-102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F78E909-A373-4CE1-BB85-9393F4DAC60F}"/>
                </a:ext>
              </a:extLst>
            </p:cNvPr>
            <p:cNvSpPr/>
            <p:nvPr/>
          </p:nvSpPr>
          <p:spPr>
            <a:xfrm>
              <a:off x="11069730" y="5202473"/>
              <a:ext cx="964406" cy="52321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Jet 2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E20F03CD-02B2-4FBE-A9FC-C58E88EE4394}"/>
                    </a:ext>
                  </a:extLst>
                </p:cNvPr>
                <p:cNvSpPr/>
                <p:nvPr/>
              </p:nvSpPr>
              <p:spPr>
                <a:xfrm>
                  <a:off x="10933836" y="5919370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E20F03CD-02B2-4FBE-A9FC-C58E88EE439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33836" y="5919370"/>
                  <a:ext cx="364331" cy="300037"/>
                </a:xfrm>
                <a:prstGeom prst="rect">
                  <a:avLst/>
                </a:prstGeom>
                <a:blipFill>
                  <a:blip r:embed="rId19"/>
                  <a:stretch>
                    <a:fillRect l="-12903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1C943544-426D-4266-BFE6-28322BAB2929}"/>
                    </a:ext>
                  </a:extLst>
                </p:cNvPr>
                <p:cNvSpPr/>
                <p:nvPr/>
              </p:nvSpPr>
              <p:spPr>
                <a:xfrm>
                  <a:off x="11369768" y="5919370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1C943544-426D-4266-BFE6-28322BAB292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69768" y="5919370"/>
                  <a:ext cx="364331" cy="300037"/>
                </a:xfrm>
                <a:prstGeom prst="rect">
                  <a:avLst/>
                </a:prstGeom>
                <a:blipFill>
                  <a:blip r:embed="rId20"/>
                  <a:stretch>
                    <a:fillRect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473999CF-6C9C-4822-98E6-FB308D448E9D}"/>
                    </a:ext>
                  </a:extLst>
                </p:cNvPr>
                <p:cNvSpPr/>
                <p:nvPr/>
              </p:nvSpPr>
              <p:spPr>
                <a:xfrm>
                  <a:off x="11805700" y="5913952"/>
                  <a:ext cx="364331" cy="3000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473999CF-6C9C-4822-98E6-FB308D448E9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05700" y="5913952"/>
                  <a:ext cx="364331" cy="300037"/>
                </a:xfrm>
                <a:prstGeom prst="rect">
                  <a:avLst/>
                </a:prstGeom>
                <a:blipFill>
                  <a:blip r:embed="rId21"/>
                  <a:stretch>
                    <a:fillRect l="-6452" b="-230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8FB1601-5E32-4029-9FF8-D75A9D7D055E}"/>
                </a:ext>
              </a:extLst>
            </p:cNvPr>
            <p:cNvCxnSpPr>
              <a:stCxn id="54" idx="2"/>
              <a:endCxn id="55" idx="0"/>
            </p:cNvCxnSpPr>
            <p:nvPr/>
          </p:nvCxnSpPr>
          <p:spPr>
            <a:xfrm flipH="1">
              <a:off x="11116002" y="5725692"/>
              <a:ext cx="43593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FB83517-D499-4677-894D-487755E4EE71}"/>
                </a:ext>
              </a:extLst>
            </p:cNvPr>
            <p:cNvCxnSpPr>
              <a:stCxn id="54" idx="2"/>
              <a:endCxn id="56" idx="0"/>
            </p:cNvCxnSpPr>
            <p:nvPr/>
          </p:nvCxnSpPr>
          <p:spPr>
            <a:xfrm>
              <a:off x="11551933" y="5725692"/>
              <a:ext cx="1" cy="193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58FA0AC8-0CD8-4A3B-8D5A-9DC8D931C3BE}"/>
                </a:ext>
              </a:extLst>
            </p:cNvPr>
            <p:cNvCxnSpPr>
              <a:stCxn id="54" idx="2"/>
              <a:endCxn id="57" idx="0"/>
            </p:cNvCxnSpPr>
            <p:nvPr/>
          </p:nvCxnSpPr>
          <p:spPr>
            <a:xfrm>
              <a:off x="11551933" y="5725692"/>
              <a:ext cx="435933" cy="1882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51B3CCF-EBCB-48FE-A853-6EE9D5FD39D2}"/>
              </a:ext>
            </a:extLst>
          </p:cNvPr>
          <p:cNvCxnSpPr/>
          <p:nvPr/>
        </p:nvCxnSpPr>
        <p:spPr>
          <a:xfrm>
            <a:off x="9566406" y="3407569"/>
            <a:ext cx="24543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3" name="Table 70">
                <a:extLst>
                  <a:ext uri="{FF2B5EF4-FFF2-40B4-BE49-F238E27FC236}">
                    <a16:creationId xmlns:a16="http://schemas.microsoft.com/office/drawing/2014/main" id="{5D8F2BF5-5B66-434D-8BA0-904E3D4DD18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9159050"/>
                  </p:ext>
                </p:extLst>
              </p:nvPr>
            </p:nvGraphicFramePr>
            <p:xfrm>
              <a:off x="873945" y="1612562"/>
              <a:ext cx="7129746" cy="3205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95345">
                      <a:extLst>
                        <a:ext uri="{9D8B030D-6E8A-4147-A177-3AD203B41FA5}">
                          <a16:colId xmlns:a16="http://schemas.microsoft.com/office/drawing/2014/main" val="3437508877"/>
                        </a:ext>
                      </a:extLst>
                    </a:gridCol>
                    <a:gridCol w="1200586">
                      <a:extLst>
                        <a:ext uri="{9D8B030D-6E8A-4147-A177-3AD203B41FA5}">
                          <a16:colId xmlns:a16="http://schemas.microsoft.com/office/drawing/2014/main" val="1303124341"/>
                        </a:ext>
                      </a:extLst>
                    </a:gridCol>
                    <a:gridCol w="1040043">
                      <a:extLst>
                        <a:ext uri="{9D8B030D-6E8A-4147-A177-3AD203B41FA5}">
                          <a16:colId xmlns:a16="http://schemas.microsoft.com/office/drawing/2014/main" val="4210732405"/>
                        </a:ext>
                      </a:extLst>
                    </a:gridCol>
                    <a:gridCol w="1019102">
                      <a:extLst>
                        <a:ext uri="{9D8B030D-6E8A-4147-A177-3AD203B41FA5}">
                          <a16:colId xmlns:a16="http://schemas.microsoft.com/office/drawing/2014/main" val="870934233"/>
                        </a:ext>
                      </a:extLst>
                    </a:gridCol>
                    <a:gridCol w="823042">
                      <a:extLst>
                        <a:ext uri="{9D8B030D-6E8A-4147-A177-3AD203B41FA5}">
                          <a16:colId xmlns:a16="http://schemas.microsoft.com/office/drawing/2014/main" val="89450690"/>
                        </a:ext>
                      </a:extLst>
                    </a:gridCol>
                    <a:gridCol w="684609">
                      <a:extLst>
                        <a:ext uri="{9D8B030D-6E8A-4147-A177-3AD203B41FA5}">
                          <a16:colId xmlns:a16="http://schemas.microsoft.com/office/drawing/2014/main" val="2650234045"/>
                        </a:ext>
                      </a:extLst>
                    </a:gridCol>
                    <a:gridCol w="1467019">
                      <a:extLst>
                        <a:ext uri="{9D8B030D-6E8A-4147-A177-3AD203B41FA5}">
                          <a16:colId xmlns:a16="http://schemas.microsoft.com/office/drawing/2014/main" val="95058793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Event #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Jet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Jet</a:t>
                          </a:r>
                          <a:r>
                            <a:rPr lang="en-US" baseline="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baseline="0" smtClean="0"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Jet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𝝓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Ele</a:t>
                          </a:r>
                          <a:r>
                            <a:rPr lang="en-US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…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Missing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66352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35.2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-1.5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-2.9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45.1, 22.3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99090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101.5, 22.0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1.3, 2.0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3.1, 1.1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58.0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53.5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12265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57.8, 44.2, 15.5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1.2, -1.1, -2.4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1.4, -2.4, -0.1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110.0, 22, 13.0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25.0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06054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241.2, 140.2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4.3, 4.5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2.4, -3.0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142.0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653307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3" name="Table 70">
                <a:extLst>
                  <a:ext uri="{FF2B5EF4-FFF2-40B4-BE49-F238E27FC236}">
                    <a16:creationId xmlns:a16="http://schemas.microsoft.com/office/drawing/2014/main" id="{5D8F2BF5-5B66-434D-8BA0-904E3D4DD18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9159050"/>
                  </p:ext>
                </p:extLst>
              </p:nvPr>
            </p:nvGraphicFramePr>
            <p:xfrm>
              <a:off x="873945" y="1612562"/>
              <a:ext cx="7129746" cy="3205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95345">
                      <a:extLst>
                        <a:ext uri="{9D8B030D-6E8A-4147-A177-3AD203B41FA5}">
                          <a16:colId xmlns:a16="http://schemas.microsoft.com/office/drawing/2014/main" val="3437508877"/>
                        </a:ext>
                      </a:extLst>
                    </a:gridCol>
                    <a:gridCol w="1200586">
                      <a:extLst>
                        <a:ext uri="{9D8B030D-6E8A-4147-A177-3AD203B41FA5}">
                          <a16:colId xmlns:a16="http://schemas.microsoft.com/office/drawing/2014/main" val="1303124341"/>
                        </a:ext>
                      </a:extLst>
                    </a:gridCol>
                    <a:gridCol w="1040043">
                      <a:extLst>
                        <a:ext uri="{9D8B030D-6E8A-4147-A177-3AD203B41FA5}">
                          <a16:colId xmlns:a16="http://schemas.microsoft.com/office/drawing/2014/main" val="4210732405"/>
                        </a:ext>
                      </a:extLst>
                    </a:gridCol>
                    <a:gridCol w="1019102">
                      <a:extLst>
                        <a:ext uri="{9D8B030D-6E8A-4147-A177-3AD203B41FA5}">
                          <a16:colId xmlns:a16="http://schemas.microsoft.com/office/drawing/2014/main" val="870934233"/>
                        </a:ext>
                      </a:extLst>
                    </a:gridCol>
                    <a:gridCol w="823042">
                      <a:extLst>
                        <a:ext uri="{9D8B030D-6E8A-4147-A177-3AD203B41FA5}">
                          <a16:colId xmlns:a16="http://schemas.microsoft.com/office/drawing/2014/main" val="89450690"/>
                        </a:ext>
                      </a:extLst>
                    </a:gridCol>
                    <a:gridCol w="684609">
                      <a:extLst>
                        <a:ext uri="{9D8B030D-6E8A-4147-A177-3AD203B41FA5}">
                          <a16:colId xmlns:a16="http://schemas.microsoft.com/office/drawing/2014/main" val="2650234045"/>
                        </a:ext>
                      </a:extLst>
                    </a:gridCol>
                    <a:gridCol w="1467019">
                      <a:extLst>
                        <a:ext uri="{9D8B030D-6E8A-4147-A177-3AD203B41FA5}">
                          <a16:colId xmlns:a16="http://schemas.microsoft.com/office/drawing/2014/main" val="95058793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Event #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2"/>
                          <a:stretch>
                            <a:fillRect l="-75127" t="-8197" r="-421827" b="-7885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2"/>
                          <a:stretch>
                            <a:fillRect l="-201754" t="-8197" r="-385965" b="-7885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2"/>
                          <a:stretch>
                            <a:fillRect l="-308982" t="-8197" r="-295210" b="-7885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2"/>
                          <a:stretch>
                            <a:fillRect l="-505926" t="-8197" r="-265185" b="-7885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…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2"/>
                          <a:stretch>
                            <a:fillRect l="-385892" t="-8197" r="-2075" b="-7885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16635295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35.2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-1.5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-2.9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45.1, 22.3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9909084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101.5, 22.0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1.3, 2.0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3.1, 1.1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58.0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53.5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1226575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57.8, 44.2, 15.5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1.2, -1.1, -2.4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1.4, -2.4, -0.1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110.0, 22, 13.0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25.0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0605404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241.2, 140.2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4.3, 4.5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2.4, -3.0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142.0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653307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5A839F36-9E12-4C23-84F4-40CF7AB05A1D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013" y="526487"/>
            <a:ext cx="1503587" cy="716433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8B026052-2379-436E-B56F-3FB45BE9399E}"/>
              </a:ext>
            </a:extLst>
          </p:cNvPr>
          <p:cNvSpPr/>
          <p:nvPr/>
        </p:nvSpPr>
        <p:spPr>
          <a:xfrm>
            <a:off x="8549159" y="812778"/>
            <a:ext cx="487557" cy="143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1658F91-65C4-4F68-9D16-4AD77B9135E1}"/>
              </a:ext>
            </a:extLst>
          </p:cNvPr>
          <p:cNvSpPr txBox="1"/>
          <p:nvPr/>
        </p:nvSpPr>
        <p:spPr>
          <a:xfrm>
            <a:off x="3197114" y="5081963"/>
            <a:ext cx="1568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Array of Arrays</a:t>
            </a:r>
          </a:p>
        </p:txBody>
      </p: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A7B3DE6C-B324-4716-AEE2-413D37821964}"/>
              </a:ext>
            </a:extLst>
          </p:cNvPr>
          <p:cNvCxnSpPr>
            <a:cxnSpLocks/>
            <a:stCxn id="65" idx="1"/>
            <a:endCxn id="12" idx="2"/>
          </p:cNvCxnSpPr>
          <p:nvPr/>
        </p:nvCxnSpPr>
        <p:spPr>
          <a:xfrm rot="10800000">
            <a:off x="2367958" y="4800589"/>
            <a:ext cx="829157" cy="46604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See the source image">
            <a:extLst>
              <a:ext uri="{FF2B5EF4-FFF2-40B4-BE49-F238E27FC236}">
                <a16:creationId xmlns:a16="http://schemas.microsoft.com/office/drawing/2014/main" id="{C11791AC-D10E-4866-9FAE-9BD23C6BF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282" y="5681851"/>
            <a:ext cx="1746832" cy="63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6D8482B-0FE5-4F9C-917C-D0E7FADE9AB9}"/>
              </a:ext>
            </a:extLst>
          </p:cNvPr>
          <p:cNvSpPr txBox="1"/>
          <p:nvPr/>
        </p:nvSpPr>
        <p:spPr>
          <a:xfrm>
            <a:off x="3479476" y="5665706"/>
            <a:ext cx="408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/>
              <a:t>Built on numpy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/>
              <a:t>Efficient handling of non-uniform arrays</a:t>
            </a:r>
          </a:p>
        </p:txBody>
      </p:sp>
      <p:sp>
        <p:nvSpPr>
          <p:cNvPr id="42" name="Footer Placeholder 41">
            <a:extLst>
              <a:ext uri="{FF2B5EF4-FFF2-40B4-BE49-F238E27FC236}">
                <a16:creationId xmlns:a16="http://schemas.microsoft.com/office/drawing/2014/main" id="{ADEBF4B8-3326-4003-AF4E-15FBC2855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E31C629C-2BBA-46B1-AF9D-13C9FE8D9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504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878B3-5625-48B0-9B1D-05463B5B6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and the HL-LHC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DED0E8FC-D173-40AE-A11F-D5F264A444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428" y="2049862"/>
            <a:ext cx="4468751" cy="27528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8DE766-0089-4D0C-A5E9-B4C43BE761F8}"/>
              </a:ext>
            </a:extLst>
          </p:cNvPr>
          <p:cNvSpPr txBox="1"/>
          <p:nvPr/>
        </p:nvSpPr>
        <p:spPr>
          <a:xfrm>
            <a:off x="2059653" y="1937310"/>
            <a:ext cx="3514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Analysis will need to be distributed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7ECBA0-2F70-4A8E-918F-9F6A511FC937}"/>
              </a:ext>
            </a:extLst>
          </p:cNvPr>
          <p:cNvSpPr txBox="1"/>
          <p:nvPr/>
        </p:nvSpPr>
        <p:spPr>
          <a:xfrm>
            <a:off x="2059652" y="3241617"/>
            <a:ext cx="4154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Analysis span types of data access systems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345400-020C-46C0-9A93-0B1FEE52269A}"/>
              </a:ext>
            </a:extLst>
          </p:cNvPr>
          <p:cNvSpPr txBox="1"/>
          <p:nvPr/>
        </p:nvSpPr>
        <p:spPr>
          <a:xfrm>
            <a:off x="2059652" y="4545924"/>
            <a:ext cx="1447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Optimization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1363140-0823-43AF-B985-27C7877CE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3F5388C-58E9-4D20-8284-00681A4B8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4</a:t>
            </a:fld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3A7DA44-4BD9-47DA-A50F-090C961423E7}"/>
              </a:ext>
            </a:extLst>
          </p:cNvPr>
          <p:cNvSpPr/>
          <p:nvPr/>
        </p:nvSpPr>
        <p:spPr>
          <a:xfrm>
            <a:off x="1201402" y="1992944"/>
            <a:ext cx="620724" cy="3136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D9CD4BDD-07EC-4B6E-A3A1-3C1B9C87B106}"/>
              </a:ext>
            </a:extLst>
          </p:cNvPr>
          <p:cNvSpPr/>
          <p:nvPr/>
        </p:nvSpPr>
        <p:spPr>
          <a:xfrm>
            <a:off x="1201402" y="3269434"/>
            <a:ext cx="620724" cy="3136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61F4799F-FF96-4093-9FA7-C45DDE29E891}"/>
              </a:ext>
            </a:extLst>
          </p:cNvPr>
          <p:cNvSpPr/>
          <p:nvPr/>
        </p:nvSpPr>
        <p:spPr>
          <a:xfrm>
            <a:off x="1201402" y="4573741"/>
            <a:ext cx="620724" cy="3136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4F76131-891D-4BE6-A508-9ADA34458BB8}"/>
              </a:ext>
            </a:extLst>
          </p:cNvPr>
          <p:cNvSpPr/>
          <p:nvPr/>
        </p:nvSpPr>
        <p:spPr>
          <a:xfrm rot="18731408">
            <a:off x="9481616" y="3716880"/>
            <a:ext cx="1864953" cy="28032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715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EA97-999E-4F82-9B7C-5FFA40594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Spanning Systems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737532-72A5-4F4E-A927-7378F2977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35B9C-BADA-4C0A-ABD3-53264FC0A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5</a:t>
            </a:fld>
            <a:endParaRPr lang="en-US"/>
          </a:p>
        </p:txBody>
      </p:sp>
      <p:sp>
        <p:nvSpPr>
          <p:cNvPr id="5" name="Flowchart: Magnetic Disk 4">
            <a:extLst>
              <a:ext uri="{FF2B5EF4-FFF2-40B4-BE49-F238E27FC236}">
                <a16:creationId xmlns:a16="http://schemas.microsoft.com/office/drawing/2014/main" id="{397AD538-55EF-45ED-A47B-79595B5E3884}"/>
              </a:ext>
            </a:extLst>
          </p:cNvPr>
          <p:cNvSpPr/>
          <p:nvPr/>
        </p:nvSpPr>
        <p:spPr>
          <a:xfrm>
            <a:off x="2235942" y="2676456"/>
            <a:ext cx="907725" cy="108793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GRID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CADDDF-207E-40E1-910F-5E2545F7A0C1}"/>
              </a:ext>
            </a:extLst>
          </p:cNvPr>
          <p:cNvSpPr/>
          <p:nvPr/>
        </p:nvSpPr>
        <p:spPr>
          <a:xfrm>
            <a:off x="4204905" y="2823293"/>
            <a:ext cx="1027866" cy="794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ServiceX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A08890A-0A58-43C2-B2AF-3E95E23D8131}"/>
              </a:ext>
            </a:extLst>
          </p:cNvPr>
          <p:cNvSpPr/>
          <p:nvPr/>
        </p:nvSpPr>
        <p:spPr>
          <a:xfrm>
            <a:off x="6367651" y="2836307"/>
            <a:ext cx="1295956" cy="794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Awkward &amp; DASK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412C60-C515-4397-B8D0-FFE1563A0876}"/>
              </a:ext>
            </a:extLst>
          </p:cNvPr>
          <p:cNvCxnSpPr>
            <a:stCxn id="5" idx="4"/>
            <a:endCxn id="7" idx="1"/>
          </p:cNvCxnSpPr>
          <p:nvPr/>
        </p:nvCxnSpPr>
        <p:spPr>
          <a:xfrm flipV="1">
            <a:off x="3143667" y="3220423"/>
            <a:ext cx="106123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>
            <a:extLst>
              <a:ext uri="{FF2B5EF4-FFF2-40B4-BE49-F238E27FC236}">
                <a16:creationId xmlns:a16="http://schemas.microsoft.com/office/drawing/2014/main" id="{8D834D2E-31DD-4C38-B412-54BAE01D7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22" y="3734080"/>
            <a:ext cx="662032" cy="66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See the source image">
            <a:extLst>
              <a:ext uri="{FF2B5EF4-FFF2-40B4-BE49-F238E27FC236}">
                <a16:creationId xmlns:a16="http://schemas.microsoft.com/office/drawing/2014/main" id="{8A91BD77-55A1-4BB3-AD0C-EE1CF2112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660" y="3764391"/>
            <a:ext cx="1005917" cy="36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See the source image">
            <a:extLst>
              <a:ext uri="{FF2B5EF4-FFF2-40B4-BE49-F238E27FC236}">
                <a16:creationId xmlns:a16="http://schemas.microsoft.com/office/drawing/2014/main" id="{66245810-943F-4762-94BF-5E183C348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586" y="4127285"/>
            <a:ext cx="1005917" cy="46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FCDD660-48B5-4C37-BDB0-7EC823D63099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5232771" y="3220423"/>
            <a:ext cx="1134880" cy="13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9728DBC9-F205-4065-90EB-B763AAD59E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9964" y="3762097"/>
            <a:ext cx="1377922" cy="577362"/>
          </a:xfrm>
          <a:prstGeom prst="rect">
            <a:avLst/>
          </a:prstGeom>
        </p:spPr>
      </p:pic>
      <p:pic>
        <p:nvPicPr>
          <p:cNvPr id="5128" name="Picture 8" descr="See the source image">
            <a:extLst>
              <a:ext uri="{FF2B5EF4-FFF2-40B4-BE49-F238E27FC236}">
                <a16:creationId xmlns:a16="http://schemas.microsoft.com/office/drawing/2014/main" id="{3E95F5F3-1633-41C0-8461-65696A376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487" y="2715397"/>
            <a:ext cx="1377922" cy="101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68BD696-0FF8-4DE6-8680-56FA94802124}"/>
              </a:ext>
            </a:extLst>
          </p:cNvPr>
          <p:cNvCxnSpPr>
            <a:stCxn id="8" idx="3"/>
            <a:endCxn id="5128" idx="1"/>
          </p:cNvCxnSpPr>
          <p:nvPr/>
        </p:nvCxnSpPr>
        <p:spPr>
          <a:xfrm flipV="1">
            <a:off x="7663607" y="3220423"/>
            <a:ext cx="1134880" cy="13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AB652B7-9A9B-438F-81B9-465AD83DA52D}"/>
              </a:ext>
            </a:extLst>
          </p:cNvPr>
          <p:cNvSpPr txBox="1"/>
          <p:nvPr/>
        </p:nvSpPr>
        <p:spPr>
          <a:xfrm>
            <a:off x="3023527" y="2944047"/>
            <a:ext cx="1301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Experiment Data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00630E-10A9-4503-81AD-00854149D40F}"/>
              </a:ext>
            </a:extLst>
          </p:cNvPr>
          <p:cNvSpPr txBox="1"/>
          <p:nvPr/>
        </p:nvSpPr>
        <p:spPr>
          <a:xfrm>
            <a:off x="5221647" y="2950386"/>
            <a:ext cx="1146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Columnar Data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393113-3BF6-4644-92C5-CE7E6160DCFC}"/>
              </a:ext>
            </a:extLst>
          </p:cNvPr>
          <p:cNvSpPr txBox="1"/>
          <p:nvPr/>
        </p:nvSpPr>
        <p:spPr>
          <a:xfrm>
            <a:off x="7666944" y="2945930"/>
            <a:ext cx="1146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Histogram</a:t>
            </a:r>
          </a:p>
          <a:p>
            <a:pPr algn="ctr"/>
            <a:r>
              <a:rPr lang="en-US" sz="1400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3699340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178C3FD-2D70-4212-89A3-67A2700D7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DASK</a:t>
            </a:r>
          </a:p>
        </p:txBody>
      </p:sp>
      <p:pic>
        <p:nvPicPr>
          <p:cNvPr id="4098" name="Picture 2" descr="See the source image">
            <a:extLst>
              <a:ext uri="{FF2B5EF4-FFF2-40B4-BE49-F238E27FC236}">
                <a16:creationId xmlns:a16="http://schemas.microsoft.com/office/drawing/2014/main" id="{64CAF909-5BFC-428B-91B5-D9BEBD9FA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" y="346444"/>
            <a:ext cx="2922270" cy="134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See the source image">
            <a:extLst>
              <a:ext uri="{FF2B5EF4-FFF2-40B4-BE49-F238E27FC236}">
                <a16:creationId xmlns:a16="http://schemas.microsoft.com/office/drawing/2014/main" id="{468753AD-6B7D-4DFD-93EA-93CDF43D6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815" y="1838311"/>
            <a:ext cx="1192105" cy="67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7F64EDD-3FA6-4908-9BAA-C7CA60E84D53}"/>
              </a:ext>
            </a:extLst>
          </p:cNvPr>
          <p:cNvCxnSpPr>
            <a:cxnSpLocks/>
            <a:stCxn id="4102" idx="3"/>
          </p:cNvCxnSpPr>
          <p:nvPr/>
        </p:nvCxnSpPr>
        <p:spPr>
          <a:xfrm>
            <a:off x="6462920" y="2173591"/>
            <a:ext cx="15320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DFEF800-73A0-46AB-B385-CADDF79A84F2}"/>
              </a:ext>
            </a:extLst>
          </p:cNvPr>
          <p:cNvSpPr txBox="1"/>
          <p:nvPr/>
        </p:nvSpPr>
        <p:spPr>
          <a:xfrm>
            <a:off x="6440104" y="1838311"/>
            <a:ext cx="157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r = 2*array</a:t>
            </a:r>
          </a:p>
        </p:txBody>
      </p:sp>
      <p:pic>
        <p:nvPicPr>
          <p:cNvPr id="4104" name="Picture 8" descr="See the source image">
            <a:extLst>
              <a:ext uri="{FF2B5EF4-FFF2-40B4-BE49-F238E27FC236}">
                <a16:creationId xmlns:a16="http://schemas.microsoft.com/office/drawing/2014/main" id="{7E4AE575-9067-42A4-979B-9DBE04602E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93" r="65095" b="22932"/>
          <a:stretch/>
        </p:blipFill>
        <p:spPr bwMode="auto">
          <a:xfrm>
            <a:off x="8927080" y="1105677"/>
            <a:ext cx="1751289" cy="213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F7A385F-7793-44DC-BE97-83A0CF4E264B}"/>
              </a:ext>
            </a:extLst>
          </p:cNvPr>
          <p:cNvCxnSpPr/>
          <p:nvPr/>
        </p:nvCxnSpPr>
        <p:spPr>
          <a:xfrm flipV="1">
            <a:off x="7994965" y="1561822"/>
            <a:ext cx="1108988" cy="611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935EC9C-2B4F-4200-9091-8C04AB09655C}"/>
              </a:ext>
            </a:extLst>
          </p:cNvPr>
          <p:cNvCxnSpPr/>
          <p:nvPr/>
        </p:nvCxnSpPr>
        <p:spPr>
          <a:xfrm flipV="1">
            <a:off x="7994965" y="1884734"/>
            <a:ext cx="1108988" cy="288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A3FA9B-95E5-4789-9C0A-EF6E52FA6520}"/>
              </a:ext>
            </a:extLst>
          </p:cNvPr>
          <p:cNvCxnSpPr>
            <a:cxnSpLocks/>
          </p:cNvCxnSpPr>
          <p:nvPr/>
        </p:nvCxnSpPr>
        <p:spPr>
          <a:xfrm>
            <a:off x="8017780" y="2173589"/>
            <a:ext cx="1086173" cy="340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2FBAB94-1FE5-475D-BA06-DCDE009DBEB0}"/>
              </a:ext>
            </a:extLst>
          </p:cNvPr>
          <p:cNvCxnSpPr/>
          <p:nvPr/>
        </p:nvCxnSpPr>
        <p:spPr>
          <a:xfrm>
            <a:off x="7994965" y="2173589"/>
            <a:ext cx="1108988" cy="335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CAE244-49E5-453D-A290-91F01B054B8F}"/>
              </a:ext>
            </a:extLst>
          </p:cNvPr>
          <p:cNvCxnSpPr/>
          <p:nvPr/>
        </p:nvCxnSpPr>
        <p:spPr>
          <a:xfrm>
            <a:off x="7994965" y="2156562"/>
            <a:ext cx="1108988" cy="730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01DB5F0-495C-43CA-92F2-B865CD7E6FF7}"/>
              </a:ext>
            </a:extLst>
          </p:cNvPr>
          <p:cNvCxnSpPr>
            <a:cxnSpLocks/>
            <a:endCxn id="34" idx="2"/>
          </p:cNvCxnSpPr>
          <p:nvPr/>
        </p:nvCxnSpPr>
        <p:spPr>
          <a:xfrm>
            <a:off x="10592356" y="1461705"/>
            <a:ext cx="875173" cy="737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33003E2-13E9-4C2A-A8A3-AED66153C858}"/>
              </a:ext>
            </a:extLst>
          </p:cNvPr>
          <p:cNvCxnSpPr>
            <a:cxnSpLocks/>
            <a:endCxn id="34" idx="2"/>
          </p:cNvCxnSpPr>
          <p:nvPr/>
        </p:nvCxnSpPr>
        <p:spPr>
          <a:xfrm>
            <a:off x="10592356" y="1834674"/>
            <a:ext cx="875173" cy="364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1DCB462-C0C1-4D88-8A13-4E2D644EC5A7}"/>
              </a:ext>
            </a:extLst>
          </p:cNvPr>
          <p:cNvCxnSpPr>
            <a:cxnSpLocks/>
            <a:endCxn id="34" idx="2"/>
          </p:cNvCxnSpPr>
          <p:nvPr/>
        </p:nvCxnSpPr>
        <p:spPr>
          <a:xfrm>
            <a:off x="10532286" y="2190616"/>
            <a:ext cx="935243" cy="8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846A84E-A1E8-4804-BEFC-49C1063355AD}"/>
              </a:ext>
            </a:extLst>
          </p:cNvPr>
          <p:cNvCxnSpPr>
            <a:cxnSpLocks/>
            <a:endCxn id="34" idx="2"/>
          </p:cNvCxnSpPr>
          <p:nvPr/>
        </p:nvCxnSpPr>
        <p:spPr>
          <a:xfrm flipV="1">
            <a:off x="10592356" y="2199129"/>
            <a:ext cx="875173" cy="322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E98D4DF-2E9B-435C-92F1-455634F6AF4B}"/>
              </a:ext>
            </a:extLst>
          </p:cNvPr>
          <p:cNvCxnSpPr>
            <a:cxnSpLocks/>
            <a:endCxn id="34" idx="2"/>
          </p:cNvCxnSpPr>
          <p:nvPr/>
        </p:nvCxnSpPr>
        <p:spPr>
          <a:xfrm flipV="1">
            <a:off x="10592356" y="2199129"/>
            <a:ext cx="875173" cy="688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58671730-6664-4355-8224-9DAA816CECC9}"/>
              </a:ext>
            </a:extLst>
          </p:cNvPr>
          <p:cNvSpPr/>
          <p:nvPr/>
        </p:nvSpPr>
        <p:spPr>
          <a:xfrm>
            <a:off x="11467529" y="2086004"/>
            <a:ext cx="240280" cy="226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AC23B9-B9EF-4148-BC10-2E06B61B3B8F}"/>
              </a:ext>
            </a:extLst>
          </p:cNvPr>
          <p:cNvSpPr/>
          <p:nvPr/>
        </p:nvSpPr>
        <p:spPr>
          <a:xfrm>
            <a:off x="5743389" y="3284582"/>
            <a:ext cx="246955" cy="2786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227805F4-EF2F-451E-8BE3-C2DADC7CA1C6}"/>
              </a:ext>
            </a:extLst>
          </p:cNvPr>
          <p:cNvCxnSpPr>
            <a:stCxn id="34" idx="4"/>
            <a:endCxn id="40" idx="3"/>
          </p:cNvCxnSpPr>
          <p:nvPr/>
        </p:nvCxnSpPr>
        <p:spPr>
          <a:xfrm rot="5400000">
            <a:off x="8233179" y="69420"/>
            <a:ext cx="1111657" cy="559732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DEB9D09-672C-4374-BAB8-8E7373AA8B14}"/>
              </a:ext>
            </a:extLst>
          </p:cNvPr>
          <p:cNvSpPr txBox="1"/>
          <p:nvPr/>
        </p:nvSpPr>
        <p:spPr>
          <a:xfrm rot="19923198">
            <a:off x="8300313" y="1617508"/>
            <a:ext cx="620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chunks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A5055E-3355-4511-B594-8BE559DD4739}"/>
              </a:ext>
            </a:extLst>
          </p:cNvPr>
          <p:cNvSpPr txBox="1"/>
          <p:nvPr/>
        </p:nvSpPr>
        <p:spPr>
          <a:xfrm>
            <a:off x="2080573" y="2312254"/>
            <a:ext cx="233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r_proxy = 2*array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843E845-0382-41F7-B841-A4FC7DFCA79C}"/>
              </a:ext>
            </a:extLst>
          </p:cNvPr>
          <p:cNvSpPr/>
          <p:nvPr/>
        </p:nvSpPr>
        <p:spPr>
          <a:xfrm>
            <a:off x="2564143" y="3118486"/>
            <a:ext cx="40714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FE8D54C-50AC-432E-8025-838B5DCA0FA2}"/>
              </a:ext>
            </a:extLst>
          </p:cNvPr>
          <p:cNvSpPr/>
          <p:nvPr/>
        </p:nvSpPr>
        <p:spPr>
          <a:xfrm>
            <a:off x="2134711" y="3819598"/>
            <a:ext cx="40714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BC27F1F-721F-4856-B4FD-F24FB29638F1}"/>
              </a:ext>
            </a:extLst>
          </p:cNvPr>
          <p:cNvCxnSpPr>
            <a:stCxn id="44" idx="2"/>
            <a:endCxn id="50" idx="0"/>
          </p:cNvCxnSpPr>
          <p:nvPr/>
        </p:nvCxnSpPr>
        <p:spPr>
          <a:xfrm flipH="1">
            <a:off x="2338282" y="3487818"/>
            <a:ext cx="429432" cy="331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1D25BE81-CF87-447D-A430-D67674A340AC}"/>
              </a:ext>
            </a:extLst>
          </p:cNvPr>
          <p:cNvSpPr/>
          <p:nvPr/>
        </p:nvSpPr>
        <p:spPr>
          <a:xfrm>
            <a:off x="2745424" y="3823646"/>
            <a:ext cx="76978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array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02B8863-3CC9-4F10-8EAE-4182FD5963C8}"/>
              </a:ext>
            </a:extLst>
          </p:cNvPr>
          <p:cNvCxnSpPr>
            <a:stCxn id="44" idx="2"/>
            <a:endCxn id="53" idx="0"/>
          </p:cNvCxnSpPr>
          <p:nvPr/>
        </p:nvCxnSpPr>
        <p:spPr>
          <a:xfrm>
            <a:off x="2767714" y="3487818"/>
            <a:ext cx="362604" cy="335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7A64E1AD-CF2D-4D3A-BBBB-2B44602D3FC0}"/>
              </a:ext>
            </a:extLst>
          </p:cNvPr>
          <p:cNvSpPr/>
          <p:nvPr/>
        </p:nvSpPr>
        <p:spPr>
          <a:xfrm>
            <a:off x="1077262" y="3118486"/>
            <a:ext cx="94372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r_proxy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A1F0B85-25A6-4B81-9900-41E8FED87FE8}"/>
              </a:ext>
            </a:extLst>
          </p:cNvPr>
          <p:cNvCxnSpPr>
            <a:cxnSpLocks/>
            <a:stCxn id="56" idx="3"/>
            <a:endCxn id="44" idx="1"/>
          </p:cNvCxnSpPr>
          <p:nvPr/>
        </p:nvCxnSpPr>
        <p:spPr>
          <a:xfrm>
            <a:off x="2020982" y="3303152"/>
            <a:ext cx="543161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FFCE3270-9558-4830-9E65-2F3F888D0B7B}"/>
              </a:ext>
            </a:extLst>
          </p:cNvPr>
          <p:cNvSpPr txBox="1"/>
          <p:nvPr/>
        </p:nvSpPr>
        <p:spPr>
          <a:xfrm>
            <a:off x="1973927" y="4514177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r = </a:t>
            </a:r>
            <a:r>
              <a:rPr lang="en-US" dirty="0" err="1">
                <a:latin typeface="Consolas" panose="020B0609020204030204" pitchFamily="49" charset="0"/>
              </a:rPr>
              <a:t>r_proxy.compute</a:t>
            </a:r>
            <a:r>
              <a:rPr lang="en-US" dirty="0">
                <a:latin typeface="Consolas" panose="020B0609020204030204" pitchFamily="49" charset="0"/>
              </a:rPr>
              <a:t>()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6EEB47E-69DB-4085-8199-7819DBC01D8D}"/>
              </a:ext>
            </a:extLst>
          </p:cNvPr>
          <p:cNvSpPr txBox="1"/>
          <p:nvPr/>
        </p:nvSpPr>
        <p:spPr>
          <a:xfrm>
            <a:off x="4930813" y="4514177"/>
            <a:ext cx="3834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Causes the array to be rendered locally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BCDA56C7-40B0-489F-B833-94722631999E}"/>
              </a:ext>
            </a:extLst>
          </p:cNvPr>
          <p:cNvCxnSpPr>
            <a:stCxn id="40" idx="0"/>
            <a:endCxn id="4102" idx="2"/>
          </p:cNvCxnSpPr>
          <p:nvPr/>
        </p:nvCxnSpPr>
        <p:spPr>
          <a:xfrm flipV="1">
            <a:off x="5866867" y="2508870"/>
            <a:ext cx="1" cy="775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477B08C4-E273-48FF-B735-12B6DCFC2FA2}"/>
              </a:ext>
            </a:extLst>
          </p:cNvPr>
          <p:cNvSpPr txBox="1"/>
          <p:nvPr/>
        </p:nvSpPr>
        <p:spPr>
          <a:xfrm>
            <a:off x="3677642" y="3528522"/>
            <a:ext cx="1862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Compute Graph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76601F8-8A5A-41C5-B52B-14385836EBC2}"/>
              </a:ext>
            </a:extLst>
          </p:cNvPr>
          <p:cNvSpPr txBox="1"/>
          <p:nvPr/>
        </p:nvSpPr>
        <p:spPr>
          <a:xfrm>
            <a:off x="3729990" y="5225702"/>
            <a:ext cx="2294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Record the Operations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4007B1A-EF42-4CCB-9832-4C93CCE30089}"/>
              </a:ext>
            </a:extLst>
          </p:cNvPr>
          <p:cNvSpPr txBox="1"/>
          <p:nvPr/>
        </p:nvSpPr>
        <p:spPr>
          <a:xfrm>
            <a:off x="3741754" y="5595034"/>
            <a:ext cx="4389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Translate the operations to the target system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7E2FD9E-3077-44E7-868F-4E34E89B3310}"/>
              </a:ext>
            </a:extLst>
          </p:cNvPr>
          <p:cNvSpPr txBox="1"/>
          <p:nvPr/>
        </p:nvSpPr>
        <p:spPr>
          <a:xfrm>
            <a:off x="3729990" y="5964366"/>
            <a:ext cx="4771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Execute the operations and aggregate the results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6E2A9AC-F88A-4857-8E72-C42A7BA67C70}"/>
              </a:ext>
            </a:extLst>
          </p:cNvPr>
          <p:cNvSpPr/>
          <p:nvPr/>
        </p:nvSpPr>
        <p:spPr>
          <a:xfrm>
            <a:off x="3372408" y="5287013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00F8F32-3012-4441-A1C0-6288F1F931AF}"/>
              </a:ext>
            </a:extLst>
          </p:cNvPr>
          <p:cNvSpPr/>
          <p:nvPr/>
        </p:nvSpPr>
        <p:spPr>
          <a:xfrm>
            <a:off x="3372408" y="5667420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C93E905-D284-4337-ABFA-21E9FBA144AE}"/>
              </a:ext>
            </a:extLst>
          </p:cNvPr>
          <p:cNvSpPr/>
          <p:nvPr/>
        </p:nvSpPr>
        <p:spPr>
          <a:xfrm>
            <a:off x="3372408" y="6025677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4096" name="Footer Placeholder 4095">
            <a:extLst>
              <a:ext uri="{FF2B5EF4-FFF2-40B4-BE49-F238E27FC236}">
                <a16:creationId xmlns:a16="http://schemas.microsoft.com/office/drawing/2014/main" id="{35A4B59C-E9A4-49BE-AC1F-BC6763DB4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097" name="Slide Number Placeholder 4096">
            <a:extLst>
              <a:ext uri="{FF2B5EF4-FFF2-40B4-BE49-F238E27FC236}">
                <a16:creationId xmlns:a16="http://schemas.microsoft.com/office/drawing/2014/main" id="{6EE83F82-E004-4BA3-8832-1BF159FB1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342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12D48F6-4317-4075-8407-D96983CA6D2D}"/>
              </a:ext>
            </a:extLst>
          </p:cNvPr>
          <p:cNvSpPr/>
          <p:nvPr/>
        </p:nvSpPr>
        <p:spPr>
          <a:xfrm>
            <a:off x="2529617" y="2765990"/>
            <a:ext cx="266978" cy="1753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E703BD-4FE8-48E2-9679-16E0F25FB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Recording the Compute Graph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3DDFC3-320B-49A8-8781-5C0DAFF62DB9}"/>
              </a:ext>
            </a:extLst>
          </p:cNvPr>
          <p:cNvSpPr txBox="1"/>
          <p:nvPr/>
        </p:nvSpPr>
        <p:spPr>
          <a:xfrm>
            <a:off x="9636853" y="127365"/>
            <a:ext cx="236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hlinkClick r:id="rId2"/>
              </a:rPr>
              <a:t>dataframe_expressions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636590-FEE9-466C-9BDE-92C7F7DB94CD}"/>
              </a:ext>
            </a:extLst>
          </p:cNvPr>
          <p:cNvSpPr txBox="1"/>
          <p:nvPr/>
        </p:nvSpPr>
        <p:spPr>
          <a:xfrm>
            <a:off x="838200" y="2678301"/>
            <a:ext cx="2844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array = &lt;data source&gt;</a:t>
            </a:r>
          </a:p>
          <a:p>
            <a:r>
              <a:rPr lang="en-US" dirty="0" err="1">
                <a:latin typeface="Consolas" panose="020B0609020204030204" pitchFamily="49" charset="0"/>
              </a:rPr>
              <a:t>r_proxy</a:t>
            </a:r>
            <a:r>
              <a:rPr lang="en-US" dirty="0">
                <a:latin typeface="Consolas" panose="020B0609020204030204" pitchFamily="49" charset="0"/>
              </a:rPr>
              <a:t> = 2*array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4C07BC-3438-4CC1-9ADE-E475AC5A8616}"/>
              </a:ext>
            </a:extLst>
          </p:cNvPr>
          <p:cNvSpPr txBox="1"/>
          <p:nvPr/>
        </p:nvSpPr>
        <p:spPr>
          <a:xfrm>
            <a:off x="3789039" y="1999828"/>
            <a:ext cx="7419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</a:t>
            </a:r>
            <a:r>
              <a:rPr lang="en-US" i="1" dirty="0"/>
              <a:t>token</a:t>
            </a:r>
            <a:r>
              <a:rPr lang="en-US" dirty="0"/>
              <a:t> that represents the source data (</a:t>
            </a:r>
            <a:r>
              <a:rPr lang="en-US" dirty="0" err="1"/>
              <a:t>dataframe_expressions.DataFrame</a:t>
            </a:r>
            <a:r>
              <a:rPr lang="en-US" dirty="0"/>
              <a:t>)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57448A9B-07E8-4869-BA39-646C6A566230}"/>
              </a:ext>
            </a:extLst>
          </p:cNvPr>
          <p:cNvCxnSpPr>
            <a:cxnSpLocks/>
            <a:stCxn id="6" idx="1"/>
            <a:endCxn id="9" idx="0"/>
          </p:cNvCxnSpPr>
          <p:nvPr/>
        </p:nvCxnSpPr>
        <p:spPr>
          <a:xfrm rot="10800000" flipV="1">
            <a:off x="2663107" y="2184494"/>
            <a:ext cx="1125933" cy="5814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926EA61-3C21-43F9-BAD9-C6393C9AFC2E}"/>
              </a:ext>
            </a:extLst>
          </p:cNvPr>
          <p:cNvSpPr/>
          <p:nvPr/>
        </p:nvSpPr>
        <p:spPr>
          <a:xfrm>
            <a:off x="5733354" y="4431837"/>
            <a:ext cx="150397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DataFrame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D48CB8A-3D8A-4992-9936-F06395A10562}"/>
              </a:ext>
            </a:extLst>
          </p:cNvPr>
          <p:cNvSpPr/>
          <p:nvPr/>
        </p:nvSpPr>
        <p:spPr>
          <a:xfrm>
            <a:off x="5610988" y="3850041"/>
            <a:ext cx="174870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ast.BinOp</a:t>
            </a:r>
            <a:r>
              <a:rPr lang="en-US" dirty="0"/>
              <a:t>(*)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1FE99C-4817-4A6C-B7F7-196706123210}"/>
              </a:ext>
            </a:extLst>
          </p:cNvPr>
          <p:cNvCxnSpPr>
            <a:cxnSpLocks/>
            <a:stCxn id="12" idx="0"/>
            <a:endCxn id="13" idx="2"/>
          </p:cNvCxnSpPr>
          <p:nvPr/>
        </p:nvCxnSpPr>
        <p:spPr>
          <a:xfrm flipH="1" flipV="1">
            <a:off x="6485342" y="4219373"/>
            <a:ext cx="1" cy="212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F56B8DD-6964-491D-95A2-187DF371A996}"/>
              </a:ext>
            </a:extLst>
          </p:cNvPr>
          <p:cNvSpPr/>
          <p:nvPr/>
        </p:nvSpPr>
        <p:spPr>
          <a:xfrm>
            <a:off x="4676565" y="3171569"/>
            <a:ext cx="150397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ast.Num</a:t>
            </a:r>
            <a:r>
              <a:rPr lang="en-US" dirty="0"/>
              <a:t>(2)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3C680BD-AEC3-48FC-BB70-212599842085}"/>
              </a:ext>
            </a:extLst>
          </p:cNvPr>
          <p:cNvSpPr/>
          <p:nvPr/>
        </p:nvSpPr>
        <p:spPr>
          <a:xfrm>
            <a:off x="6926966" y="3171569"/>
            <a:ext cx="17097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ast</a:t>
            </a:r>
            <a:r>
              <a:rPr lang="en-US" dirty="0"/>
              <a:t> - </a:t>
            </a:r>
            <a:r>
              <a:rPr lang="en-US" dirty="0" err="1"/>
              <a:t>DataFrame</a:t>
            </a:r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2DA7C90-BE67-46C0-B589-63FF2B4ABFCD}"/>
              </a:ext>
            </a:extLst>
          </p:cNvPr>
          <p:cNvCxnSpPr>
            <a:stCxn id="13" idx="0"/>
            <a:endCxn id="18" idx="2"/>
          </p:cNvCxnSpPr>
          <p:nvPr/>
        </p:nvCxnSpPr>
        <p:spPr>
          <a:xfrm flipH="1" flipV="1">
            <a:off x="5428554" y="3540901"/>
            <a:ext cx="1056788" cy="30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43DFA4A-DB85-411C-A53E-C744723D735A}"/>
              </a:ext>
            </a:extLst>
          </p:cNvPr>
          <p:cNvCxnSpPr>
            <a:stCxn id="13" idx="0"/>
            <a:endCxn id="19" idx="2"/>
          </p:cNvCxnSpPr>
          <p:nvPr/>
        </p:nvCxnSpPr>
        <p:spPr>
          <a:xfrm flipV="1">
            <a:off x="6485342" y="3540901"/>
            <a:ext cx="1296512" cy="30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B165995-8E01-49EE-824F-486FBFEE3B2A}"/>
              </a:ext>
            </a:extLst>
          </p:cNvPr>
          <p:cNvSpPr txBox="1"/>
          <p:nvPr/>
        </p:nvSpPr>
        <p:spPr>
          <a:xfrm>
            <a:off x="3147457" y="4431837"/>
            <a:ext cx="10695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r_proxy</a:t>
            </a:r>
            <a:endParaRPr lang="en-US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8DAB7FB-28DF-4FE4-973B-57CD386FC065}"/>
              </a:ext>
            </a:extLst>
          </p:cNvPr>
          <p:cNvCxnSpPr>
            <a:stCxn id="28" idx="3"/>
            <a:endCxn id="12" idx="1"/>
          </p:cNvCxnSpPr>
          <p:nvPr/>
        </p:nvCxnSpPr>
        <p:spPr>
          <a:xfrm>
            <a:off x="4217038" y="4616503"/>
            <a:ext cx="1516316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57533D9-D37D-4F32-997C-A1B538CD75E3}"/>
              </a:ext>
            </a:extLst>
          </p:cNvPr>
          <p:cNvSpPr txBox="1"/>
          <p:nvPr/>
        </p:nvSpPr>
        <p:spPr>
          <a:xfrm>
            <a:off x="9980984" y="3171569"/>
            <a:ext cx="10695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array</a:t>
            </a:r>
            <a:endParaRPr lang="en-US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93AD264-B7E8-43EB-A841-7DCB1003B03A}"/>
              </a:ext>
            </a:extLst>
          </p:cNvPr>
          <p:cNvCxnSpPr>
            <a:stCxn id="31" idx="1"/>
            <a:endCxn id="19" idx="3"/>
          </p:cNvCxnSpPr>
          <p:nvPr/>
        </p:nvCxnSpPr>
        <p:spPr>
          <a:xfrm flipH="1">
            <a:off x="8636741" y="3356235"/>
            <a:ext cx="1344243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5A221A5-841D-4086-B261-392A67E83627}"/>
              </a:ext>
            </a:extLst>
          </p:cNvPr>
          <p:cNvSpPr txBox="1"/>
          <p:nvPr/>
        </p:nvSpPr>
        <p:spPr>
          <a:xfrm>
            <a:off x="1082581" y="5031211"/>
            <a:ext cx="36044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DataFrame</a:t>
            </a:r>
            <a:r>
              <a:rPr lang="en-US" dirty="0"/>
              <a:t> supports: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/>
              <a:t>Standard mathematical operations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>
                <a:latin typeface="Consolas" panose="020B0609020204030204" pitchFamily="49" charset="0"/>
              </a:rPr>
              <a:t>numpy</a:t>
            </a:r>
            <a:r>
              <a:rPr lang="en-US" dirty="0"/>
              <a:t> operations (NEP 18)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/>
              <a:t>Method calls and property calls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/>
              <a:t>Arbitrary slicing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/>
              <a:t>Awkward (experimental)</a:t>
            </a: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765C91A1-DBB8-4984-8227-DC77B3CB0006}"/>
              </a:ext>
            </a:extLst>
          </p:cNvPr>
          <p:cNvSpPr/>
          <p:nvPr/>
        </p:nvSpPr>
        <p:spPr>
          <a:xfrm>
            <a:off x="4975196" y="5119305"/>
            <a:ext cx="337668" cy="15417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94DD48-F31F-4324-99A8-F1FAC8B3E89C}"/>
              </a:ext>
            </a:extLst>
          </p:cNvPr>
          <p:cNvSpPr txBox="1"/>
          <p:nvPr/>
        </p:nvSpPr>
        <p:spPr>
          <a:xfrm>
            <a:off x="5351357" y="5705537"/>
            <a:ext cx="509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 only records these operations in a Compute Graph</a:t>
            </a:r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CA7BE123-F8E5-4FFA-85D3-38D3EEDE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1FF84DB6-E438-4452-8BB7-EA1F20B3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35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EE685287-B3C4-41CD-95D0-2B9D9F4F9A39}"/>
              </a:ext>
            </a:extLst>
          </p:cNvPr>
          <p:cNvSpPr/>
          <p:nvPr/>
        </p:nvSpPr>
        <p:spPr>
          <a:xfrm>
            <a:off x="8970464" y="2409477"/>
            <a:ext cx="2383329" cy="17954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9BC71F-8989-4F18-AA36-0F5D884AA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The Compute Graph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A3C3B-9C05-48D7-B685-B95B27415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1817B-EFA6-46A3-8FC1-FD6D867E1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EFF6E6-54D2-42EA-94D6-AEDBD44D65CC}"/>
              </a:ext>
            </a:extLst>
          </p:cNvPr>
          <p:cNvSpPr/>
          <p:nvPr/>
        </p:nvSpPr>
        <p:spPr>
          <a:xfrm>
            <a:off x="4825628" y="3550810"/>
            <a:ext cx="150397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DataFrame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B8A8CE-259F-4B9A-97C7-603667C39CD7}"/>
              </a:ext>
            </a:extLst>
          </p:cNvPr>
          <p:cNvSpPr/>
          <p:nvPr/>
        </p:nvSpPr>
        <p:spPr>
          <a:xfrm>
            <a:off x="4703262" y="2969014"/>
            <a:ext cx="174870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ast.BinOp</a:t>
            </a:r>
            <a:r>
              <a:rPr lang="en-US" dirty="0"/>
              <a:t>(*)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E900885-5AB1-4E50-AD6B-31A1FDD3D154}"/>
              </a:ext>
            </a:extLst>
          </p:cNvPr>
          <p:cNvCxnSpPr>
            <a:cxnSpLocks/>
            <a:stCxn id="10" idx="0"/>
            <a:endCxn id="11" idx="2"/>
          </p:cNvCxnSpPr>
          <p:nvPr/>
        </p:nvCxnSpPr>
        <p:spPr>
          <a:xfrm flipH="1" flipV="1">
            <a:off x="5577616" y="3338346"/>
            <a:ext cx="1" cy="212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382571C-6251-4EE6-8DD6-845EF75523AD}"/>
              </a:ext>
            </a:extLst>
          </p:cNvPr>
          <p:cNvSpPr/>
          <p:nvPr/>
        </p:nvSpPr>
        <p:spPr>
          <a:xfrm>
            <a:off x="3768839" y="2290542"/>
            <a:ext cx="150397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ast.Num</a:t>
            </a:r>
            <a:r>
              <a:rPr lang="en-US" dirty="0"/>
              <a:t>(2)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6E4530-9385-48C1-A631-10C1FD39E1CC}"/>
              </a:ext>
            </a:extLst>
          </p:cNvPr>
          <p:cNvSpPr/>
          <p:nvPr/>
        </p:nvSpPr>
        <p:spPr>
          <a:xfrm>
            <a:off x="6019240" y="2290542"/>
            <a:ext cx="17097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ast</a:t>
            </a:r>
            <a:r>
              <a:rPr lang="en-US" dirty="0"/>
              <a:t> - </a:t>
            </a:r>
            <a:r>
              <a:rPr lang="en-US" dirty="0" err="1"/>
              <a:t>DataFrame</a:t>
            </a:r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426E528-2930-43C1-9F81-BDAC61B96B2E}"/>
              </a:ext>
            </a:extLst>
          </p:cNvPr>
          <p:cNvCxnSpPr>
            <a:stCxn id="11" idx="0"/>
            <a:endCxn id="13" idx="2"/>
          </p:cNvCxnSpPr>
          <p:nvPr/>
        </p:nvCxnSpPr>
        <p:spPr>
          <a:xfrm flipH="1" flipV="1">
            <a:off x="4520828" y="2659874"/>
            <a:ext cx="1056788" cy="30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7A0B40F-3AC6-4421-A349-21F591B8C015}"/>
              </a:ext>
            </a:extLst>
          </p:cNvPr>
          <p:cNvCxnSpPr>
            <a:stCxn id="11" idx="0"/>
            <a:endCxn id="14" idx="2"/>
          </p:cNvCxnSpPr>
          <p:nvPr/>
        </p:nvCxnSpPr>
        <p:spPr>
          <a:xfrm flipV="1">
            <a:off x="5577616" y="2659874"/>
            <a:ext cx="1296512" cy="30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C56FBBE-6533-4F88-AC3B-8679595DB40C}"/>
              </a:ext>
            </a:extLst>
          </p:cNvPr>
          <p:cNvSpPr txBox="1"/>
          <p:nvPr/>
        </p:nvSpPr>
        <p:spPr>
          <a:xfrm>
            <a:off x="1115968" y="3684841"/>
            <a:ext cx="2590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make_local</a:t>
            </a:r>
            <a:r>
              <a:rPr lang="en-US" dirty="0">
                <a:latin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</a:rPr>
              <a:t>r_proxy</a:t>
            </a:r>
            <a:r>
              <a:rPr lang="en-US" dirty="0">
                <a:latin typeface="Consolas" panose="020B0609020204030204" pitchFamily="49" charset="0"/>
              </a:rPr>
              <a:t>)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68E2D03-6585-4852-A9D2-EDF75D60487A}"/>
              </a:ext>
            </a:extLst>
          </p:cNvPr>
          <p:cNvSpPr/>
          <p:nvPr/>
        </p:nvSpPr>
        <p:spPr>
          <a:xfrm>
            <a:off x="780412" y="3715497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7FDF7A4-2248-4C13-A74B-FDF8F56C124A}"/>
              </a:ext>
            </a:extLst>
          </p:cNvPr>
          <p:cNvSpPr/>
          <p:nvPr/>
        </p:nvSpPr>
        <p:spPr>
          <a:xfrm>
            <a:off x="7729015" y="1982521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2FCB4F-E9F9-42BB-92AD-5D94EF4F8138}"/>
              </a:ext>
            </a:extLst>
          </p:cNvPr>
          <p:cNvSpPr/>
          <p:nvPr/>
        </p:nvSpPr>
        <p:spPr>
          <a:xfrm>
            <a:off x="9041659" y="2542966"/>
            <a:ext cx="2215918" cy="680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Backend ServiceX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D72DB5C-249B-423D-B0BB-2234E3D5BE08}"/>
              </a:ext>
            </a:extLst>
          </p:cNvPr>
          <p:cNvSpPr/>
          <p:nvPr/>
        </p:nvSpPr>
        <p:spPr>
          <a:xfrm>
            <a:off x="9041659" y="3429000"/>
            <a:ext cx="2215918" cy="680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Backend Awkward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81D1B4-782D-4D05-A84F-48B7B4335DFF}"/>
              </a:ext>
            </a:extLst>
          </p:cNvPr>
          <p:cNvSpPr txBox="1"/>
          <p:nvPr/>
        </p:nvSpPr>
        <p:spPr>
          <a:xfrm>
            <a:off x="8908472" y="2019571"/>
            <a:ext cx="1676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List of Backends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1496CC4-DE3D-4502-AABA-B92311497303}"/>
              </a:ext>
            </a:extLst>
          </p:cNvPr>
          <p:cNvSpPr/>
          <p:nvPr/>
        </p:nvSpPr>
        <p:spPr>
          <a:xfrm>
            <a:off x="8887648" y="2761584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9B6A3B8-8566-4FC6-9ABF-DFCDEE4967D7}"/>
              </a:ext>
            </a:extLst>
          </p:cNvPr>
          <p:cNvCxnSpPr>
            <a:stCxn id="24" idx="2"/>
            <a:endCxn id="14" idx="3"/>
          </p:cNvCxnSpPr>
          <p:nvPr/>
        </p:nvCxnSpPr>
        <p:spPr>
          <a:xfrm flipH="1" flipV="1">
            <a:off x="7729015" y="2475208"/>
            <a:ext cx="1158633" cy="440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DF2176D8-A1A6-4FEC-B2A1-7A9287B5E187}"/>
              </a:ext>
            </a:extLst>
          </p:cNvPr>
          <p:cNvSpPr/>
          <p:nvPr/>
        </p:nvSpPr>
        <p:spPr>
          <a:xfrm>
            <a:off x="8634908" y="3082861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611437D-C057-4EE2-95AC-9E493F09F794}"/>
              </a:ext>
            </a:extLst>
          </p:cNvPr>
          <p:cNvCxnSpPr>
            <a:stCxn id="27" idx="2"/>
            <a:endCxn id="11" idx="3"/>
          </p:cNvCxnSpPr>
          <p:nvPr/>
        </p:nvCxnSpPr>
        <p:spPr>
          <a:xfrm flipH="1" flipV="1">
            <a:off x="6451970" y="3153680"/>
            <a:ext cx="2182938" cy="83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739A22B-5026-4A7E-9D74-DE4B82C40F05}"/>
              </a:ext>
            </a:extLst>
          </p:cNvPr>
          <p:cNvSpPr txBox="1"/>
          <p:nvPr/>
        </p:nvSpPr>
        <p:spPr>
          <a:xfrm>
            <a:off x="2791372" y="5613378"/>
            <a:ext cx="5572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Case where a single backend can execute every operation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CF74248-045D-413E-98BF-F629D6EF3DE0}"/>
              </a:ext>
            </a:extLst>
          </p:cNvPr>
          <p:cNvSpPr/>
          <p:nvPr/>
        </p:nvSpPr>
        <p:spPr>
          <a:xfrm>
            <a:off x="8733637" y="4431702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F44D23E-BBA7-4042-8D8F-F245E1D6BF5D}"/>
              </a:ext>
            </a:extLst>
          </p:cNvPr>
          <p:cNvSpPr txBox="1"/>
          <p:nvPr/>
        </p:nvSpPr>
        <p:spPr>
          <a:xfrm>
            <a:off x="9041658" y="4410145"/>
            <a:ext cx="2598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Graph is executed by the ServiceX Backend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24FD280-E41F-4A9C-8794-D7D1ABFDCC54}"/>
              </a:ext>
            </a:extLst>
          </p:cNvPr>
          <p:cNvCxnSpPr>
            <a:stCxn id="11" idx="3"/>
            <a:endCxn id="32" idx="1"/>
          </p:cNvCxnSpPr>
          <p:nvPr/>
        </p:nvCxnSpPr>
        <p:spPr>
          <a:xfrm>
            <a:off x="6451970" y="3153680"/>
            <a:ext cx="2589688" cy="17181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C8EC238-9B6C-4A12-B2D7-F69DC81E65B6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2456199" y="4264580"/>
            <a:ext cx="6585459" cy="6072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CB526C3-8520-4602-B884-F5F0D2280890}"/>
              </a:ext>
            </a:extLst>
          </p:cNvPr>
          <p:cNvSpPr txBox="1"/>
          <p:nvPr/>
        </p:nvSpPr>
        <p:spPr>
          <a:xfrm rot="300014">
            <a:off x="4360096" y="4344644"/>
            <a:ext cx="3308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awkward array is returned in local memory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F6B61DE-EFF0-4DC5-9A70-33E368CDEAD8}"/>
              </a:ext>
            </a:extLst>
          </p:cNvPr>
          <p:cNvSpPr txBox="1"/>
          <p:nvPr/>
        </p:nvSpPr>
        <p:spPr>
          <a:xfrm>
            <a:off x="9517769" y="847655"/>
            <a:ext cx="1223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hlinkClick r:id="rId2"/>
              </a:rPr>
              <a:t>hep_tables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26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EE685287-B3C4-41CD-95D0-2B9D9F4F9A39}"/>
              </a:ext>
            </a:extLst>
          </p:cNvPr>
          <p:cNvSpPr/>
          <p:nvPr/>
        </p:nvSpPr>
        <p:spPr>
          <a:xfrm>
            <a:off x="8970464" y="2409477"/>
            <a:ext cx="2383329" cy="17954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9BC71F-8989-4F18-AA36-0F5D884AA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The Compute Graph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A3C3B-9C05-48D7-B685-B95B27415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1817B-EFA6-46A3-8FC1-FD6D867E1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3652-5896-478E-9299-270ECF0C648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EFF6E6-54D2-42EA-94D6-AEDBD44D65CC}"/>
              </a:ext>
            </a:extLst>
          </p:cNvPr>
          <p:cNvSpPr/>
          <p:nvPr/>
        </p:nvSpPr>
        <p:spPr>
          <a:xfrm>
            <a:off x="4825628" y="3550810"/>
            <a:ext cx="150397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DataFrame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B8A8CE-259F-4B9A-97C7-603667C39CD7}"/>
              </a:ext>
            </a:extLst>
          </p:cNvPr>
          <p:cNvSpPr/>
          <p:nvPr/>
        </p:nvSpPr>
        <p:spPr>
          <a:xfrm>
            <a:off x="4703262" y="2969014"/>
            <a:ext cx="174870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ast.BinOp</a:t>
            </a:r>
            <a:r>
              <a:rPr lang="en-US" dirty="0"/>
              <a:t>(*)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E900885-5AB1-4E50-AD6B-31A1FDD3D154}"/>
              </a:ext>
            </a:extLst>
          </p:cNvPr>
          <p:cNvCxnSpPr>
            <a:cxnSpLocks/>
            <a:stCxn id="10" idx="0"/>
            <a:endCxn id="11" idx="2"/>
          </p:cNvCxnSpPr>
          <p:nvPr/>
        </p:nvCxnSpPr>
        <p:spPr>
          <a:xfrm flipH="1" flipV="1">
            <a:off x="5577616" y="3338346"/>
            <a:ext cx="1" cy="212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382571C-6251-4EE6-8DD6-845EF75523AD}"/>
              </a:ext>
            </a:extLst>
          </p:cNvPr>
          <p:cNvSpPr/>
          <p:nvPr/>
        </p:nvSpPr>
        <p:spPr>
          <a:xfrm>
            <a:off x="3768839" y="2290542"/>
            <a:ext cx="150397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ast.Num</a:t>
            </a:r>
            <a:r>
              <a:rPr lang="en-US" dirty="0"/>
              <a:t>(2)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6E4530-9385-48C1-A631-10C1FD39E1CC}"/>
              </a:ext>
            </a:extLst>
          </p:cNvPr>
          <p:cNvSpPr/>
          <p:nvPr/>
        </p:nvSpPr>
        <p:spPr>
          <a:xfrm>
            <a:off x="6019240" y="2290542"/>
            <a:ext cx="17097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ast</a:t>
            </a:r>
            <a:r>
              <a:rPr lang="en-US" dirty="0"/>
              <a:t> - </a:t>
            </a:r>
            <a:r>
              <a:rPr lang="en-US" dirty="0" err="1"/>
              <a:t>DataFrame</a:t>
            </a:r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426E528-2930-43C1-9F81-BDAC61B96B2E}"/>
              </a:ext>
            </a:extLst>
          </p:cNvPr>
          <p:cNvCxnSpPr>
            <a:stCxn id="11" idx="0"/>
            <a:endCxn id="13" idx="2"/>
          </p:cNvCxnSpPr>
          <p:nvPr/>
        </p:nvCxnSpPr>
        <p:spPr>
          <a:xfrm flipH="1" flipV="1">
            <a:off x="4520828" y="2659874"/>
            <a:ext cx="1056788" cy="30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7A0B40F-3AC6-4421-A349-21F591B8C015}"/>
              </a:ext>
            </a:extLst>
          </p:cNvPr>
          <p:cNvCxnSpPr>
            <a:stCxn id="11" idx="0"/>
            <a:endCxn id="14" idx="2"/>
          </p:cNvCxnSpPr>
          <p:nvPr/>
        </p:nvCxnSpPr>
        <p:spPr>
          <a:xfrm flipV="1">
            <a:off x="5577616" y="2659874"/>
            <a:ext cx="1296512" cy="30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C56FBBE-6533-4F88-AC3B-8679595DB40C}"/>
              </a:ext>
            </a:extLst>
          </p:cNvPr>
          <p:cNvSpPr txBox="1"/>
          <p:nvPr/>
        </p:nvSpPr>
        <p:spPr>
          <a:xfrm>
            <a:off x="1115968" y="3684841"/>
            <a:ext cx="2590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make_local</a:t>
            </a:r>
            <a:r>
              <a:rPr lang="en-US" dirty="0">
                <a:latin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</a:rPr>
              <a:t>r_proxy</a:t>
            </a:r>
            <a:r>
              <a:rPr lang="en-US" dirty="0">
                <a:latin typeface="Consolas" panose="020B0609020204030204" pitchFamily="49" charset="0"/>
              </a:rPr>
              <a:t>)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68E2D03-6585-4852-A9D2-EDF75D60487A}"/>
              </a:ext>
            </a:extLst>
          </p:cNvPr>
          <p:cNvSpPr/>
          <p:nvPr/>
        </p:nvSpPr>
        <p:spPr>
          <a:xfrm>
            <a:off x="780412" y="3715497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7FDF7A4-2248-4C13-A74B-FDF8F56C124A}"/>
              </a:ext>
            </a:extLst>
          </p:cNvPr>
          <p:cNvSpPr/>
          <p:nvPr/>
        </p:nvSpPr>
        <p:spPr>
          <a:xfrm>
            <a:off x="7729015" y="1982521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2FCB4F-E9F9-42BB-92AD-5D94EF4F8138}"/>
              </a:ext>
            </a:extLst>
          </p:cNvPr>
          <p:cNvSpPr/>
          <p:nvPr/>
        </p:nvSpPr>
        <p:spPr>
          <a:xfrm>
            <a:off x="9041659" y="2542966"/>
            <a:ext cx="2215918" cy="680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Backend ServiceX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D72DB5C-249B-423D-B0BB-2234E3D5BE08}"/>
              </a:ext>
            </a:extLst>
          </p:cNvPr>
          <p:cNvSpPr/>
          <p:nvPr/>
        </p:nvSpPr>
        <p:spPr>
          <a:xfrm>
            <a:off x="9041659" y="3429000"/>
            <a:ext cx="2215918" cy="680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Backend Awkward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81D1B4-782D-4D05-A84F-48B7B4335DFF}"/>
              </a:ext>
            </a:extLst>
          </p:cNvPr>
          <p:cNvSpPr txBox="1"/>
          <p:nvPr/>
        </p:nvSpPr>
        <p:spPr>
          <a:xfrm>
            <a:off x="8908472" y="2019571"/>
            <a:ext cx="1676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List of Backends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1496CC4-DE3D-4502-AABA-B92311497303}"/>
              </a:ext>
            </a:extLst>
          </p:cNvPr>
          <p:cNvSpPr/>
          <p:nvPr/>
        </p:nvSpPr>
        <p:spPr>
          <a:xfrm>
            <a:off x="8887648" y="2761584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9B6A3B8-8566-4FC6-9ABF-DFCDEE4967D7}"/>
              </a:ext>
            </a:extLst>
          </p:cNvPr>
          <p:cNvCxnSpPr>
            <a:stCxn id="24" idx="2"/>
            <a:endCxn id="14" idx="3"/>
          </p:cNvCxnSpPr>
          <p:nvPr/>
        </p:nvCxnSpPr>
        <p:spPr>
          <a:xfrm flipH="1" flipV="1">
            <a:off x="7729015" y="2475208"/>
            <a:ext cx="1158633" cy="440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DF2176D8-A1A6-4FEC-B2A1-7A9287B5E187}"/>
              </a:ext>
            </a:extLst>
          </p:cNvPr>
          <p:cNvSpPr/>
          <p:nvPr/>
        </p:nvSpPr>
        <p:spPr>
          <a:xfrm>
            <a:off x="6698426" y="2891034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739A22B-5026-4A7E-9D74-DE4B82C40F05}"/>
              </a:ext>
            </a:extLst>
          </p:cNvPr>
          <p:cNvSpPr txBox="1"/>
          <p:nvPr/>
        </p:nvSpPr>
        <p:spPr>
          <a:xfrm>
            <a:off x="2791372" y="5613378"/>
            <a:ext cx="550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When an operation can’t be handled by a single backend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CF74248-045D-413E-98BF-F629D6EF3DE0}"/>
              </a:ext>
            </a:extLst>
          </p:cNvPr>
          <p:cNvSpPr/>
          <p:nvPr/>
        </p:nvSpPr>
        <p:spPr>
          <a:xfrm>
            <a:off x="8816453" y="4269512"/>
            <a:ext cx="308021" cy="3080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F44D23E-BBA7-4042-8D8F-F245E1D6BF5D}"/>
              </a:ext>
            </a:extLst>
          </p:cNvPr>
          <p:cNvSpPr txBox="1"/>
          <p:nvPr/>
        </p:nvSpPr>
        <p:spPr>
          <a:xfrm>
            <a:off x="8970464" y="4436370"/>
            <a:ext cx="2598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Sub-Graph is executed by Awkward backend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24FD280-E41F-4A9C-8794-D7D1ABFDCC54}"/>
              </a:ext>
            </a:extLst>
          </p:cNvPr>
          <p:cNvCxnSpPr>
            <a:cxnSpLocks/>
            <a:stCxn id="11" idx="3"/>
            <a:endCxn id="32" idx="1"/>
          </p:cNvCxnSpPr>
          <p:nvPr/>
        </p:nvCxnSpPr>
        <p:spPr>
          <a:xfrm>
            <a:off x="6451970" y="3153680"/>
            <a:ext cx="2518494" cy="16058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C8EC238-9B6C-4A12-B2D7-F69DC81E65B6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2385006" y="4290807"/>
            <a:ext cx="6585458" cy="4687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CB526C3-8520-4602-B884-F5F0D2280890}"/>
              </a:ext>
            </a:extLst>
          </p:cNvPr>
          <p:cNvSpPr txBox="1"/>
          <p:nvPr/>
        </p:nvSpPr>
        <p:spPr>
          <a:xfrm rot="237148">
            <a:off x="4324992" y="4287606"/>
            <a:ext cx="3308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awkward array is returned in local memory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5692E1-4ADC-4EBF-A39B-188667335EFF}"/>
              </a:ext>
            </a:extLst>
          </p:cNvPr>
          <p:cNvSpPr txBox="1"/>
          <p:nvPr/>
        </p:nvSpPr>
        <p:spPr>
          <a:xfrm>
            <a:off x="6933718" y="2883804"/>
            <a:ext cx="2009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Sub-Graph is executed by the ServiceX Backend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AFA2666-DD1A-4C68-8277-E86E6FCE4C23}"/>
              </a:ext>
            </a:extLst>
          </p:cNvPr>
          <p:cNvCxnSpPr>
            <a:cxnSpLocks/>
            <a:stCxn id="33" idx="2"/>
            <a:endCxn id="32" idx="1"/>
          </p:cNvCxnSpPr>
          <p:nvPr/>
        </p:nvCxnSpPr>
        <p:spPr>
          <a:xfrm>
            <a:off x="7938468" y="3407024"/>
            <a:ext cx="1031996" cy="13525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AFA9F13C-2331-434C-8036-8B73012C333B}"/>
              </a:ext>
            </a:extLst>
          </p:cNvPr>
          <p:cNvCxnSpPr>
            <a:stCxn id="14" idx="2"/>
            <a:endCxn id="33" idx="0"/>
          </p:cNvCxnSpPr>
          <p:nvPr/>
        </p:nvCxnSpPr>
        <p:spPr>
          <a:xfrm rot="16200000" flipH="1">
            <a:off x="7294333" y="2239669"/>
            <a:ext cx="223930" cy="106434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2DE1F20-0CEC-4BDE-A946-5A77C473DC0E}"/>
              </a:ext>
            </a:extLst>
          </p:cNvPr>
          <p:cNvSpPr txBox="1"/>
          <p:nvPr/>
        </p:nvSpPr>
        <p:spPr>
          <a:xfrm>
            <a:off x="9517769" y="847655"/>
            <a:ext cx="1223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hlinkClick r:id="rId2"/>
              </a:rPr>
              <a:t>hep_tables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969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</TotalTime>
  <Words>674</Words>
  <Application>Microsoft Office PowerPoint</Application>
  <PresentationFormat>Widescreen</PresentationFormat>
  <Paragraphs>215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Consolas</vt:lpstr>
      <vt:lpstr>Office Theme</vt:lpstr>
      <vt:lpstr>hep_tables</vt:lpstr>
      <vt:lpstr>HEP Data in the Python Ecosystem</vt:lpstr>
      <vt:lpstr>HEP Data</vt:lpstr>
      <vt:lpstr>Limitations and the HL-LHC</vt:lpstr>
      <vt:lpstr>Spanning Systems</vt:lpstr>
      <vt:lpstr>DASK</vt:lpstr>
      <vt:lpstr>Recording the Compute Graph</vt:lpstr>
      <vt:lpstr>Executing The Compute Graph</vt:lpstr>
      <vt:lpstr>Executing The Compute Graph</vt:lpstr>
      <vt:lpstr>Current Status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hep_tables</dc:title>
  <dc:creator>Gordon T. Watts</dc:creator>
  <cp:lastModifiedBy>Gordon T. Watts</cp:lastModifiedBy>
  <cp:revision>1</cp:revision>
  <dcterms:created xsi:type="dcterms:W3CDTF">2021-05-18T07:15:57Z</dcterms:created>
  <dcterms:modified xsi:type="dcterms:W3CDTF">2021-05-19T09:53:08Z</dcterms:modified>
</cp:coreProperties>
</file>