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2" r:id="rId3"/>
    <p:sldId id="271" r:id="rId4"/>
    <p:sldId id="257" r:id="rId5"/>
    <p:sldId id="258" r:id="rId6"/>
    <p:sldId id="259" r:id="rId7"/>
    <p:sldId id="260" r:id="rId8"/>
    <p:sldId id="274" r:id="rId9"/>
    <p:sldId id="261" r:id="rId10"/>
    <p:sldId id="262" r:id="rId11"/>
    <p:sldId id="263" r:id="rId12"/>
    <p:sldId id="273" r:id="rId13"/>
    <p:sldId id="275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1" d="100"/>
          <a:sy n="81" d="100"/>
        </p:scale>
        <p:origin x="82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28313-EDFD-48AF-BA69-CA3558BBC4DB}" type="datetimeFigureOut">
              <a:rPr lang="en-GB" smtClean="0"/>
              <a:t>20/08/2020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12AC1-9E7A-44FD-95CF-B3DC14665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32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612AC1-9E7A-44FD-95CF-B3DC146658B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963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38B60B6-E62E-473E-90BD-6A72A21B7ACE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710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60B6-E62E-473E-90BD-6A72A21B7A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539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60B6-E62E-473E-90BD-6A72A21B7A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65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60B6-E62E-473E-90BD-6A72A21B7A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526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60B6-E62E-473E-90BD-6A72A21B7A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75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60B6-E62E-473E-90BD-6A72A21B7AC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483267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60B6-E62E-473E-90BD-6A72A21B7AC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8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D3A6A-26FA-4911-AE7F-ADF3150A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D18B4D-427C-4D99-ADDE-028F1BEE07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C85D4-B3EE-4216-88F6-E1A9800FE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35C8-237D-423A-8A2E-C574859A5AF0}" type="datetimeFigureOut">
              <a:rPr lang="en-GB" smtClean="0"/>
              <a:t>20/08/2020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251033-257C-4D5E-A058-4B0E0FA5E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F3F09-4C09-444F-8EA4-17DE6AED3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60B6-E62E-473E-90BD-6A72A21B7A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15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238B60B6-E62E-473E-90BD-6A72A21B7A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434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6D95-FDFA-4847-9BA8-9C55783619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Warm </a:t>
            </a:r>
            <a:r>
              <a:rPr lang="fr-FR" dirty="0" err="1"/>
              <a:t>cryo</a:t>
            </a:r>
            <a:r>
              <a:rPr lang="fr-FR" dirty="0"/>
              <a:t> pipes</a:t>
            </a:r>
            <a:br>
              <a:rPr lang="fr-FR" dirty="0"/>
            </a:br>
            <a:r>
              <a:rPr lang="fr-FR" dirty="0" err="1"/>
              <a:t>preliminary</a:t>
            </a:r>
            <a:r>
              <a:rPr lang="fr-FR" dirty="0"/>
              <a:t> </a:t>
            </a:r>
            <a:r>
              <a:rPr lang="fr-FR" dirty="0" err="1"/>
              <a:t>integration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3510DA-97A9-4288-B40F-26909DC929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23315"/>
            <a:ext cx="9144000" cy="1655762"/>
          </a:xfrm>
        </p:spPr>
        <p:txBody>
          <a:bodyPr/>
          <a:lstStyle/>
          <a:p>
            <a:r>
              <a:rPr lang="en-GB" dirty="0"/>
              <a:t>Stephane Maridor</a:t>
            </a:r>
          </a:p>
        </p:txBody>
      </p:sp>
    </p:spTree>
    <p:extLst>
      <p:ext uri="{BB962C8B-B14F-4D97-AF65-F5344CB8AC3E}">
        <p14:creationId xmlns:p14="http://schemas.microsoft.com/office/powerpoint/2010/main" val="384682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9">
            <a:extLst>
              <a:ext uri="{FF2B5EF4-FFF2-40B4-BE49-F238E27FC236}">
                <a16:creationId xmlns:a16="http://schemas.microsoft.com/office/drawing/2014/main" id="{297BEBF3-AD4B-4770-9BDC-D04725CDC2F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E75E04-5EEE-41E7-B1E6-8068B297B4CE}"/>
              </a:ext>
            </a:extLst>
          </p:cNvPr>
          <p:cNvSpPr txBox="1"/>
          <p:nvPr/>
        </p:nvSpPr>
        <p:spPr>
          <a:xfrm>
            <a:off x="8043554" y="4165270"/>
            <a:ext cx="125878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QURCG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CD6E23-8C05-4DAE-BC0E-6585FE6E3CC4}"/>
              </a:ext>
            </a:extLst>
          </p:cNvPr>
          <p:cNvSpPr txBox="1"/>
          <p:nvPr/>
        </p:nvSpPr>
        <p:spPr>
          <a:xfrm>
            <a:off x="1080654" y="510639"/>
            <a:ext cx="16744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US57/UR55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8348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8">
            <a:extLst>
              <a:ext uri="{FF2B5EF4-FFF2-40B4-BE49-F238E27FC236}">
                <a16:creationId xmlns:a16="http://schemas.microsoft.com/office/drawing/2014/main" id="{42B036B1-FE74-4259-8599-78ECA87D637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02"/>
          <a:stretch/>
        </p:blipFill>
        <p:spPr>
          <a:xfrm>
            <a:off x="0" y="-50470"/>
            <a:ext cx="11245932" cy="68961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3248C9E-BE2F-4BBC-BE84-3BAEB64EC6AB}"/>
              </a:ext>
            </a:extLst>
          </p:cNvPr>
          <p:cNvSpPr/>
          <p:nvPr/>
        </p:nvSpPr>
        <p:spPr>
          <a:xfrm>
            <a:off x="7422078" y="3764478"/>
            <a:ext cx="938151" cy="1448790"/>
          </a:xfrm>
          <a:prstGeom prst="rect">
            <a:avLst/>
          </a:prstGeom>
          <a:solidFill>
            <a:srgbClr val="000000">
              <a:alpha val="7843"/>
            </a:srgbClr>
          </a:solidFill>
          <a:ln w="28575">
            <a:solidFill>
              <a:srgbClr val="FF0000"/>
            </a:solidFill>
            <a:prstDash val="dash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3D4F3A-6F82-42C3-87F8-A324A7924997}"/>
              </a:ext>
            </a:extLst>
          </p:cNvPr>
          <p:cNvSpPr txBox="1"/>
          <p:nvPr/>
        </p:nvSpPr>
        <p:spPr>
          <a:xfrm>
            <a:off x="9963397" y="3059668"/>
            <a:ext cx="114003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5 pipes!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ACE7FC6-5BC9-4382-92ED-1866537EF6A2}"/>
              </a:ext>
            </a:extLst>
          </p:cNvPr>
          <p:cNvCxnSpPr>
            <a:cxnSpLocks/>
            <a:stCxn id="4" idx="1"/>
            <a:endCxn id="2" idx="3"/>
          </p:cNvCxnSpPr>
          <p:nvPr/>
        </p:nvCxnSpPr>
        <p:spPr>
          <a:xfrm flipH="1">
            <a:off x="8360229" y="3244334"/>
            <a:ext cx="1603168" cy="12445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ADC1823-A0E8-4E7C-9E12-CDFEC99C9D21}"/>
              </a:ext>
            </a:extLst>
          </p:cNvPr>
          <p:cNvSpPr txBox="1"/>
          <p:nvPr/>
        </p:nvSpPr>
        <p:spPr>
          <a:xfrm>
            <a:off x="581891" y="558140"/>
            <a:ext cx="16744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UR55/UL57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078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8">
            <a:extLst>
              <a:ext uri="{FF2B5EF4-FFF2-40B4-BE49-F238E27FC236}">
                <a16:creationId xmlns:a16="http://schemas.microsoft.com/office/drawing/2014/main" id="{42B036B1-FE74-4259-8599-78ECA87D637C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2" t="8653" r="37678" b="13511"/>
          <a:stretch/>
        </p:blipFill>
        <p:spPr>
          <a:xfrm>
            <a:off x="2337459" y="-2992582"/>
            <a:ext cx="7517081" cy="97355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3248C9E-BE2F-4BBC-BE84-3BAEB64EC6AB}"/>
              </a:ext>
            </a:extLst>
          </p:cNvPr>
          <p:cNvSpPr/>
          <p:nvPr/>
        </p:nvSpPr>
        <p:spPr>
          <a:xfrm>
            <a:off x="7315201" y="3016333"/>
            <a:ext cx="1401288" cy="2446318"/>
          </a:xfrm>
          <a:prstGeom prst="rect">
            <a:avLst/>
          </a:prstGeom>
          <a:solidFill>
            <a:srgbClr val="000000">
              <a:alpha val="7843"/>
            </a:srgbClr>
          </a:solidFill>
          <a:ln w="28575">
            <a:solidFill>
              <a:srgbClr val="FF0000"/>
            </a:solidFill>
            <a:prstDash val="dash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3D4F3A-6F82-42C3-87F8-A324A7924997}"/>
              </a:ext>
            </a:extLst>
          </p:cNvPr>
          <p:cNvSpPr txBox="1"/>
          <p:nvPr/>
        </p:nvSpPr>
        <p:spPr>
          <a:xfrm>
            <a:off x="9963397" y="3059668"/>
            <a:ext cx="114003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5 pipes!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ACE7FC6-5BC9-4382-92ED-1866537EF6A2}"/>
              </a:ext>
            </a:extLst>
          </p:cNvPr>
          <p:cNvCxnSpPr>
            <a:cxnSpLocks/>
            <a:stCxn id="4" idx="1"/>
            <a:endCxn id="2" idx="3"/>
          </p:cNvCxnSpPr>
          <p:nvPr/>
        </p:nvCxnSpPr>
        <p:spPr>
          <a:xfrm flipH="1">
            <a:off x="8716489" y="3244334"/>
            <a:ext cx="1246908" cy="9951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B85A10F-3C01-47FD-AA0F-AF7DD9C67B03}"/>
              </a:ext>
            </a:extLst>
          </p:cNvPr>
          <p:cNvSpPr txBox="1"/>
          <p:nvPr/>
        </p:nvSpPr>
        <p:spPr>
          <a:xfrm>
            <a:off x="581891" y="558140"/>
            <a:ext cx="16744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UR55/UL57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108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89C094D3-B089-4B9E-8E19-E0AEDB9206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5" r="17305"/>
          <a:stretch/>
        </p:blipFill>
        <p:spPr>
          <a:xfrm>
            <a:off x="1484416" y="376817"/>
            <a:ext cx="8229600" cy="58906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823124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7">
            <a:extLst>
              <a:ext uri="{FF2B5EF4-FFF2-40B4-BE49-F238E27FC236}">
                <a16:creationId xmlns:a16="http://schemas.microsoft.com/office/drawing/2014/main" id="{7417792F-6FE5-4499-9A01-52E3D02572F5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5" r="8344"/>
          <a:stretch/>
        </p:blipFill>
        <p:spPr>
          <a:xfrm>
            <a:off x="1579418" y="482600"/>
            <a:ext cx="9595263" cy="58912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683263-E9E1-40DA-BDE6-1BA43AFAE657}"/>
              </a:ext>
            </a:extLst>
          </p:cNvPr>
          <p:cNvSpPr txBox="1"/>
          <p:nvPr/>
        </p:nvSpPr>
        <p:spPr>
          <a:xfrm>
            <a:off x="3123210" y="486888"/>
            <a:ext cx="4025735" cy="3800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LIAISON AVEC LES DFH ?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6BA0B1F-DCAA-4056-AF31-83D0E3D358E3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5136078" y="866899"/>
            <a:ext cx="445325" cy="11162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4C08618-361F-4B81-9AF2-B03F95C731D3}"/>
              </a:ext>
            </a:extLst>
          </p:cNvPr>
          <p:cNvSpPr/>
          <p:nvPr/>
        </p:nvSpPr>
        <p:spPr>
          <a:xfrm>
            <a:off x="4512623" y="2339439"/>
            <a:ext cx="3384465" cy="1793174"/>
          </a:xfrm>
          <a:custGeom>
            <a:avLst/>
            <a:gdLst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422580 w 2873842"/>
              <a:gd name="connsiteY5" fmla="*/ 368135 h 1496960"/>
              <a:gd name="connsiteX6" fmla="*/ 2327577 w 2873842"/>
              <a:gd name="connsiteY6" fmla="*/ 344384 h 1496960"/>
              <a:gd name="connsiteX7" fmla="*/ 2185073 w 2873842"/>
              <a:gd name="connsiteY7" fmla="*/ 308758 h 1496960"/>
              <a:gd name="connsiteX8" fmla="*/ 2078195 w 2873842"/>
              <a:gd name="connsiteY8" fmla="*/ 261257 h 1496960"/>
              <a:gd name="connsiteX9" fmla="*/ 2042569 w 2873842"/>
              <a:gd name="connsiteY9" fmla="*/ 249382 h 1496960"/>
              <a:gd name="connsiteX10" fmla="*/ 1947567 w 2873842"/>
              <a:gd name="connsiteY10" fmla="*/ 201880 h 1496960"/>
              <a:gd name="connsiteX11" fmla="*/ 1888190 w 2873842"/>
              <a:gd name="connsiteY11" fmla="*/ 166254 h 1496960"/>
              <a:gd name="connsiteX12" fmla="*/ 1828813 w 2873842"/>
              <a:gd name="connsiteY12" fmla="*/ 154379 h 1496960"/>
              <a:gd name="connsiteX13" fmla="*/ 1674434 w 2873842"/>
              <a:gd name="connsiteY13" fmla="*/ 118753 h 1496960"/>
              <a:gd name="connsiteX14" fmla="*/ 1626933 w 2873842"/>
              <a:gd name="connsiteY14" fmla="*/ 95002 h 1496960"/>
              <a:gd name="connsiteX15" fmla="*/ 1484429 w 2873842"/>
              <a:gd name="connsiteY15" fmla="*/ 71252 h 1496960"/>
              <a:gd name="connsiteX16" fmla="*/ 1436928 w 2873842"/>
              <a:gd name="connsiteY16" fmla="*/ 59376 h 1496960"/>
              <a:gd name="connsiteX17" fmla="*/ 1270673 w 2873842"/>
              <a:gd name="connsiteY17" fmla="*/ 47501 h 1496960"/>
              <a:gd name="connsiteX18" fmla="*/ 1163795 w 2873842"/>
              <a:gd name="connsiteY18" fmla="*/ 23751 h 1496960"/>
              <a:gd name="connsiteX19" fmla="*/ 783785 w 2873842"/>
              <a:gd name="connsiteY19" fmla="*/ 0 h 1496960"/>
              <a:gd name="connsiteX20" fmla="*/ 605655 w 2873842"/>
              <a:gd name="connsiteY20" fmla="*/ 11875 h 1496960"/>
              <a:gd name="connsiteX21" fmla="*/ 368149 w 2873842"/>
              <a:gd name="connsiteY21" fmla="*/ 83127 h 1496960"/>
              <a:gd name="connsiteX22" fmla="*/ 320647 w 2873842"/>
              <a:gd name="connsiteY22" fmla="*/ 106878 h 1496960"/>
              <a:gd name="connsiteX23" fmla="*/ 225645 w 2873842"/>
              <a:gd name="connsiteY23" fmla="*/ 130628 h 1496960"/>
              <a:gd name="connsiteX24" fmla="*/ 201894 w 2873842"/>
              <a:gd name="connsiteY24" fmla="*/ 166254 h 1496960"/>
              <a:gd name="connsiteX25" fmla="*/ 130642 w 2873842"/>
              <a:gd name="connsiteY25" fmla="*/ 261257 h 1496960"/>
              <a:gd name="connsiteX26" fmla="*/ 83141 w 2873842"/>
              <a:gd name="connsiteY26" fmla="*/ 344384 h 1496960"/>
              <a:gd name="connsiteX27" fmla="*/ 71265 w 2873842"/>
              <a:gd name="connsiteY27" fmla="*/ 391886 h 1496960"/>
              <a:gd name="connsiteX28" fmla="*/ 23764 w 2873842"/>
              <a:gd name="connsiteY28" fmla="*/ 475013 h 1496960"/>
              <a:gd name="connsiteX29" fmla="*/ 11889 w 2873842"/>
              <a:gd name="connsiteY29" fmla="*/ 546265 h 1496960"/>
              <a:gd name="connsiteX30" fmla="*/ 13 w 2873842"/>
              <a:gd name="connsiteY30" fmla="*/ 593766 h 1496960"/>
              <a:gd name="connsiteX31" fmla="*/ 35639 w 2873842"/>
              <a:gd name="connsiteY31" fmla="*/ 1068779 h 1496960"/>
              <a:gd name="connsiteX32" fmla="*/ 47515 w 2873842"/>
              <a:gd name="connsiteY32" fmla="*/ 1460665 h 1496960"/>
              <a:gd name="connsiteX33" fmla="*/ 59390 w 2873842"/>
              <a:gd name="connsiteY33" fmla="*/ 1496291 h 1496960"/>
              <a:gd name="connsiteX34" fmla="*/ 59390 w 2873842"/>
              <a:gd name="connsiteY34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422580 w 2873842"/>
              <a:gd name="connsiteY5" fmla="*/ 368135 h 1496960"/>
              <a:gd name="connsiteX6" fmla="*/ 2327577 w 2873842"/>
              <a:gd name="connsiteY6" fmla="*/ 344384 h 1496960"/>
              <a:gd name="connsiteX7" fmla="*/ 2185073 w 2873842"/>
              <a:gd name="connsiteY7" fmla="*/ 308758 h 1496960"/>
              <a:gd name="connsiteX8" fmla="*/ 2078195 w 2873842"/>
              <a:gd name="connsiteY8" fmla="*/ 261257 h 1496960"/>
              <a:gd name="connsiteX9" fmla="*/ 1947567 w 2873842"/>
              <a:gd name="connsiteY9" fmla="*/ 201880 h 1496960"/>
              <a:gd name="connsiteX10" fmla="*/ 1888190 w 2873842"/>
              <a:gd name="connsiteY10" fmla="*/ 166254 h 1496960"/>
              <a:gd name="connsiteX11" fmla="*/ 1828813 w 2873842"/>
              <a:gd name="connsiteY11" fmla="*/ 154379 h 1496960"/>
              <a:gd name="connsiteX12" fmla="*/ 1674434 w 2873842"/>
              <a:gd name="connsiteY12" fmla="*/ 118753 h 1496960"/>
              <a:gd name="connsiteX13" fmla="*/ 1626933 w 2873842"/>
              <a:gd name="connsiteY13" fmla="*/ 95002 h 1496960"/>
              <a:gd name="connsiteX14" fmla="*/ 1484429 w 2873842"/>
              <a:gd name="connsiteY14" fmla="*/ 71252 h 1496960"/>
              <a:gd name="connsiteX15" fmla="*/ 1436928 w 2873842"/>
              <a:gd name="connsiteY15" fmla="*/ 59376 h 1496960"/>
              <a:gd name="connsiteX16" fmla="*/ 1270673 w 2873842"/>
              <a:gd name="connsiteY16" fmla="*/ 47501 h 1496960"/>
              <a:gd name="connsiteX17" fmla="*/ 1163795 w 2873842"/>
              <a:gd name="connsiteY17" fmla="*/ 23751 h 1496960"/>
              <a:gd name="connsiteX18" fmla="*/ 783785 w 2873842"/>
              <a:gd name="connsiteY18" fmla="*/ 0 h 1496960"/>
              <a:gd name="connsiteX19" fmla="*/ 605655 w 2873842"/>
              <a:gd name="connsiteY19" fmla="*/ 11875 h 1496960"/>
              <a:gd name="connsiteX20" fmla="*/ 368149 w 2873842"/>
              <a:gd name="connsiteY20" fmla="*/ 83127 h 1496960"/>
              <a:gd name="connsiteX21" fmla="*/ 320647 w 2873842"/>
              <a:gd name="connsiteY21" fmla="*/ 106878 h 1496960"/>
              <a:gd name="connsiteX22" fmla="*/ 225645 w 2873842"/>
              <a:gd name="connsiteY22" fmla="*/ 130628 h 1496960"/>
              <a:gd name="connsiteX23" fmla="*/ 201894 w 2873842"/>
              <a:gd name="connsiteY23" fmla="*/ 166254 h 1496960"/>
              <a:gd name="connsiteX24" fmla="*/ 130642 w 2873842"/>
              <a:gd name="connsiteY24" fmla="*/ 261257 h 1496960"/>
              <a:gd name="connsiteX25" fmla="*/ 83141 w 2873842"/>
              <a:gd name="connsiteY25" fmla="*/ 344384 h 1496960"/>
              <a:gd name="connsiteX26" fmla="*/ 71265 w 2873842"/>
              <a:gd name="connsiteY26" fmla="*/ 391886 h 1496960"/>
              <a:gd name="connsiteX27" fmla="*/ 23764 w 2873842"/>
              <a:gd name="connsiteY27" fmla="*/ 475013 h 1496960"/>
              <a:gd name="connsiteX28" fmla="*/ 11889 w 2873842"/>
              <a:gd name="connsiteY28" fmla="*/ 546265 h 1496960"/>
              <a:gd name="connsiteX29" fmla="*/ 13 w 2873842"/>
              <a:gd name="connsiteY29" fmla="*/ 593766 h 1496960"/>
              <a:gd name="connsiteX30" fmla="*/ 35639 w 2873842"/>
              <a:gd name="connsiteY30" fmla="*/ 1068779 h 1496960"/>
              <a:gd name="connsiteX31" fmla="*/ 47515 w 2873842"/>
              <a:gd name="connsiteY31" fmla="*/ 1460665 h 1496960"/>
              <a:gd name="connsiteX32" fmla="*/ 59390 w 2873842"/>
              <a:gd name="connsiteY32" fmla="*/ 1496291 h 1496960"/>
              <a:gd name="connsiteX33" fmla="*/ 59390 w 2873842"/>
              <a:gd name="connsiteY33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422580 w 2873842"/>
              <a:gd name="connsiteY5" fmla="*/ 368135 h 1496960"/>
              <a:gd name="connsiteX6" fmla="*/ 2327577 w 2873842"/>
              <a:gd name="connsiteY6" fmla="*/ 344384 h 1496960"/>
              <a:gd name="connsiteX7" fmla="*/ 2185073 w 2873842"/>
              <a:gd name="connsiteY7" fmla="*/ 308758 h 1496960"/>
              <a:gd name="connsiteX8" fmla="*/ 1947567 w 2873842"/>
              <a:gd name="connsiteY8" fmla="*/ 201880 h 1496960"/>
              <a:gd name="connsiteX9" fmla="*/ 1888190 w 2873842"/>
              <a:gd name="connsiteY9" fmla="*/ 166254 h 1496960"/>
              <a:gd name="connsiteX10" fmla="*/ 1828813 w 2873842"/>
              <a:gd name="connsiteY10" fmla="*/ 154379 h 1496960"/>
              <a:gd name="connsiteX11" fmla="*/ 1674434 w 2873842"/>
              <a:gd name="connsiteY11" fmla="*/ 118753 h 1496960"/>
              <a:gd name="connsiteX12" fmla="*/ 1626933 w 2873842"/>
              <a:gd name="connsiteY12" fmla="*/ 95002 h 1496960"/>
              <a:gd name="connsiteX13" fmla="*/ 1484429 w 2873842"/>
              <a:gd name="connsiteY13" fmla="*/ 71252 h 1496960"/>
              <a:gd name="connsiteX14" fmla="*/ 1436928 w 2873842"/>
              <a:gd name="connsiteY14" fmla="*/ 59376 h 1496960"/>
              <a:gd name="connsiteX15" fmla="*/ 1270673 w 2873842"/>
              <a:gd name="connsiteY15" fmla="*/ 47501 h 1496960"/>
              <a:gd name="connsiteX16" fmla="*/ 1163795 w 2873842"/>
              <a:gd name="connsiteY16" fmla="*/ 23751 h 1496960"/>
              <a:gd name="connsiteX17" fmla="*/ 783785 w 2873842"/>
              <a:gd name="connsiteY17" fmla="*/ 0 h 1496960"/>
              <a:gd name="connsiteX18" fmla="*/ 605655 w 2873842"/>
              <a:gd name="connsiteY18" fmla="*/ 11875 h 1496960"/>
              <a:gd name="connsiteX19" fmla="*/ 368149 w 2873842"/>
              <a:gd name="connsiteY19" fmla="*/ 83127 h 1496960"/>
              <a:gd name="connsiteX20" fmla="*/ 320647 w 2873842"/>
              <a:gd name="connsiteY20" fmla="*/ 106878 h 1496960"/>
              <a:gd name="connsiteX21" fmla="*/ 225645 w 2873842"/>
              <a:gd name="connsiteY21" fmla="*/ 130628 h 1496960"/>
              <a:gd name="connsiteX22" fmla="*/ 201894 w 2873842"/>
              <a:gd name="connsiteY22" fmla="*/ 166254 h 1496960"/>
              <a:gd name="connsiteX23" fmla="*/ 130642 w 2873842"/>
              <a:gd name="connsiteY23" fmla="*/ 261257 h 1496960"/>
              <a:gd name="connsiteX24" fmla="*/ 83141 w 2873842"/>
              <a:gd name="connsiteY24" fmla="*/ 344384 h 1496960"/>
              <a:gd name="connsiteX25" fmla="*/ 71265 w 2873842"/>
              <a:gd name="connsiteY25" fmla="*/ 391886 h 1496960"/>
              <a:gd name="connsiteX26" fmla="*/ 23764 w 2873842"/>
              <a:gd name="connsiteY26" fmla="*/ 475013 h 1496960"/>
              <a:gd name="connsiteX27" fmla="*/ 11889 w 2873842"/>
              <a:gd name="connsiteY27" fmla="*/ 546265 h 1496960"/>
              <a:gd name="connsiteX28" fmla="*/ 13 w 2873842"/>
              <a:gd name="connsiteY28" fmla="*/ 593766 h 1496960"/>
              <a:gd name="connsiteX29" fmla="*/ 35639 w 2873842"/>
              <a:gd name="connsiteY29" fmla="*/ 1068779 h 1496960"/>
              <a:gd name="connsiteX30" fmla="*/ 47515 w 2873842"/>
              <a:gd name="connsiteY30" fmla="*/ 1460665 h 1496960"/>
              <a:gd name="connsiteX31" fmla="*/ 59390 w 2873842"/>
              <a:gd name="connsiteY31" fmla="*/ 1496291 h 1496960"/>
              <a:gd name="connsiteX32" fmla="*/ 59390 w 2873842"/>
              <a:gd name="connsiteY32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422580 w 2873842"/>
              <a:gd name="connsiteY5" fmla="*/ 368135 h 1496960"/>
              <a:gd name="connsiteX6" fmla="*/ 2327577 w 2873842"/>
              <a:gd name="connsiteY6" fmla="*/ 344384 h 1496960"/>
              <a:gd name="connsiteX7" fmla="*/ 2185073 w 2873842"/>
              <a:gd name="connsiteY7" fmla="*/ 308758 h 1496960"/>
              <a:gd name="connsiteX8" fmla="*/ 1947567 w 2873842"/>
              <a:gd name="connsiteY8" fmla="*/ 201880 h 1496960"/>
              <a:gd name="connsiteX9" fmla="*/ 1888190 w 2873842"/>
              <a:gd name="connsiteY9" fmla="*/ 166254 h 1496960"/>
              <a:gd name="connsiteX10" fmla="*/ 1674434 w 2873842"/>
              <a:gd name="connsiteY10" fmla="*/ 118753 h 1496960"/>
              <a:gd name="connsiteX11" fmla="*/ 1626933 w 2873842"/>
              <a:gd name="connsiteY11" fmla="*/ 95002 h 1496960"/>
              <a:gd name="connsiteX12" fmla="*/ 1484429 w 2873842"/>
              <a:gd name="connsiteY12" fmla="*/ 71252 h 1496960"/>
              <a:gd name="connsiteX13" fmla="*/ 1436928 w 2873842"/>
              <a:gd name="connsiteY13" fmla="*/ 59376 h 1496960"/>
              <a:gd name="connsiteX14" fmla="*/ 1270673 w 2873842"/>
              <a:gd name="connsiteY14" fmla="*/ 47501 h 1496960"/>
              <a:gd name="connsiteX15" fmla="*/ 1163795 w 2873842"/>
              <a:gd name="connsiteY15" fmla="*/ 23751 h 1496960"/>
              <a:gd name="connsiteX16" fmla="*/ 783785 w 2873842"/>
              <a:gd name="connsiteY16" fmla="*/ 0 h 1496960"/>
              <a:gd name="connsiteX17" fmla="*/ 605655 w 2873842"/>
              <a:gd name="connsiteY17" fmla="*/ 11875 h 1496960"/>
              <a:gd name="connsiteX18" fmla="*/ 368149 w 2873842"/>
              <a:gd name="connsiteY18" fmla="*/ 83127 h 1496960"/>
              <a:gd name="connsiteX19" fmla="*/ 320647 w 2873842"/>
              <a:gd name="connsiteY19" fmla="*/ 106878 h 1496960"/>
              <a:gd name="connsiteX20" fmla="*/ 225645 w 2873842"/>
              <a:gd name="connsiteY20" fmla="*/ 130628 h 1496960"/>
              <a:gd name="connsiteX21" fmla="*/ 201894 w 2873842"/>
              <a:gd name="connsiteY21" fmla="*/ 166254 h 1496960"/>
              <a:gd name="connsiteX22" fmla="*/ 130642 w 2873842"/>
              <a:gd name="connsiteY22" fmla="*/ 261257 h 1496960"/>
              <a:gd name="connsiteX23" fmla="*/ 83141 w 2873842"/>
              <a:gd name="connsiteY23" fmla="*/ 344384 h 1496960"/>
              <a:gd name="connsiteX24" fmla="*/ 71265 w 2873842"/>
              <a:gd name="connsiteY24" fmla="*/ 391886 h 1496960"/>
              <a:gd name="connsiteX25" fmla="*/ 23764 w 2873842"/>
              <a:gd name="connsiteY25" fmla="*/ 475013 h 1496960"/>
              <a:gd name="connsiteX26" fmla="*/ 11889 w 2873842"/>
              <a:gd name="connsiteY26" fmla="*/ 546265 h 1496960"/>
              <a:gd name="connsiteX27" fmla="*/ 13 w 2873842"/>
              <a:gd name="connsiteY27" fmla="*/ 593766 h 1496960"/>
              <a:gd name="connsiteX28" fmla="*/ 35639 w 2873842"/>
              <a:gd name="connsiteY28" fmla="*/ 1068779 h 1496960"/>
              <a:gd name="connsiteX29" fmla="*/ 47515 w 2873842"/>
              <a:gd name="connsiteY29" fmla="*/ 1460665 h 1496960"/>
              <a:gd name="connsiteX30" fmla="*/ 59390 w 2873842"/>
              <a:gd name="connsiteY30" fmla="*/ 1496291 h 1496960"/>
              <a:gd name="connsiteX31" fmla="*/ 59390 w 2873842"/>
              <a:gd name="connsiteY31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422580 w 2873842"/>
              <a:gd name="connsiteY5" fmla="*/ 368135 h 1496960"/>
              <a:gd name="connsiteX6" fmla="*/ 2327577 w 2873842"/>
              <a:gd name="connsiteY6" fmla="*/ 344384 h 1496960"/>
              <a:gd name="connsiteX7" fmla="*/ 2185073 w 2873842"/>
              <a:gd name="connsiteY7" fmla="*/ 308758 h 1496960"/>
              <a:gd name="connsiteX8" fmla="*/ 1947567 w 2873842"/>
              <a:gd name="connsiteY8" fmla="*/ 201880 h 1496960"/>
              <a:gd name="connsiteX9" fmla="*/ 1888190 w 2873842"/>
              <a:gd name="connsiteY9" fmla="*/ 166254 h 1496960"/>
              <a:gd name="connsiteX10" fmla="*/ 1674434 w 2873842"/>
              <a:gd name="connsiteY10" fmla="*/ 118753 h 1496960"/>
              <a:gd name="connsiteX11" fmla="*/ 1626933 w 2873842"/>
              <a:gd name="connsiteY11" fmla="*/ 95002 h 1496960"/>
              <a:gd name="connsiteX12" fmla="*/ 1484429 w 2873842"/>
              <a:gd name="connsiteY12" fmla="*/ 71252 h 1496960"/>
              <a:gd name="connsiteX13" fmla="*/ 1436928 w 2873842"/>
              <a:gd name="connsiteY13" fmla="*/ 59376 h 1496960"/>
              <a:gd name="connsiteX14" fmla="*/ 1163795 w 2873842"/>
              <a:gd name="connsiteY14" fmla="*/ 23751 h 1496960"/>
              <a:gd name="connsiteX15" fmla="*/ 783785 w 2873842"/>
              <a:gd name="connsiteY15" fmla="*/ 0 h 1496960"/>
              <a:gd name="connsiteX16" fmla="*/ 605655 w 2873842"/>
              <a:gd name="connsiteY16" fmla="*/ 11875 h 1496960"/>
              <a:gd name="connsiteX17" fmla="*/ 368149 w 2873842"/>
              <a:gd name="connsiteY17" fmla="*/ 83127 h 1496960"/>
              <a:gd name="connsiteX18" fmla="*/ 320647 w 2873842"/>
              <a:gd name="connsiteY18" fmla="*/ 106878 h 1496960"/>
              <a:gd name="connsiteX19" fmla="*/ 225645 w 2873842"/>
              <a:gd name="connsiteY19" fmla="*/ 130628 h 1496960"/>
              <a:gd name="connsiteX20" fmla="*/ 201894 w 2873842"/>
              <a:gd name="connsiteY20" fmla="*/ 166254 h 1496960"/>
              <a:gd name="connsiteX21" fmla="*/ 130642 w 2873842"/>
              <a:gd name="connsiteY21" fmla="*/ 261257 h 1496960"/>
              <a:gd name="connsiteX22" fmla="*/ 83141 w 2873842"/>
              <a:gd name="connsiteY22" fmla="*/ 344384 h 1496960"/>
              <a:gd name="connsiteX23" fmla="*/ 71265 w 2873842"/>
              <a:gd name="connsiteY23" fmla="*/ 391886 h 1496960"/>
              <a:gd name="connsiteX24" fmla="*/ 23764 w 2873842"/>
              <a:gd name="connsiteY24" fmla="*/ 475013 h 1496960"/>
              <a:gd name="connsiteX25" fmla="*/ 11889 w 2873842"/>
              <a:gd name="connsiteY25" fmla="*/ 546265 h 1496960"/>
              <a:gd name="connsiteX26" fmla="*/ 13 w 2873842"/>
              <a:gd name="connsiteY26" fmla="*/ 593766 h 1496960"/>
              <a:gd name="connsiteX27" fmla="*/ 35639 w 2873842"/>
              <a:gd name="connsiteY27" fmla="*/ 1068779 h 1496960"/>
              <a:gd name="connsiteX28" fmla="*/ 47515 w 2873842"/>
              <a:gd name="connsiteY28" fmla="*/ 1460665 h 1496960"/>
              <a:gd name="connsiteX29" fmla="*/ 59390 w 2873842"/>
              <a:gd name="connsiteY29" fmla="*/ 1496291 h 1496960"/>
              <a:gd name="connsiteX30" fmla="*/ 59390 w 2873842"/>
              <a:gd name="connsiteY30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422580 w 2873842"/>
              <a:gd name="connsiteY5" fmla="*/ 368135 h 1496960"/>
              <a:gd name="connsiteX6" fmla="*/ 2185073 w 2873842"/>
              <a:gd name="connsiteY6" fmla="*/ 308758 h 1496960"/>
              <a:gd name="connsiteX7" fmla="*/ 1947567 w 2873842"/>
              <a:gd name="connsiteY7" fmla="*/ 201880 h 1496960"/>
              <a:gd name="connsiteX8" fmla="*/ 1888190 w 2873842"/>
              <a:gd name="connsiteY8" fmla="*/ 166254 h 1496960"/>
              <a:gd name="connsiteX9" fmla="*/ 1674434 w 2873842"/>
              <a:gd name="connsiteY9" fmla="*/ 118753 h 1496960"/>
              <a:gd name="connsiteX10" fmla="*/ 1626933 w 2873842"/>
              <a:gd name="connsiteY10" fmla="*/ 95002 h 1496960"/>
              <a:gd name="connsiteX11" fmla="*/ 1484429 w 2873842"/>
              <a:gd name="connsiteY11" fmla="*/ 71252 h 1496960"/>
              <a:gd name="connsiteX12" fmla="*/ 1436928 w 2873842"/>
              <a:gd name="connsiteY12" fmla="*/ 59376 h 1496960"/>
              <a:gd name="connsiteX13" fmla="*/ 1163795 w 2873842"/>
              <a:gd name="connsiteY13" fmla="*/ 23751 h 1496960"/>
              <a:gd name="connsiteX14" fmla="*/ 783785 w 2873842"/>
              <a:gd name="connsiteY14" fmla="*/ 0 h 1496960"/>
              <a:gd name="connsiteX15" fmla="*/ 605655 w 2873842"/>
              <a:gd name="connsiteY15" fmla="*/ 11875 h 1496960"/>
              <a:gd name="connsiteX16" fmla="*/ 368149 w 2873842"/>
              <a:gd name="connsiteY16" fmla="*/ 83127 h 1496960"/>
              <a:gd name="connsiteX17" fmla="*/ 320647 w 2873842"/>
              <a:gd name="connsiteY17" fmla="*/ 106878 h 1496960"/>
              <a:gd name="connsiteX18" fmla="*/ 225645 w 2873842"/>
              <a:gd name="connsiteY18" fmla="*/ 130628 h 1496960"/>
              <a:gd name="connsiteX19" fmla="*/ 201894 w 2873842"/>
              <a:gd name="connsiteY19" fmla="*/ 166254 h 1496960"/>
              <a:gd name="connsiteX20" fmla="*/ 130642 w 2873842"/>
              <a:gd name="connsiteY20" fmla="*/ 261257 h 1496960"/>
              <a:gd name="connsiteX21" fmla="*/ 83141 w 2873842"/>
              <a:gd name="connsiteY21" fmla="*/ 344384 h 1496960"/>
              <a:gd name="connsiteX22" fmla="*/ 71265 w 2873842"/>
              <a:gd name="connsiteY22" fmla="*/ 391886 h 1496960"/>
              <a:gd name="connsiteX23" fmla="*/ 23764 w 2873842"/>
              <a:gd name="connsiteY23" fmla="*/ 475013 h 1496960"/>
              <a:gd name="connsiteX24" fmla="*/ 11889 w 2873842"/>
              <a:gd name="connsiteY24" fmla="*/ 546265 h 1496960"/>
              <a:gd name="connsiteX25" fmla="*/ 13 w 2873842"/>
              <a:gd name="connsiteY25" fmla="*/ 593766 h 1496960"/>
              <a:gd name="connsiteX26" fmla="*/ 35639 w 2873842"/>
              <a:gd name="connsiteY26" fmla="*/ 1068779 h 1496960"/>
              <a:gd name="connsiteX27" fmla="*/ 47515 w 2873842"/>
              <a:gd name="connsiteY27" fmla="*/ 1460665 h 1496960"/>
              <a:gd name="connsiteX28" fmla="*/ 59390 w 2873842"/>
              <a:gd name="connsiteY28" fmla="*/ 1496291 h 1496960"/>
              <a:gd name="connsiteX29" fmla="*/ 59390 w 2873842"/>
              <a:gd name="connsiteY29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185073 w 2873842"/>
              <a:gd name="connsiteY5" fmla="*/ 308758 h 1496960"/>
              <a:gd name="connsiteX6" fmla="*/ 1947567 w 2873842"/>
              <a:gd name="connsiteY6" fmla="*/ 201880 h 1496960"/>
              <a:gd name="connsiteX7" fmla="*/ 1888190 w 2873842"/>
              <a:gd name="connsiteY7" fmla="*/ 166254 h 1496960"/>
              <a:gd name="connsiteX8" fmla="*/ 1674434 w 2873842"/>
              <a:gd name="connsiteY8" fmla="*/ 118753 h 1496960"/>
              <a:gd name="connsiteX9" fmla="*/ 1626933 w 2873842"/>
              <a:gd name="connsiteY9" fmla="*/ 95002 h 1496960"/>
              <a:gd name="connsiteX10" fmla="*/ 1484429 w 2873842"/>
              <a:gd name="connsiteY10" fmla="*/ 71252 h 1496960"/>
              <a:gd name="connsiteX11" fmla="*/ 1436928 w 2873842"/>
              <a:gd name="connsiteY11" fmla="*/ 59376 h 1496960"/>
              <a:gd name="connsiteX12" fmla="*/ 1163795 w 2873842"/>
              <a:gd name="connsiteY12" fmla="*/ 23751 h 1496960"/>
              <a:gd name="connsiteX13" fmla="*/ 783785 w 2873842"/>
              <a:gd name="connsiteY13" fmla="*/ 0 h 1496960"/>
              <a:gd name="connsiteX14" fmla="*/ 605655 w 2873842"/>
              <a:gd name="connsiteY14" fmla="*/ 11875 h 1496960"/>
              <a:gd name="connsiteX15" fmla="*/ 368149 w 2873842"/>
              <a:gd name="connsiteY15" fmla="*/ 83127 h 1496960"/>
              <a:gd name="connsiteX16" fmla="*/ 320647 w 2873842"/>
              <a:gd name="connsiteY16" fmla="*/ 106878 h 1496960"/>
              <a:gd name="connsiteX17" fmla="*/ 225645 w 2873842"/>
              <a:gd name="connsiteY17" fmla="*/ 130628 h 1496960"/>
              <a:gd name="connsiteX18" fmla="*/ 201894 w 2873842"/>
              <a:gd name="connsiteY18" fmla="*/ 166254 h 1496960"/>
              <a:gd name="connsiteX19" fmla="*/ 130642 w 2873842"/>
              <a:gd name="connsiteY19" fmla="*/ 261257 h 1496960"/>
              <a:gd name="connsiteX20" fmla="*/ 83141 w 2873842"/>
              <a:gd name="connsiteY20" fmla="*/ 344384 h 1496960"/>
              <a:gd name="connsiteX21" fmla="*/ 71265 w 2873842"/>
              <a:gd name="connsiteY21" fmla="*/ 391886 h 1496960"/>
              <a:gd name="connsiteX22" fmla="*/ 23764 w 2873842"/>
              <a:gd name="connsiteY22" fmla="*/ 475013 h 1496960"/>
              <a:gd name="connsiteX23" fmla="*/ 11889 w 2873842"/>
              <a:gd name="connsiteY23" fmla="*/ 546265 h 1496960"/>
              <a:gd name="connsiteX24" fmla="*/ 13 w 2873842"/>
              <a:gd name="connsiteY24" fmla="*/ 593766 h 1496960"/>
              <a:gd name="connsiteX25" fmla="*/ 35639 w 2873842"/>
              <a:gd name="connsiteY25" fmla="*/ 1068779 h 1496960"/>
              <a:gd name="connsiteX26" fmla="*/ 47515 w 2873842"/>
              <a:gd name="connsiteY26" fmla="*/ 1460665 h 1496960"/>
              <a:gd name="connsiteX27" fmla="*/ 59390 w 2873842"/>
              <a:gd name="connsiteY27" fmla="*/ 1496291 h 1496960"/>
              <a:gd name="connsiteX28" fmla="*/ 59390 w 2873842"/>
              <a:gd name="connsiteY28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185073 w 2873842"/>
              <a:gd name="connsiteY4" fmla="*/ 308758 h 1496960"/>
              <a:gd name="connsiteX5" fmla="*/ 1947567 w 2873842"/>
              <a:gd name="connsiteY5" fmla="*/ 201880 h 1496960"/>
              <a:gd name="connsiteX6" fmla="*/ 1888190 w 2873842"/>
              <a:gd name="connsiteY6" fmla="*/ 166254 h 1496960"/>
              <a:gd name="connsiteX7" fmla="*/ 1674434 w 2873842"/>
              <a:gd name="connsiteY7" fmla="*/ 118753 h 1496960"/>
              <a:gd name="connsiteX8" fmla="*/ 1626933 w 2873842"/>
              <a:gd name="connsiteY8" fmla="*/ 95002 h 1496960"/>
              <a:gd name="connsiteX9" fmla="*/ 1484429 w 2873842"/>
              <a:gd name="connsiteY9" fmla="*/ 71252 h 1496960"/>
              <a:gd name="connsiteX10" fmla="*/ 1436928 w 2873842"/>
              <a:gd name="connsiteY10" fmla="*/ 59376 h 1496960"/>
              <a:gd name="connsiteX11" fmla="*/ 1163795 w 2873842"/>
              <a:gd name="connsiteY11" fmla="*/ 23751 h 1496960"/>
              <a:gd name="connsiteX12" fmla="*/ 783785 w 2873842"/>
              <a:gd name="connsiteY12" fmla="*/ 0 h 1496960"/>
              <a:gd name="connsiteX13" fmla="*/ 605655 w 2873842"/>
              <a:gd name="connsiteY13" fmla="*/ 11875 h 1496960"/>
              <a:gd name="connsiteX14" fmla="*/ 368149 w 2873842"/>
              <a:gd name="connsiteY14" fmla="*/ 83127 h 1496960"/>
              <a:gd name="connsiteX15" fmla="*/ 320647 w 2873842"/>
              <a:gd name="connsiteY15" fmla="*/ 106878 h 1496960"/>
              <a:gd name="connsiteX16" fmla="*/ 225645 w 2873842"/>
              <a:gd name="connsiteY16" fmla="*/ 130628 h 1496960"/>
              <a:gd name="connsiteX17" fmla="*/ 201894 w 2873842"/>
              <a:gd name="connsiteY17" fmla="*/ 166254 h 1496960"/>
              <a:gd name="connsiteX18" fmla="*/ 130642 w 2873842"/>
              <a:gd name="connsiteY18" fmla="*/ 261257 h 1496960"/>
              <a:gd name="connsiteX19" fmla="*/ 83141 w 2873842"/>
              <a:gd name="connsiteY19" fmla="*/ 344384 h 1496960"/>
              <a:gd name="connsiteX20" fmla="*/ 71265 w 2873842"/>
              <a:gd name="connsiteY20" fmla="*/ 391886 h 1496960"/>
              <a:gd name="connsiteX21" fmla="*/ 23764 w 2873842"/>
              <a:gd name="connsiteY21" fmla="*/ 475013 h 1496960"/>
              <a:gd name="connsiteX22" fmla="*/ 11889 w 2873842"/>
              <a:gd name="connsiteY22" fmla="*/ 546265 h 1496960"/>
              <a:gd name="connsiteX23" fmla="*/ 13 w 2873842"/>
              <a:gd name="connsiteY23" fmla="*/ 593766 h 1496960"/>
              <a:gd name="connsiteX24" fmla="*/ 35639 w 2873842"/>
              <a:gd name="connsiteY24" fmla="*/ 1068779 h 1496960"/>
              <a:gd name="connsiteX25" fmla="*/ 47515 w 2873842"/>
              <a:gd name="connsiteY25" fmla="*/ 1460665 h 1496960"/>
              <a:gd name="connsiteX26" fmla="*/ 59390 w 2873842"/>
              <a:gd name="connsiteY26" fmla="*/ 1496291 h 1496960"/>
              <a:gd name="connsiteX27" fmla="*/ 59390 w 2873842"/>
              <a:gd name="connsiteY27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185073 w 2873842"/>
              <a:gd name="connsiteY3" fmla="*/ 308758 h 1496960"/>
              <a:gd name="connsiteX4" fmla="*/ 1947567 w 2873842"/>
              <a:gd name="connsiteY4" fmla="*/ 201880 h 1496960"/>
              <a:gd name="connsiteX5" fmla="*/ 1888190 w 2873842"/>
              <a:gd name="connsiteY5" fmla="*/ 166254 h 1496960"/>
              <a:gd name="connsiteX6" fmla="*/ 1674434 w 2873842"/>
              <a:gd name="connsiteY6" fmla="*/ 118753 h 1496960"/>
              <a:gd name="connsiteX7" fmla="*/ 1626933 w 2873842"/>
              <a:gd name="connsiteY7" fmla="*/ 95002 h 1496960"/>
              <a:gd name="connsiteX8" fmla="*/ 1484429 w 2873842"/>
              <a:gd name="connsiteY8" fmla="*/ 71252 h 1496960"/>
              <a:gd name="connsiteX9" fmla="*/ 1436928 w 2873842"/>
              <a:gd name="connsiteY9" fmla="*/ 59376 h 1496960"/>
              <a:gd name="connsiteX10" fmla="*/ 1163795 w 2873842"/>
              <a:gd name="connsiteY10" fmla="*/ 23751 h 1496960"/>
              <a:gd name="connsiteX11" fmla="*/ 783785 w 2873842"/>
              <a:gd name="connsiteY11" fmla="*/ 0 h 1496960"/>
              <a:gd name="connsiteX12" fmla="*/ 605655 w 2873842"/>
              <a:gd name="connsiteY12" fmla="*/ 11875 h 1496960"/>
              <a:gd name="connsiteX13" fmla="*/ 368149 w 2873842"/>
              <a:gd name="connsiteY13" fmla="*/ 83127 h 1496960"/>
              <a:gd name="connsiteX14" fmla="*/ 320647 w 2873842"/>
              <a:gd name="connsiteY14" fmla="*/ 106878 h 1496960"/>
              <a:gd name="connsiteX15" fmla="*/ 225645 w 2873842"/>
              <a:gd name="connsiteY15" fmla="*/ 130628 h 1496960"/>
              <a:gd name="connsiteX16" fmla="*/ 201894 w 2873842"/>
              <a:gd name="connsiteY16" fmla="*/ 166254 h 1496960"/>
              <a:gd name="connsiteX17" fmla="*/ 130642 w 2873842"/>
              <a:gd name="connsiteY17" fmla="*/ 261257 h 1496960"/>
              <a:gd name="connsiteX18" fmla="*/ 83141 w 2873842"/>
              <a:gd name="connsiteY18" fmla="*/ 344384 h 1496960"/>
              <a:gd name="connsiteX19" fmla="*/ 71265 w 2873842"/>
              <a:gd name="connsiteY19" fmla="*/ 391886 h 1496960"/>
              <a:gd name="connsiteX20" fmla="*/ 23764 w 2873842"/>
              <a:gd name="connsiteY20" fmla="*/ 475013 h 1496960"/>
              <a:gd name="connsiteX21" fmla="*/ 11889 w 2873842"/>
              <a:gd name="connsiteY21" fmla="*/ 546265 h 1496960"/>
              <a:gd name="connsiteX22" fmla="*/ 13 w 2873842"/>
              <a:gd name="connsiteY22" fmla="*/ 593766 h 1496960"/>
              <a:gd name="connsiteX23" fmla="*/ 35639 w 2873842"/>
              <a:gd name="connsiteY23" fmla="*/ 1068779 h 1496960"/>
              <a:gd name="connsiteX24" fmla="*/ 47515 w 2873842"/>
              <a:gd name="connsiteY24" fmla="*/ 1460665 h 1496960"/>
              <a:gd name="connsiteX25" fmla="*/ 59390 w 2873842"/>
              <a:gd name="connsiteY25" fmla="*/ 1496291 h 1496960"/>
              <a:gd name="connsiteX26" fmla="*/ 59390 w 2873842"/>
              <a:gd name="connsiteY26" fmla="*/ 1484415 h 1496960"/>
              <a:gd name="connsiteX0" fmla="*/ 2873842 w 2890509"/>
              <a:gd name="connsiteY0" fmla="*/ 843148 h 1496960"/>
              <a:gd name="connsiteX1" fmla="*/ 2826341 w 2890509"/>
              <a:gd name="connsiteY1" fmla="*/ 641267 h 1496960"/>
              <a:gd name="connsiteX2" fmla="*/ 2185073 w 2890509"/>
              <a:gd name="connsiteY2" fmla="*/ 308758 h 1496960"/>
              <a:gd name="connsiteX3" fmla="*/ 1947567 w 2890509"/>
              <a:gd name="connsiteY3" fmla="*/ 201880 h 1496960"/>
              <a:gd name="connsiteX4" fmla="*/ 1888190 w 2890509"/>
              <a:gd name="connsiteY4" fmla="*/ 166254 h 1496960"/>
              <a:gd name="connsiteX5" fmla="*/ 1674434 w 2890509"/>
              <a:gd name="connsiteY5" fmla="*/ 118753 h 1496960"/>
              <a:gd name="connsiteX6" fmla="*/ 1626933 w 2890509"/>
              <a:gd name="connsiteY6" fmla="*/ 95002 h 1496960"/>
              <a:gd name="connsiteX7" fmla="*/ 1484429 w 2890509"/>
              <a:gd name="connsiteY7" fmla="*/ 71252 h 1496960"/>
              <a:gd name="connsiteX8" fmla="*/ 1436928 w 2890509"/>
              <a:gd name="connsiteY8" fmla="*/ 59376 h 1496960"/>
              <a:gd name="connsiteX9" fmla="*/ 1163795 w 2890509"/>
              <a:gd name="connsiteY9" fmla="*/ 23751 h 1496960"/>
              <a:gd name="connsiteX10" fmla="*/ 783785 w 2890509"/>
              <a:gd name="connsiteY10" fmla="*/ 0 h 1496960"/>
              <a:gd name="connsiteX11" fmla="*/ 605655 w 2890509"/>
              <a:gd name="connsiteY11" fmla="*/ 11875 h 1496960"/>
              <a:gd name="connsiteX12" fmla="*/ 368149 w 2890509"/>
              <a:gd name="connsiteY12" fmla="*/ 83127 h 1496960"/>
              <a:gd name="connsiteX13" fmla="*/ 320647 w 2890509"/>
              <a:gd name="connsiteY13" fmla="*/ 106878 h 1496960"/>
              <a:gd name="connsiteX14" fmla="*/ 225645 w 2890509"/>
              <a:gd name="connsiteY14" fmla="*/ 130628 h 1496960"/>
              <a:gd name="connsiteX15" fmla="*/ 201894 w 2890509"/>
              <a:gd name="connsiteY15" fmla="*/ 166254 h 1496960"/>
              <a:gd name="connsiteX16" fmla="*/ 130642 w 2890509"/>
              <a:gd name="connsiteY16" fmla="*/ 261257 h 1496960"/>
              <a:gd name="connsiteX17" fmla="*/ 83141 w 2890509"/>
              <a:gd name="connsiteY17" fmla="*/ 344384 h 1496960"/>
              <a:gd name="connsiteX18" fmla="*/ 71265 w 2890509"/>
              <a:gd name="connsiteY18" fmla="*/ 391886 h 1496960"/>
              <a:gd name="connsiteX19" fmla="*/ 23764 w 2890509"/>
              <a:gd name="connsiteY19" fmla="*/ 475013 h 1496960"/>
              <a:gd name="connsiteX20" fmla="*/ 11889 w 2890509"/>
              <a:gd name="connsiteY20" fmla="*/ 546265 h 1496960"/>
              <a:gd name="connsiteX21" fmla="*/ 13 w 2890509"/>
              <a:gd name="connsiteY21" fmla="*/ 593766 h 1496960"/>
              <a:gd name="connsiteX22" fmla="*/ 35639 w 2890509"/>
              <a:gd name="connsiteY22" fmla="*/ 1068779 h 1496960"/>
              <a:gd name="connsiteX23" fmla="*/ 47515 w 2890509"/>
              <a:gd name="connsiteY23" fmla="*/ 1460665 h 1496960"/>
              <a:gd name="connsiteX24" fmla="*/ 59390 w 2890509"/>
              <a:gd name="connsiteY24" fmla="*/ 1496291 h 1496960"/>
              <a:gd name="connsiteX25" fmla="*/ 59390 w 2890509"/>
              <a:gd name="connsiteY25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947567 w 2873842"/>
              <a:gd name="connsiteY3" fmla="*/ 201880 h 1496960"/>
              <a:gd name="connsiteX4" fmla="*/ 1888190 w 2873842"/>
              <a:gd name="connsiteY4" fmla="*/ 166254 h 1496960"/>
              <a:gd name="connsiteX5" fmla="*/ 1674434 w 2873842"/>
              <a:gd name="connsiteY5" fmla="*/ 118753 h 1496960"/>
              <a:gd name="connsiteX6" fmla="*/ 1626933 w 2873842"/>
              <a:gd name="connsiteY6" fmla="*/ 95002 h 1496960"/>
              <a:gd name="connsiteX7" fmla="*/ 1484429 w 2873842"/>
              <a:gd name="connsiteY7" fmla="*/ 71252 h 1496960"/>
              <a:gd name="connsiteX8" fmla="*/ 1436928 w 2873842"/>
              <a:gd name="connsiteY8" fmla="*/ 59376 h 1496960"/>
              <a:gd name="connsiteX9" fmla="*/ 1163795 w 2873842"/>
              <a:gd name="connsiteY9" fmla="*/ 23751 h 1496960"/>
              <a:gd name="connsiteX10" fmla="*/ 783785 w 2873842"/>
              <a:gd name="connsiteY10" fmla="*/ 0 h 1496960"/>
              <a:gd name="connsiteX11" fmla="*/ 605655 w 2873842"/>
              <a:gd name="connsiteY11" fmla="*/ 11875 h 1496960"/>
              <a:gd name="connsiteX12" fmla="*/ 368149 w 2873842"/>
              <a:gd name="connsiteY12" fmla="*/ 83127 h 1496960"/>
              <a:gd name="connsiteX13" fmla="*/ 320647 w 2873842"/>
              <a:gd name="connsiteY13" fmla="*/ 106878 h 1496960"/>
              <a:gd name="connsiteX14" fmla="*/ 225645 w 2873842"/>
              <a:gd name="connsiteY14" fmla="*/ 130628 h 1496960"/>
              <a:gd name="connsiteX15" fmla="*/ 201894 w 2873842"/>
              <a:gd name="connsiteY15" fmla="*/ 166254 h 1496960"/>
              <a:gd name="connsiteX16" fmla="*/ 130642 w 2873842"/>
              <a:gd name="connsiteY16" fmla="*/ 261257 h 1496960"/>
              <a:gd name="connsiteX17" fmla="*/ 83141 w 2873842"/>
              <a:gd name="connsiteY17" fmla="*/ 344384 h 1496960"/>
              <a:gd name="connsiteX18" fmla="*/ 71265 w 2873842"/>
              <a:gd name="connsiteY18" fmla="*/ 391886 h 1496960"/>
              <a:gd name="connsiteX19" fmla="*/ 23764 w 2873842"/>
              <a:gd name="connsiteY19" fmla="*/ 475013 h 1496960"/>
              <a:gd name="connsiteX20" fmla="*/ 11889 w 2873842"/>
              <a:gd name="connsiteY20" fmla="*/ 546265 h 1496960"/>
              <a:gd name="connsiteX21" fmla="*/ 13 w 2873842"/>
              <a:gd name="connsiteY21" fmla="*/ 593766 h 1496960"/>
              <a:gd name="connsiteX22" fmla="*/ 35639 w 2873842"/>
              <a:gd name="connsiteY22" fmla="*/ 1068779 h 1496960"/>
              <a:gd name="connsiteX23" fmla="*/ 47515 w 2873842"/>
              <a:gd name="connsiteY23" fmla="*/ 1460665 h 1496960"/>
              <a:gd name="connsiteX24" fmla="*/ 59390 w 2873842"/>
              <a:gd name="connsiteY24" fmla="*/ 1496291 h 1496960"/>
              <a:gd name="connsiteX25" fmla="*/ 59390 w 2873842"/>
              <a:gd name="connsiteY25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947567 w 2873842"/>
              <a:gd name="connsiteY3" fmla="*/ 201880 h 1496960"/>
              <a:gd name="connsiteX4" fmla="*/ 1674434 w 2873842"/>
              <a:gd name="connsiteY4" fmla="*/ 118753 h 1496960"/>
              <a:gd name="connsiteX5" fmla="*/ 1626933 w 2873842"/>
              <a:gd name="connsiteY5" fmla="*/ 95002 h 1496960"/>
              <a:gd name="connsiteX6" fmla="*/ 1484429 w 2873842"/>
              <a:gd name="connsiteY6" fmla="*/ 71252 h 1496960"/>
              <a:gd name="connsiteX7" fmla="*/ 1436928 w 2873842"/>
              <a:gd name="connsiteY7" fmla="*/ 59376 h 1496960"/>
              <a:gd name="connsiteX8" fmla="*/ 1163795 w 2873842"/>
              <a:gd name="connsiteY8" fmla="*/ 23751 h 1496960"/>
              <a:gd name="connsiteX9" fmla="*/ 783785 w 2873842"/>
              <a:gd name="connsiteY9" fmla="*/ 0 h 1496960"/>
              <a:gd name="connsiteX10" fmla="*/ 605655 w 2873842"/>
              <a:gd name="connsiteY10" fmla="*/ 11875 h 1496960"/>
              <a:gd name="connsiteX11" fmla="*/ 368149 w 2873842"/>
              <a:gd name="connsiteY11" fmla="*/ 83127 h 1496960"/>
              <a:gd name="connsiteX12" fmla="*/ 320647 w 2873842"/>
              <a:gd name="connsiteY12" fmla="*/ 106878 h 1496960"/>
              <a:gd name="connsiteX13" fmla="*/ 225645 w 2873842"/>
              <a:gd name="connsiteY13" fmla="*/ 130628 h 1496960"/>
              <a:gd name="connsiteX14" fmla="*/ 201894 w 2873842"/>
              <a:gd name="connsiteY14" fmla="*/ 166254 h 1496960"/>
              <a:gd name="connsiteX15" fmla="*/ 130642 w 2873842"/>
              <a:gd name="connsiteY15" fmla="*/ 261257 h 1496960"/>
              <a:gd name="connsiteX16" fmla="*/ 83141 w 2873842"/>
              <a:gd name="connsiteY16" fmla="*/ 344384 h 1496960"/>
              <a:gd name="connsiteX17" fmla="*/ 71265 w 2873842"/>
              <a:gd name="connsiteY17" fmla="*/ 391886 h 1496960"/>
              <a:gd name="connsiteX18" fmla="*/ 23764 w 2873842"/>
              <a:gd name="connsiteY18" fmla="*/ 475013 h 1496960"/>
              <a:gd name="connsiteX19" fmla="*/ 11889 w 2873842"/>
              <a:gd name="connsiteY19" fmla="*/ 546265 h 1496960"/>
              <a:gd name="connsiteX20" fmla="*/ 13 w 2873842"/>
              <a:gd name="connsiteY20" fmla="*/ 593766 h 1496960"/>
              <a:gd name="connsiteX21" fmla="*/ 35639 w 2873842"/>
              <a:gd name="connsiteY21" fmla="*/ 1068779 h 1496960"/>
              <a:gd name="connsiteX22" fmla="*/ 47515 w 2873842"/>
              <a:gd name="connsiteY22" fmla="*/ 1460665 h 1496960"/>
              <a:gd name="connsiteX23" fmla="*/ 59390 w 2873842"/>
              <a:gd name="connsiteY23" fmla="*/ 1496291 h 1496960"/>
              <a:gd name="connsiteX24" fmla="*/ 59390 w 2873842"/>
              <a:gd name="connsiteY24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674434 w 2873842"/>
              <a:gd name="connsiteY3" fmla="*/ 118753 h 1496960"/>
              <a:gd name="connsiteX4" fmla="*/ 1626933 w 2873842"/>
              <a:gd name="connsiteY4" fmla="*/ 95002 h 1496960"/>
              <a:gd name="connsiteX5" fmla="*/ 1484429 w 2873842"/>
              <a:gd name="connsiteY5" fmla="*/ 71252 h 1496960"/>
              <a:gd name="connsiteX6" fmla="*/ 1436928 w 2873842"/>
              <a:gd name="connsiteY6" fmla="*/ 59376 h 1496960"/>
              <a:gd name="connsiteX7" fmla="*/ 1163795 w 2873842"/>
              <a:gd name="connsiteY7" fmla="*/ 23751 h 1496960"/>
              <a:gd name="connsiteX8" fmla="*/ 783785 w 2873842"/>
              <a:gd name="connsiteY8" fmla="*/ 0 h 1496960"/>
              <a:gd name="connsiteX9" fmla="*/ 605655 w 2873842"/>
              <a:gd name="connsiteY9" fmla="*/ 11875 h 1496960"/>
              <a:gd name="connsiteX10" fmla="*/ 368149 w 2873842"/>
              <a:gd name="connsiteY10" fmla="*/ 83127 h 1496960"/>
              <a:gd name="connsiteX11" fmla="*/ 320647 w 2873842"/>
              <a:gd name="connsiteY11" fmla="*/ 106878 h 1496960"/>
              <a:gd name="connsiteX12" fmla="*/ 225645 w 2873842"/>
              <a:gd name="connsiteY12" fmla="*/ 130628 h 1496960"/>
              <a:gd name="connsiteX13" fmla="*/ 201894 w 2873842"/>
              <a:gd name="connsiteY13" fmla="*/ 166254 h 1496960"/>
              <a:gd name="connsiteX14" fmla="*/ 130642 w 2873842"/>
              <a:gd name="connsiteY14" fmla="*/ 261257 h 1496960"/>
              <a:gd name="connsiteX15" fmla="*/ 83141 w 2873842"/>
              <a:gd name="connsiteY15" fmla="*/ 344384 h 1496960"/>
              <a:gd name="connsiteX16" fmla="*/ 71265 w 2873842"/>
              <a:gd name="connsiteY16" fmla="*/ 391886 h 1496960"/>
              <a:gd name="connsiteX17" fmla="*/ 23764 w 2873842"/>
              <a:gd name="connsiteY17" fmla="*/ 475013 h 1496960"/>
              <a:gd name="connsiteX18" fmla="*/ 11889 w 2873842"/>
              <a:gd name="connsiteY18" fmla="*/ 546265 h 1496960"/>
              <a:gd name="connsiteX19" fmla="*/ 13 w 2873842"/>
              <a:gd name="connsiteY19" fmla="*/ 593766 h 1496960"/>
              <a:gd name="connsiteX20" fmla="*/ 35639 w 2873842"/>
              <a:gd name="connsiteY20" fmla="*/ 1068779 h 1496960"/>
              <a:gd name="connsiteX21" fmla="*/ 47515 w 2873842"/>
              <a:gd name="connsiteY21" fmla="*/ 1460665 h 1496960"/>
              <a:gd name="connsiteX22" fmla="*/ 59390 w 2873842"/>
              <a:gd name="connsiteY22" fmla="*/ 1496291 h 1496960"/>
              <a:gd name="connsiteX23" fmla="*/ 59390 w 2873842"/>
              <a:gd name="connsiteY23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674434 w 2873842"/>
              <a:gd name="connsiteY3" fmla="*/ 118753 h 1496960"/>
              <a:gd name="connsiteX4" fmla="*/ 1484429 w 2873842"/>
              <a:gd name="connsiteY4" fmla="*/ 71252 h 1496960"/>
              <a:gd name="connsiteX5" fmla="*/ 1436928 w 2873842"/>
              <a:gd name="connsiteY5" fmla="*/ 59376 h 1496960"/>
              <a:gd name="connsiteX6" fmla="*/ 1163795 w 2873842"/>
              <a:gd name="connsiteY6" fmla="*/ 23751 h 1496960"/>
              <a:gd name="connsiteX7" fmla="*/ 783785 w 2873842"/>
              <a:gd name="connsiteY7" fmla="*/ 0 h 1496960"/>
              <a:gd name="connsiteX8" fmla="*/ 605655 w 2873842"/>
              <a:gd name="connsiteY8" fmla="*/ 11875 h 1496960"/>
              <a:gd name="connsiteX9" fmla="*/ 368149 w 2873842"/>
              <a:gd name="connsiteY9" fmla="*/ 83127 h 1496960"/>
              <a:gd name="connsiteX10" fmla="*/ 320647 w 2873842"/>
              <a:gd name="connsiteY10" fmla="*/ 106878 h 1496960"/>
              <a:gd name="connsiteX11" fmla="*/ 225645 w 2873842"/>
              <a:gd name="connsiteY11" fmla="*/ 130628 h 1496960"/>
              <a:gd name="connsiteX12" fmla="*/ 201894 w 2873842"/>
              <a:gd name="connsiteY12" fmla="*/ 166254 h 1496960"/>
              <a:gd name="connsiteX13" fmla="*/ 130642 w 2873842"/>
              <a:gd name="connsiteY13" fmla="*/ 261257 h 1496960"/>
              <a:gd name="connsiteX14" fmla="*/ 83141 w 2873842"/>
              <a:gd name="connsiteY14" fmla="*/ 344384 h 1496960"/>
              <a:gd name="connsiteX15" fmla="*/ 71265 w 2873842"/>
              <a:gd name="connsiteY15" fmla="*/ 391886 h 1496960"/>
              <a:gd name="connsiteX16" fmla="*/ 23764 w 2873842"/>
              <a:gd name="connsiteY16" fmla="*/ 475013 h 1496960"/>
              <a:gd name="connsiteX17" fmla="*/ 11889 w 2873842"/>
              <a:gd name="connsiteY17" fmla="*/ 546265 h 1496960"/>
              <a:gd name="connsiteX18" fmla="*/ 13 w 2873842"/>
              <a:gd name="connsiteY18" fmla="*/ 593766 h 1496960"/>
              <a:gd name="connsiteX19" fmla="*/ 35639 w 2873842"/>
              <a:gd name="connsiteY19" fmla="*/ 1068779 h 1496960"/>
              <a:gd name="connsiteX20" fmla="*/ 47515 w 2873842"/>
              <a:gd name="connsiteY20" fmla="*/ 1460665 h 1496960"/>
              <a:gd name="connsiteX21" fmla="*/ 59390 w 2873842"/>
              <a:gd name="connsiteY21" fmla="*/ 1496291 h 1496960"/>
              <a:gd name="connsiteX22" fmla="*/ 59390 w 2873842"/>
              <a:gd name="connsiteY22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674434 w 2873842"/>
              <a:gd name="connsiteY3" fmla="*/ 118753 h 1496960"/>
              <a:gd name="connsiteX4" fmla="*/ 1484429 w 2873842"/>
              <a:gd name="connsiteY4" fmla="*/ 71252 h 1496960"/>
              <a:gd name="connsiteX5" fmla="*/ 1163795 w 2873842"/>
              <a:gd name="connsiteY5" fmla="*/ 23751 h 1496960"/>
              <a:gd name="connsiteX6" fmla="*/ 783785 w 2873842"/>
              <a:gd name="connsiteY6" fmla="*/ 0 h 1496960"/>
              <a:gd name="connsiteX7" fmla="*/ 605655 w 2873842"/>
              <a:gd name="connsiteY7" fmla="*/ 11875 h 1496960"/>
              <a:gd name="connsiteX8" fmla="*/ 368149 w 2873842"/>
              <a:gd name="connsiteY8" fmla="*/ 83127 h 1496960"/>
              <a:gd name="connsiteX9" fmla="*/ 320647 w 2873842"/>
              <a:gd name="connsiteY9" fmla="*/ 106878 h 1496960"/>
              <a:gd name="connsiteX10" fmla="*/ 225645 w 2873842"/>
              <a:gd name="connsiteY10" fmla="*/ 130628 h 1496960"/>
              <a:gd name="connsiteX11" fmla="*/ 201894 w 2873842"/>
              <a:gd name="connsiteY11" fmla="*/ 166254 h 1496960"/>
              <a:gd name="connsiteX12" fmla="*/ 130642 w 2873842"/>
              <a:gd name="connsiteY12" fmla="*/ 261257 h 1496960"/>
              <a:gd name="connsiteX13" fmla="*/ 83141 w 2873842"/>
              <a:gd name="connsiteY13" fmla="*/ 344384 h 1496960"/>
              <a:gd name="connsiteX14" fmla="*/ 71265 w 2873842"/>
              <a:gd name="connsiteY14" fmla="*/ 391886 h 1496960"/>
              <a:gd name="connsiteX15" fmla="*/ 23764 w 2873842"/>
              <a:gd name="connsiteY15" fmla="*/ 475013 h 1496960"/>
              <a:gd name="connsiteX16" fmla="*/ 11889 w 2873842"/>
              <a:gd name="connsiteY16" fmla="*/ 546265 h 1496960"/>
              <a:gd name="connsiteX17" fmla="*/ 13 w 2873842"/>
              <a:gd name="connsiteY17" fmla="*/ 593766 h 1496960"/>
              <a:gd name="connsiteX18" fmla="*/ 35639 w 2873842"/>
              <a:gd name="connsiteY18" fmla="*/ 1068779 h 1496960"/>
              <a:gd name="connsiteX19" fmla="*/ 47515 w 2873842"/>
              <a:gd name="connsiteY19" fmla="*/ 1460665 h 1496960"/>
              <a:gd name="connsiteX20" fmla="*/ 59390 w 2873842"/>
              <a:gd name="connsiteY20" fmla="*/ 1496291 h 1496960"/>
              <a:gd name="connsiteX21" fmla="*/ 59390 w 2873842"/>
              <a:gd name="connsiteY21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674434 w 2873842"/>
              <a:gd name="connsiteY3" fmla="*/ 118753 h 1496960"/>
              <a:gd name="connsiteX4" fmla="*/ 1484429 w 2873842"/>
              <a:gd name="connsiteY4" fmla="*/ 71252 h 1496960"/>
              <a:gd name="connsiteX5" fmla="*/ 783785 w 2873842"/>
              <a:gd name="connsiteY5" fmla="*/ 0 h 1496960"/>
              <a:gd name="connsiteX6" fmla="*/ 605655 w 2873842"/>
              <a:gd name="connsiteY6" fmla="*/ 11875 h 1496960"/>
              <a:gd name="connsiteX7" fmla="*/ 368149 w 2873842"/>
              <a:gd name="connsiteY7" fmla="*/ 83127 h 1496960"/>
              <a:gd name="connsiteX8" fmla="*/ 320647 w 2873842"/>
              <a:gd name="connsiteY8" fmla="*/ 106878 h 1496960"/>
              <a:gd name="connsiteX9" fmla="*/ 225645 w 2873842"/>
              <a:gd name="connsiteY9" fmla="*/ 130628 h 1496960"/>
              <a:gd name="connsiteX10" fmla="*/ 201894 w 2873842"/>
              <a:gd name="connsiteY10" fmla="*/ 166254 h 1496960"/>
              <a:gd name="connsiteX11" fmla="*/ 130642 w 2873842"/>
              <a:gd name="connsiteY11" fmla="*/ 261257 h 1496960"/>
              <a:gd name="connsiteX12" fmla="*/ 83141 w 2873842"/>
              <a:gd name="connsiteY12" fmla="*/ 344384 h 1496960"/>
              <a:gd name="connsiteX13" fmla="*/ 71265 w 2873842"/>
              <a:gd name="connsiteY13" fmla="*/ 391886 h 1496960"/>
              <a:gd name="connsiteX14" fmla="*/ 23764 w 2873842"/>
              <a:gd name="connsiteY14" fmla="*/ 475013 h 1496960"/>
              <a:gd name="connsiteX15" fmla="*/ 11889 w 2873842"/>
              <a:gd name="connsiteY15" fmla="*/ 546265 h 1496960"/>
              <a:gd name="connsiteX16" fmla="*/ 13 w 2873842"/>
              <a:gd name="connsiteY16" fmla="*/ 593766 h 1496960"/>
              <a:gd name="connsiteX17" fmla="*/ 35639 w 2873842"/>
              <a:gd name="connsiteY17" fmla="*/ 1068779 h 1496960"/>
              <a:gd name="connsiteX18" fmla="*/ 47515 w 2873842"/>
              <a:gd name="connsiteY18" fmla="*/ 1460665 h 1496960"/>
              <a:gd name="connsiteX19" fmla="*/ 59390 w 2873842"/>
              <a:gd name="connsiteY19" fmla="*/ 1496291 h 1496960"/>
              <a:gd name="connsiteX20" fmla="*/ 59390 w 2873842"/>
              <a:gd name="connsiteY20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674434 w 2873842"/>
              <a:gd name="connsiteY3" fmla="*/ 118753 h 1496960"/>
              <a:gd name="connsiteX4" fmla="*/ 783785 w 2873842"/>
              <a:gd name="connsiteY4" fmla="*/ 0 h 1496960"/>
              <a:gd name="connsiteX5" fmla="*/ 605655 w 2873842"/>
              <a:gd name="connsiteY5" fmla="*/ 11875 h 1496960"/>
              <a:gd name="connsiteX6" fmla="*/ 368149 w 2873842"/>
              <a:gd name="connsiteY6" fmla="*/ 83127 h 1496960"/>
              <a:gd name="connsiteX7" fmla="*/ 320647 w 2873842"/>
              <a:gd name="connsiteY7" fmla="*/ 106878 h 1496960"/>
              <a:gd name="connsiteX8" fmla="*/ 225645 w 2873842"/>
              <a:gd name="connsiteY8" fmla="*/ 130628 h 1496960"/>
              <a:gd name="connsiteX9" fmla="*/ 201894 w 2873842"/>
              <a:gd name="connsiteY9" fmla="*/ 166254 h 1496960"/>
              <a:gd name="connsiteX10" fmla="*/ 130642 w 2873842"/>
              <a:gd name="connsiteY10" fmla="*/ 261257 h 1496960"/>
              <a:gd name="connsiteX11" fmla="*/ 83141 w 2873842"/>
              <a:gd name="connsiteY11" fmla="*/ 344384 h 1496960"/>
              <a:gd name="connsiteX12" fmla="*/ 71265 w 2873842"/>
              <a:gd name="connsiteY12" fmla="*/ 391886 h 1496960"/>
              <a:gd name="connsiteX13" fmla="*/ 23764 w 2873842"/>
              <a:gd name="connsiteY13" fmla="*/ 475013 h 1496960"/>
              <a:gd name="connsiteX14" fmla="*/ 11889 w 2873842"/>
              <a:gd name="connsiteY14" fmla="*/ 546265 h 1496960"/>
              <a:gd name="connsiteX15" fmla="*/ 13 w 2873842"/>
              <a:gd name="connsiteY15" fmla="*/ 593766 h 1496960"/>
              <a:gd name="connsiteX16" fmla="*/ 35639 w 2873842"/>
              <a:gd name="connsiteY16" fmla="*/ 1068779 h 1496960"/>
              <a:gd name="connsiteX17" fmla="*/ 47515 w 2873842"/>
              <a:gd name="connsiteY17" fmla="*/ 1460665 h 1496960"/>
              <a:gd name="connsiteX18" fmla="*/ 59390 w 2873842"/>
              <a:gd name="connsiteY18" fmla="*/ 1496291 h 1496960"/>
              <a:gd name="connsiteX19" fmla="*/ 59390 w 2873842"/>
              <a:gd name="connsiteY19" fmla="*/ 1484415 h 1496960"/>
              <a:gd name="connsiteX0" fmla="*/ 2873842 w 2873842"/>
              <a:gd name="connsiteY0" fmla="*/ 843498 h 1497310"/>
              <a:gd name="connsiteX1" fmla="*/ 2624460 w 2873842"/>
              <a:gd name="connsiteY1" fmla="*/ 534739 h 1497310"/>
              <a:gd name="connsiteX2" fmla="*/ 2185073 w 2873842"/>
              <a:gd name="connsiteY2" fmla="*/ 309108 h 1497310"/>
              <a:gd name="connsiteX3" fmla="*/ 1674434 w 2873842"/>
              <a:gd name="connsiteY3" fmla="*/ 119103 h 1497310"/>
              <a:gd name="connsiteX4" fmla="*/ 783785 w 2873842"/>
              <a:gd name="connsiteY4" fmla="*/ 350 h 1497310"/>
              <a:gd name="connsiteX5" fmla="*/ 368149 w 2873842"/>
              <a:gd name="connsiteY5" fmla="*/ 83477 h 1497310"/>
              <a:gd name="connsiteX6" fmla="*/ 320647 w 2873842"/>
              <a:gd name="connsiteY6" fmla="*/ 107228 h 1497310"/>
              <a:gd name="connsiteX7" fmla="*/ 225645 w 2873842"/>
              <a:gd name="connsiteY7" fmla="*/ 130978 h 1497310"/>
              <a:gd name="connsiteX8" fmla="*/ 201894 w 2873842"/>
              <a:gd name="connsiteY8" fmla="*/ 166604 h 1497310"/>
              <a:gd name="connsiteX9" fmla="*/ 130642 w 2873842"/>
              <a:gd name="connsiteY9" fmla="*/ 261607 h 1497310"/>
              <a:gd name="connsiteX10" fmla="*/ 83141 w 2873842"/>
              <a:gd name="connsiteY10" fmla="*/ 344734 h 1497310"/>
              <a:gd name="connsiteX11" fmla="*/ 71265 w 2873842"/>
              <a:gd name="connsiteY11" fmla="*/ 392236 h 1497310"/>
              <a:gd name="connsiteX12" fmla="*/ 23764 w 2873842"/>
              <a:gd name="connsiteY12" fmla="*/ 475363 h 1497310"/>
              <a:gd name="connsiteX13" fmla="*/ 11889 w 2873842"/>
              <a:gd name="connsiteY13" fmla="*/ 546615 h 1497310"/>
              <a:gd name="connsiteX14" fmla="*/ 13 w 2873842"/>
              <a:gd name="connsiteY14" fmla="*/ 594116 h 1497310"/>
              <a:gd name="connsiteX15" fmla="*/ 35639 w 2873842"/>
              <a:gd name="connsiteY15" fmla="*/ 1069129 h 1497310"/>
              <a:gd name="connsiteX16" fmla="*/ 47515 w 2873842"/>
              <a:gd name="connsiteY16" fmla="*/ 1461015 h 1497310"/>
              <a:gd name="connsiteX17" fmla="*/ 59390 w 2873842"/>
              <a:gd name="connsiteY17" fmla="*/ 1496641 h 1497310"/>
              <a:gd name="connsiteX18" fmla="*/ 59390 w 2873842"/>
              <a:gd name="connsiteY18" fmla="*/ 1484765 h 1497310"/>
              <a:gd name="connsiteX0" fmla="*/ 2873926 w 2873926"/>
              <a:gd name="connsiteY0" fmla="*/ 843498 h 1497310"/>
              <a:gd name="connsiteX1" fmla="*/ 2624544 w 2873926"/>
              <a:gd name="connsiteY1" fmla="*/ 534739 h 1497310"/>
              <a:gd name="connsiteX2" fmla="*/ 2185157 w 2873926"/>
              <a:gd name="connsiteY2" fmla="*/ 309108 h 1497310"/>
              <a:gd name="connsiteX3" fmla="*/ 1674518 w 2873926"/>
              <a:gd name="connsiteY3" fmla="*/ 119103 h 1497310"/>
              <a:gd name="connsiteX4" fmla="*/ 783869 w 2873926"/>
              <a:gd name="connsiteY4" fmla="*/ 350 h 1497310"/>
              <a:gd name="connsiteX5" fmla="*/ 368233 w 2873926"/>
              <a:gd name="connsiteY5" fmla="*/ 83477 h 1497310"/>
              <a:gd name="connsiteX6" fmla="*/ 320731 w 2873926"/>
              <a:gd name="connsiteY6" fmla="*/ 107228 h 1497310"/>
              <a:gd name="connsiteX7" fmla="*/ 225729 w 2873926"/>
              <a:gd name="connsiteY7" fmla="*/ 130978 h 1497310"/>
              <a:gd name="connsiteX8" fmla="*/ 201978 w 2873926"/>
              <a:gd name="connsiteY8" fmla="*/ 166604 h 1497310"/>
              <a:gd name="connsiteX9" fmla="*/ 130726 w 2873926"/>
              <a:gd name="connsiteY9" fmla="*/ 261607 h 1497310"/>
              <a:gd name="connsiteX10" fmla="*/ 83225 w 2873926"/>
              <a:gd name="connsiteY10" fmla="*/ 344734 h 1497310"/>
              <a:gd name="connsiteX11" fmla="*/ 71349 w 2873926"/>
              <a:gd name="connsiteY11" fmla="*/ 392236 h 1497310"/>
              <a:gd name="connsiteX12" fmla="*/ 11973 w 2873926"/>
              <a:gd name="connsiteY12" fmla="*/ 546615 h 1497310"/>
              <a:gd name="connsiteX13" fmla="*/ 97 w 2873926"/>
              <a:gd name="connsiteY13" fmla="*/ 594116 h 1497310"/>
              <a:gd name="connsiteX14" fmla="*/ 35723 w 2873926"/>
              <a:gd name="connsiteY14" fmla="*/ 1069129 h 1497310"/>
              <a:gd name="connsiteX15" fmla="*/ 47599 w 2873926"/>
              <a:gd name="connsiteY15" fmla="*/ 1461015 h 1497310"/>
              <a:gd name="connsiteX16" fmla="*/ 59474 w 2873926"/>
              <a:gd name="connsiteY16" fmla="*/ 1496641 h 1497310"/>
              <a:gd name="connsiteX17" fmla="*/ 59474 w 2873926"/>
              <a:gd name="connsiteY17" fmla="*/ 1484765 h 1497310"/>
              <a:gd name="connsiteX0" fmla="*/ 2873926 w 2873926"/>
              <a:gd name="connsiteY0" fmla="*/ 843498 h 1497310"/>
              <a:gd name="connsiteX1" fmla="*/ 2624544 w 2873926"/>
              <a:gd name="connsiteY1" fmla="*/ 534739 h 1497310"/>
              <a:gd name="connsiteX2" fmla="*/ 2185157 w 2873926"/>
              <a:gd name="connsiteY2" fmla="*/ 309108 h 1497310"/>
              <a:gd name="connsiteX3" fmla="*/ 1674518 w 2873926"/>
              <a:gd name="connsiteY3" fmla="*/ 119103 h 1497310"/>
              <a:gd name="connsiteX4" fmla="*/ 783869 w 2873926"/>
              <a:gd name="connsiteY4" fmla="*/ 350 h 1497310"/>
              <a:gd name="connsiteX5" fmla="*/ 368233 w 2873926"/>
              <a:gd name="connsiteY5" fmla="*/ 83477 h 1497310"/>
              <a:gd name="connsiteX6" fmla="*/ 320731 w 2873926"/>
              <a:gd name="connsiteY6" fmla="*/ 107228 h 1497310"/>
              <a:gd name="connsiteX7" fmla="*/ 225729 w 2873926"/>
              <a:gd name="connsiteY7" fmla="*/ 130978 h 1497310"/>
              <a:gd name="connsiteX8" fmla="*/ 201978 w 2873926"/>
              <a:gd name="connsiteY8" fmla="*/ 166604 h 1497310"/>
              <a:gd name="connsiteX9" fmla="*/ 83225 w 2873926"/>
              <a:gd name="connsiteY9" fmla="*/ 344734 h 1497310"/>
              <a:gd name="connsiteX10" fmla="*/ 71349 w 2873926"/>
              <a:gd name="connsiteY10" fmla="*/ 392236 h 1497310"/>
              <a:gd name="connsiteX11" fmla="*/ 11973 w 2873926"/>
              <a:gd name="connsiteY11" fmla="*/ 546615 h 1497310"/>
              <a:gd name="connsiteX12" fmla="*/ 97 w 2873926"/>
              <a:gd name="connsiteY12" fmla="*/ 594116 h 1497310"/>
              <a:gd name="connsiteX13" fmla="*/ 35723 w 2873926"/>
              <a:gd name="connsiteY13" fmla="*/ 1069129 h 1497310"/>
              <a:gd name="connsiteX14" fmla="*/ 47599 w 2873926"/>
              <a:gd name="connsiteY14" fmla="*/ 1461015 h 1497310"/>
              <a:gd name="connsiteX15" fmla="*/ 59474 w 2873926"/>
              <a:gd name="connsiteY15" fmla="*/ 1496641 h 1497310"/>
              <a:gd name="connsiteX16" fmla="*/ 59474 w 2873926"/>
              <a:gd name="connsiteY16" fmla="*/ 1484765 h 1497310"/>
              <a:gd name="connsiteX0" fmla="*/ 2874098 w 2874098"/>
              <a:gd name="connsiteY0" fmla="*/ 843498 h 1497310"/>
              <a:gd name="connsiteX1" fmla="*/ 2624716 w 2874098"/>
              <a:gd name="connsiteY1" fmla="*/ 534739 h 1497310"/>
              <a:gd name="connsiteX2" fmla="*/ 2185329 w 2874098"/>
              <a:gd name="connsiteY2" fmla="*/ 309108 h 1497310"/>
              <a:gd name="connsiteX3" fmla="*/ 1674690 w 2874098"/>
              <a:gd name="connsiteY3" fmla="*/ 119103 h 1497310"/>
              <a:gd name="connsiteX4" fmla="*/ 784041 w 2874098"/>
              <a:gd name="connsiteY4" fmla="*/ 350 h 1497310"/>
              <a:gd name="connsiteX5" fmla="*/ 368405 w 2874098"/>
              <a:gd name="connsiteY5" fmla="*/ 83477 h 1497310"/>
              <a:gd name="connsiteX6" fmla="*/ 320903 w 2874098"/>
              <a:gd name="connsiteY6" fmla="*/ 107228 h 1497310"/>
              <a:gd name="connsiteX7" fmla="*/ 225901 w 2874098"/>
              <a:gd name="connsiteY7" fmla="*/ 130978 h 1497310"/>
              <a:gd name="connsiteX8" fmla="*/ 202150 w 2874098"/>
              <a:gd name="connsiteY8" fmla="*/ 166604 h 1497310"/>
              <a:gd name="connsiteX9" fmla="*/ 83397 w 2874098"/>
              <a:gd name="connsiteY9" fmla="*/ 344734 h 1497310"/>
              <a:gd name="connsiteX10" fmla="*/ 12145 w 2874098"/>
              <a:gd name="connsiteY10" fmla="*/ 546615 h 1497310"/>
              <a:gd name="connsiteX11" fmla="*/ 269 w 2874098"/>
              <a:gd name="connsiteY11" fmla="*/ 594116 h 1497310"/>
              <a:gd name="connsiteX12" fmla="*/ 35895 w 2874098"/>
              <a:gd name="connsiteY12" fmla="*/ 1069129 h 1497310"/>
              <a:gd name="connsiteX13" fmla="*/ 47771 w 2874098"/>
              <a:gd name="connsiteY13" fmla="*/ 1461015 h 1497310"/>
              <a:gd name="connsiteX14" fmla="*/ 59646 w 2874098"/>
              <a:gd name="connsiteY14" fmla="*/ 1496641 h 1497310"/>
              <a:gd name="connsiteX15" fmla="*/ 59646 w 2874098"/>
              <a:gd name="connsiteY15" fmla="*/ 1484765 h 1497310"/>
              <a:gd name="connsiteX0" fmla="*/ 2880891 w 2880891"/>
              <a:gd name="connsiteY0" fmla="*/ 843498 h 1497310"/>
              <a:gd name="connsiteX1" fmla="*/ 2631509 w 2880891"/>
              <a:gd name="connsiteY1" fmla="*/ 534739 h 1497310"/>
              <a:gd name="connsiteX2" fmla="*/ 2192122 w 2880891"/>
              <a:gd name="connsiteY2" fmla="*/ 309108 h 1497310"/>
              <a:gd name="connsiteX3" fmla="*/ 1681483 w 2880891"/>
              <a:gd name="connsiteY3" fmla="*/ 119103 h 1497310"/>
              <a:gd name="connsiteX4" fmla="*/ 790834 w 2880891"/>
              <a:gd name="connsiteY4" fmla="*/ 350 h 1497310"/>
              <a:gd name="connsiteX5" fmla="*/ 375198 w 2880891"/>
              <a:gd name="connsiteY5" fmla="*/ 83477 h 1497310"/>
              <a:gd name="connsiteX6" fmla="*/ 327696 w 2880891"/>
              <a:gd name="connsiteY6" fmla="*/ 107228 h 1497310"/>
              <a:gd name="connsiteX7" fmla="*/ 232694 w 2880891"/>
              <a:gd name="connsiteY7" fmla="*/ 130978 h 1497310"/>
              <a:gd name="connsiteX8" fmla="*/ 208943 w 2880891"/>
              <a:gd name="connsiteY8" fmla="*/ 166604 h 1497310"/>
              <a:gd name="connsiteX9" fmla="*/ 18938 w 2880891"/>
              <a:gd name="connsiteY9" fmla="*/ 546615 h 1497310"/>
              <a:gd name="connsiteX10" fmla="*/ 7062 w 2880891"/>
              <a:gd name="connsiteY10" fmla="*/ 594116 h 1497310"/>
              <a:gd name="connsiteX11" fmla="*/ 42688 w 2880891"/>
              <a:gd name="connsiteY11" fmla="*/ 1069129 h 1497310"/>
              <a:gd name="connsiteX12" fmla="*/ 54564 w 2880891"/>
              <a:gd name="connsiteY12" fmla="*/ 1461015 h 1497310"/>
              <a:gd name="connsiteX13" fmla="*/ 66439 w 2880891"/>
              <a:gd name="connsiteY13" fmla="*/ 1496641 h 1497310"/>
              <a:gd name="connsiteX14" fmla="*/ 66439 w 2880891"/>
              <a:gd name="connsiteY14" fmla="*/ 1484765 h 1497310"/>
              <a:gd name="connsiteX0" fmla="*/ 2882547 w 2882547"/>
              <a:gd name="connsiteY0" fmla="*/ 843498 h 1497310"/>
              <a:gd name="connsiteX1" fmla="*/ 2633165 w 2882547"/>
              <a:gd name="connsiteY1" fmla="*/ 534739 h 1497310"/>
              <a:gd name="connsiteX2" fmla="*/ 2193778 w 2882547"/>
              <a:gd name="connsiteY2" fmla="*/ 309108 h 1497310"/>
              <a:gd name="connsiteX3" fmla="*/ 1683139 w 2882547"/>
              <a:gd name="connsiteY3" fmla="*/ 119103 h 1497310"/>
              <a:gd name="connsiteX4" fmla="*/ 792490 w 2882547"/>
              <a:gd name="connsiteY4" fmla="*/ 350 h 1497310"/>
              <a:gd name="connsiteX5" fmla="*/ 376854 w 2882547"/>
              <a:gd name="connsiteY5" fmla="*/ 83477 h 1497310"/>
              <a:gd name="connsiteX6" fmla="*/ 329352 w 2882547"/>
              <a:gd name="connsiteY6" fmla="*/ 107228 h 1497310"/>
              <a:gd name="connsiteX7" fmla="*/ 234350 w 2882547"/>
              <a:gd name="connsiteY7" fmla="*/ 130978 h 1497310"/>
              <a:gd name="connsiteX8" fmla="*/ 20594 w 2882547"/>
              <a:gd name="connsiteY8" fmla="*/ 546615 h 1497310"/>
              <a:gd name="connsiteX9" fmla="*/ 8718 w 2882547"/>
              <a:gd name="connsiteY9" fmla="*/ 594116 h 1497310"/>
              <a:gd name="connsiteX10" fmla="*/ 44344 w 2882547"/>
              <a:gd name="connsiteY10" fmla="*/ 1069129 h 1497310"/>
              <a:gd name="connsiteX11" fmla="*/ 56220 w 2882547"/>
              <a:gd name="connsiteY11" fmla="*/ 1461015 h 1497310"/>
              <a:gd name="connsiteX12" fmla="*/ 68095 w 2882547"/>
              <a:gd name="connsiteY12" fmla="*/ 1496641 h 1497310"/>
              <a:gd name="connsiteX13" fmla="*/ 68095 w 2882547"/>
              <a:gd name="connsiteY13" fmla="*/ 1484765 h 1497310"/>
              <a:gd name="connsiteX0" fmla="*/ 2889345 w 2889345"/>
              <a:gd name="connsiteY0" fmla="*/ 843498 h 1497310"/>
              <a:gd name="connsiteX1" fmla="*/ 2639963 w 2889345"/>
              <a:gd name="connsiteY1" fmla="*/ 534739 h 1497310"/>
              <a:gd name="connsiteX2" fmla="*/ 2200576 w 2889345"/>
              <a:gd name="connsiteY2" fmla="*/ 309108 h 1497310"/>
              <a:gd name="connsiteX3" fmla="*/ 1689937 w 2889345"/>
              <a:gd name="connsiteY3" fmla="*/ 119103 h 1497310"/>
              <a:gd name="connsiteX4" fmla="*/ 799288 w 2889345"/>
              <a:gd name="connsiteY4" fmla="*/ 350 h 1497310"/>
              <a:gd name="connsiteX5" fmla="*/ 383652 w 2889345"/>
              <a:gd name="connsiteY5" fmla="*/ 83477 h 1497310"/>
              <a:gd name="connsiteX6" fmla="*/ 336150 w 2889345"/>
              <a:gd name="connsiteY6" fmla="*/ 107228 h 1497310"/>
              <a:gd name="connsiteX7" fmla="*/ 27392 w 2889345"/>
              <a:gd name="connsiteY7" fmla="*/ 546615 h 1497310"/>
              <a:gd name="connsiteX8" fmla="*/ 15516 w 2889345"/>
              <a:gd name="connsiteY8" fmla="*/ 594116 h 1497310"/>
              <a:gd name="connsiteX9" fmla="*/ 51142 w 2889345"/>
              <a:gd name="connsiteY9" fmla="*/ 1069129 h 1497310"/>
              <a:gd name="connsiteX10" fmla="*/ 63018 w 2889345"/>
              <a:gd name="connsiteY10" fmla="*/ 1461015 h 1497310"/>
              <a:gd name="connsiteX11" fmla="*/ 74893 w 2889345"/>
              <a:gd name="connsiteY11" fmla="*/ 1496641 h 1497310"/>
              <a:gd name="connsiteX12" fmla="*/ 74893 w 2889345"/>
              <a:gd name="connsiteY12" fmla="*/ 1484765 h 1497310"/>
              <a:gd name="connsiteX0" fmla="*/ 2892796 w 2892796"/>
              <a:gd name="connsiteY0" fmla="*/ 845544 h 1499356"/>
              <a:gd name="connsiteX1" fmla="*/ 2643414 w 2892796"/>
              <a:gd name="connsiteY1" fmla="*/ 536785 h 1499356"/>
              <a:gd name="connsiteX2" fmla="*/ 2204027 w 2892796"/>
              <a:gd name="connsiteY2" fmla="*/ 311154 h 1499356"/>
              <a:gd name="connsiteX3" fmla="*/ 1693388 w 2892796"/>
              <a:gd name="connsiteY3" fmla="*/ 121149 h 1499356"/>
              <a:gd name="connsiteX4" fmla="*/ 802739 w 2892796"/>
              <a:gd name="connsiteY4" fmla="*/ 2396 h 1499356"/>
              <a:gd name="connsiteX5" fmla="*/ 387103 w 2892796"/>
              <a:gd name="connsiteY5" fmla="*/ 85523 h 1499356"/>
              <a:gd name="connsiteX6" fmla="*/ 30843 w 2892796"/>
              <a:gd name="connsiteY6" fmla="*/ 548661 h 1499356"/>
              <a:gd name="connsiteX7" fmla="*/ 18967 w 2892796"/>
              <a:gd name="connsiteY7" fmla="*/ 596162 h 1499356"/>
              <a:gd name="connsiteX8" fmla="*/ 54593 w 2892796"/>
              <a:gd name="connsiteY8" fmla="*/ 1071175 h 1499356"/>
              <a:gd name="connsiteX9" fmla="*/ 66469 w 2892796"/>
              <a:gd name="connsiteY9" fmla="*/ 1463061 h 1499356"/>
              <a:gd name="connsiteX10" fmla="*/ 78344 w 2892796"/>
              <a:gd name="connsiteY10" fmla="*/ 1498687 h 1499356"/>
              <a:gd name="connsiteX11" fmla="*/ 78344 w 2892796"/>
              <a:gd name="connsiteY11" fmla="*/ 1486811 h 1499356"/>
              <a:gd name="connsiteX0" fmla="*/ 2923359 w 2923359"/>
              <a:gd name="connsiteY0" fmla="*/ 843148 h 1496960"/>
              <a:gd name="connsiteX1" fmla="*/ 2673977 w 2923359"/>
              <a:gd name="connsiteY1" fmla="*/ 534389 h 1496960"/>
              <a:gd name="connsiteX2" fmla="*/ 2234590 w 2923359"/>
              <a:gd name="connsiteY2" fmla="*/ 308758 h 1496960"/>
              <a:gd name="connsiteX3" fmla="*/ 1723951 w 2923359"/>
              <a:gd name="connsiteY3" fmla="*/ 118753 h 1496960"/>
              <a:gd name="connsiteX4" fmla="*/ 833302 w 2923359"/>
              <a:gd name="connsiteY4" fmla="*/ 0 h 1496960"/>
              <a:gd name="connsiteX5" fmla="*/ 61406 w 2923359"/>
              <a:gd name="connsiteY5" fmla="*/ 546265 h 1496960"/>
              <a:gd name="connsiteX6" fmla="*/ 49530 w 2923359"/>
              <a:gd name="connsiteY6" fmla="*/ 593766 h 1496960"/>
              <a:gd name="connsiteX7" fmla="*/ 85156 w 2923359"/>
              <a:gd name="connsiteY7" fmla="*/ 1068779 h 1496960"/>
              <a:gd name="connsiteX8" fmla="*/ 97032 w 2923359"/>
              <a:gd name="connsiteY8" fmla="*/ 1460665 h 1496960"/>
              <a:gd name="connsiteX9" fmla="*/ 108907 w 2923359"/>
              <a:gd name="connsiteY9" fmla="*/ 1496291 h 1496960"/>
              <a:gd name="connsiteX10" fmla="*/ 108907 w 2923359"/>
              <a:gd name="connsiteY10" fmla="*/ 1484415 h 1496960"/>
              <a:gd name="connsiteX0" fmla="*/ 2912937 w 2912937"/>
              <a:gd name="connsiteY0" fmla="*/ 843148 h 1496960"/>
              <a:gd name="connsiteX1" fmla="*/ 2663555 w 2912937"/>
              <a:gd name="connsiteY1" fmla="*/ 534389 h 1496960"/>
              <a:gd name="connsiteX2" fmla="*/ 2224168 w 2912937"/>
              <a:gd name="connsiteY2" fmla="*/ 308758 h 1496960"/>
              <a:gd name="connsiteX3" fmla="*/ 1713529 w 2912937"/>
              <a:gd name="connsiteY3" fmla="*/ 118753 h 1496960"/>
              <a:gd name="connsiteX4" fmla="*/ 822880 w 2912937"/>
              <a:gd name="connsiteY4" fmla="*/ 0 h 1496960"/>
              <a:gd name="connsiteX5" fmla="*/ 50984 w 2912937"/>
              <a:gd name="connsiteY5" fmla="*/ 546265 h 1496960"/>
              <a:gd name="connsiteX6" fmla="*/ 74734 w 2912937"/>
              <a:gd name="connsiteY6" fmla="*/ 1068779 h 1496960"/>
              <a:gd name="connsiteX7" fmla="*/ 86610 w 2912937"/>
              <a:gd name="connsiteY7" fmla="*/ 1460665 h 1496960"/>
              <a:gd name="connsiteX8" fmla="*/ 98485 w 2912937"/>
              <a:gd name="connsiteY8" fmla="*/ 1496291 h 1496960"/>
              <a:gd name="connsiteX9" fmla="*/ 98485 w 2912937"/>
              <a:gd name="connsiteY9" fmla="*/ 1484415 h 1496960"/>
              <a:gd name="connsiteX0" fmla="*/ 2863821 w 2863821"/>
              <a:gd name="connsiteY0" fmla="*/ 843148 h 1496960"/>
              <a:gd name="connsiteX1" fmla="*/ 2614439 w 2863821"/>
              <a:gd name="connsiteY1" fmla="*/ 534389 h 1496960"/>
              <a:gd name="connsiteX2" fmla="*/ 2175052 w 2863821"/>
              <a:gd name="connsiteY2" fmla="*/ 308758 h 1496960"/>
              <a:gd name="connsiteX3" fmla="*/ 1664413 w 2863821"/>
              <a:gd name="connsiteY3" fmla="*/ 118753 h 1496960"/>
              <a:gd name="connsiteX4" fmla="*/ 773764 w 2863821"/>
              <a:gd name="connsiteY4" fmla="*/ 0 h 1496960"/>
              <a:gd name="connsiteX5" fmla="*/ 73120 w 2863821"/>
              <a:gd name="connsiteY5" fmla="*/ 356260 h 1496960"/>
              <a:gd name="connsiteX6" fmla="*/ 25618 w 2863821"/>
              <a:gd name="connsiteY6" fmla="*/ 1068779 h 1496960"/>
              <a:gd name="connsiteX7" fmla="*/ 37494 w 2863821"/>
              <a:gd name="connsiteY7" fmla="*/ 1460665 h 1496960"/>
              <a:gd name="connsiteX8" fmla="*/ 49369 w 2863821"/>
              <a:gd name="connsiteY8" fmla="*/ 1496291 h 1496960"/>
              <a:gd name="connsiteX9" fmla="*/ 49369 w 2863821"/>
              <a:gd name="connsiteY9" fmla="*/ 1484415 h 1496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63821" h="1496960">
                <a:moveTo>
                  <a:pt x="2863821" y="843148"/>
                </a:moveTo>
                <a:cubicBezTo>
                  <a:pt x="2855065" y="755589"/>
                  <a:pt x="2729234" y="623454"/>
                  <a:pt x="2614439" y="534389"/>
                </a:cubicBezTo>
                <a:cubicBezTo>
                  <a:pt x="2499644" y="445324"/>
                  <a:pt x="2333390" y="378031"/>
                  <a:pt x="2175052" y="308758"/>
                </a:cubicBezTo>
                <a:cubicBezTo>
                  <a:pt x="2016714" y="239485"/>
                  <a:pt x="1757436" y="154379"/>
                  <a:pt x="1664413" y="118753"/>
                </a:cubicBezTo>
                <a:cubicBezTo>
                  <a:pt x="1430865" y="67293"/>
                  <a:pt x="951894" y="17813"/>
                  <a:pt x="773764" y="0"/>
                </a:cubicBezTo>
                <a:cubicBezTo>
                  <a:pt x="496673" y="71252"/>
                  <a:pt x="197811" y="178130"/>
                  <a:pt x="73120" y="356260"/>
                </a:cubicBezTo>
                <a:cubicBezTo>
                  <a:pt x="-51571" y="534390"/>
                  <a:pt x="19680" y="916379"/>
                  <a:pt x="25618" y="1068779"/>
                </a:cubicBezTo>
                <a:cubicBezTo>
                  <a:pt x="29577" y="1199408"/>
                  <a:pt x="30245" y="1330178"/>
                  <a:pt x="37494" y="1460665"/>
                </a:cubicBezTo>
                <a:cubicBezTo>
                  <a:pt x="38188" y="1473163"/>
                  <a:pt x="43771" y="1485095"/>
                  <a:pt x="49369" y="1496291"/>
                </a:cubicBezTo>
                <a:cubicBezTo>
                  <a:pt x="51139" y="1499832"/>
                  <a:pt x="49369" y="1488374"/>
                  <a:pt x="49369" y="1484415"/>
                </a:cubicBezTo>
              </a:path>
            </a:pathLst>
          </a:cu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79D315-131E-4CF4-9AD1-CD7027840FCB}"/>
              </a:ext>
            </a:extLst>
          </p:cNvPr>
          <p:cNvSpPr txBox="1"/>
          <p:nvPr/>
        </p:nvSpPr>
        <p:spPr>
          <a:xfrm>
            <a:off x="1805050" y="522514"/>
            <a:ext cx="16744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UR55/UL57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975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6">
            <a:extLst>
              <a:ext uri="{FF2B5EF4-FFF2-40B4-BE49-F238E27FC236}">
                <a16:creationId xmlns:a16="http://schemas.microsoft.com/office/drawing/2014/main" id="{9F3D2BA8-F3E4-40B3-AC74-671EA70A3A40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7" r="17500"/>
          <a:stretch/>
        </p:blipFill>
        <p:spPr>
          <a:xfrm>
            <a:off x="1840675" y="482600"/>
            <a:ext cx="8217726" cy="5891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3CE298-69A7-4AA0-9372-182F81CEE330}"/>
              </a:ext>
            </a:extLst>
          </p:cNvPr>
          <p:cNvSpPr txBox="1"/>
          <p:nvPr/>
        </p:nvSpPr>
        <p:spPr>
          <a:xfrm>
            <a:off x="10379034" y="3823854"/>
            <a:ext cx="115190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- 2 pipes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869C6C6-C9E1-4D68-943F-F44280053DED}"/>
              </a:ext>
            </a:extLst>
          </p:cNvPr>
          <p:cNvCxnSpPr>
            <a:stCxn id="2" idx="1"/>
          </p:cNvCxnSpPr>
          <p:nvPr/>
        </p:nvCxnSpPr>
        <p:spPr>
          <a:xfrm flipH="1">
            <a:off x="9500260" y="4008520"/>
            <a:ext cx="878774" cy="1478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D749BC6-4726-4964-B31F-348F2BC5953E}"/>
              </a:ext>
            </a:extLst>
          </p:cNvPr>
          <p:cNvSpPr txBox="1"/>
          <p:nvPr/>
        </p:nvSpPr>
        <p:spPr>
          <a:xfrm>
            <a:off x="8934203" y="4379026"/>
            <a:ext cx="101731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QUIG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03D664-1D1C-42CE-99F6-F9E897994A86}"/>
              </a:ext>
            </a:extLst>
          </p:cNvPr>
          <p:cNvSpPr txBox="1"/>
          <p:nvPr/>
        </p:nvSpPr>
        <p:spPr>
          <a:xfrm>
            <a:off x="1805050" y="522514"/>
            <a:ext cx="16744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UR55/UL53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615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5">
            <a:extLst>
              <a:ext uri="{FF2B5EF4-FFF2-40B4-BE49-F238E27FC236}">
                <a16:creationId xmlns:a16="http://schemas.microsoft.com/office/drawing/2014/main" id="{C86496C1-E7C1-4C8E-9A95-80E7A60B9060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3" r="3279"/>
          <a:stretch/>
        </p:blipFill>
        <p:spPr>
          <a:xfrm>
            <a:off x="1244929" y="483393"/>
            <a:ext cx="9702141" cy="5891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B84DD7-8D68-4D95-B07B-6BD869144F4C}"/>
              </a:ext>
            </a:extLst>
          </p:cNvPr>
          <p:cNvSpPr txBox="1"/>
          <p:nvPr/>
        </p:nvSpPr>
        <p:spPr>
          <a:xfrm>
            <a:off x="1805050" y="522514"/>
            <a:ext cx="16744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UR55/UL57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6239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4">
            <a:extLst>
              <a:ext uri="{FF2B5EF4-FFF2-40B4-BE49-F238E27FC236}">
                <a16:creationId xmlns:a16="http://schemas.microsoft.com/office/drawing/2014/main" id="{4BB45BD5-6A55-4C40-B23F-493FAE91123F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4" t="15866" r="28673" b="9609"/>
          <a:stretch/>
        </p:blipFill>
        <p:spPr>
          <a:xfrm>
            <a:off x="2873829" y="391886"/>
            <a:ext cx="6483927" cy="59376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218266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3">
            <a:extLst>
              <a:ext uri="{FF2B5EF4-FFF2-40B4-BE49-F238E27FC236}">
                <a16:creationId xmlns:a16="http://schemas.microsoft.com/office/drawing/2014/main" id="{577DE88F-8C57-4F8A-8F84-27D60490B04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0" r="12727"/>
          <a:stretch/>
        </p:blipFill>
        <p:spPr>
          <a:xfrm>
            <a:off x="1832758" y="1048005"/>
            <a:ext cx="8526483" cy="53139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52E2064-F734-4DD4-A2CF-0ACD7550C4CA}"/>
              </a:ext>
            </a:extLst>
          </p:cNvPr>
          <p:cNvSpPr txBox="1"/>
          <p:nvPr/>
        </p:nvSpPr>
        <p:spPr>
          <a:xfrm>
            <a:off x="3693226" y="486888"/>
            <a:ext cx="3455719" cy="3800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LIAISON AVEC LES DFH ?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6177E1B-2CE3-4B22-8308-4418643967C7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5421086" y="866899"/>
            <a:ext cx="160317" cy="11162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DC29A95-4B46-488C-9EB7-E6EB0C9E66F6}"/>
              </a:ext>
            </a:extLst>
          </p:cNvPr>
          <p:cNvSpPr/>
          <p:nvPr/>
        </p:nvSpPr>
        <p:spPr>
          <a:xfrm>
            <a:off x="4819512" y="2006930"/>
            <a:ext cx="2863821" cy="1496960"/>
          </a:xfrm>
          <a:custGeom>
            <a:avLst/>
            <a:gdLst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422580 w 2873842"/>
              <a:gd name="connsiteY5" fmla="*/ 368135 h 1496960"/>
              <a:gd name="connsiteX6" fmla="*/ 2327577 w 2873842"/>
              <a:gd name="connsiteY6" fmla="*/ 344384 h 1496960"/>
              <a:gd name="connsiteX7" fmla="*/ 2185073 w 2873842"/>
              <a:gd name="connsiteY7" fmla="*/ 308758 h 1496960"/>
              <a:gd name="connsiteX8" fmla="*/ 2078195 w 2873842"/>
              <a:gd name="connsiteY8" fmla="*/ 261257 h 1496960"/>
              <a:gd name="connsiteX9" fmla="*/ 2042569 w 2873842"/>
              <a:gd name="connsiteY9" fmla="*/ 249382 h 1496960"/>
              <a:gd name="connsiteX10" fmla="*/ 1947567 w 2873842"/>
              <a:gd name="connsiteY10" fmla="*/ 201880 h 1496960"/>
              <a:gd name="connsiteX11" fmla="*/ 1888190 w 2873842"/>
              <a:gd name="connsiteY11" fmla="*/ 166254 h 1496960"/>
              <a:gd name="connsiteX12" fmla="*/ 1828813 w 2873842"/>
              <a:gd name="connsiteY12" fmla="*/ 154379 h 1496960"/>
              <a:gd name="connsiteX13" fmla="*/ 1674434 w 2873842"/>
              <a:gd name="connsiteY13" fmla="*/ 118753 h 1496960"/>
              <a:gd name="connsiteX14" fmla="*/ 1626933 w 2873842"/>
              <a:gd name="connsiteY14" fmla="*/ 95002 h 1496960"/>
              <a:gd name="connsiteX15" fmla="*/ 1484429 w 2873842"/>
              <a:gd name="connsiteY15" fmla="*/ 71252 h 1496960"/>
              <a:gd name="connsiteX16" fmla="*/ 1436928 w 2873842"/>
              <a:gd name="connsiteY16" fmla="*/ 59376 h 1496960"/>
              <a:gd name="connsiteX17" fmla="*/ 1270673 w 2873842"/>
              <a:gd name="connsiteY17" fmla="*/ 47501 h 1496960"/>
              <a:gd name="connsiteX18" fmla="*/ 1163795 w 2873842"/>
              <a:gd name="connsiteY18" fmla="*/ 23751 h 1496960"/>
              <a:gd name="connsiteX19" fmla="*/ 783785 w 2873842"/>
              <a:gd name="connsiteY19" fmla="*/ 0 h 1496960"/>
              <a:gd name="connsiteX20" fmla="*/ 605655 w 2873842"/>
              <a:gd name="connsiteY20" fmla="*/ 11875 h 1496960"/>
              <a:gd name="connsiteX21" fmla="*/ 368149 w 2873842"/>
              <a:gd name="connsiteY21" fmla="*/ 83127 h 1496960"/>
              <a:gd name="connsiteX22" fmla="*/ 320647 w 2873842"/>
              <a:gd name="connsiteY22" fmla="*/ 106878 h 1496960"/>
              <a:gd name="connsiteX23" fmla="*/ 225645 w 2873842"/>
              <a:gd name="connsiteY23" fmla="*/ 130628 h 1496960"/>
              <a:gd name="connsiteX24" fmla="*/ 201894 w 2873842"/>
              <a:gd name="connsiteY24" fmla="*/ 166254 h 1496960"/>
              <a:gd name="connsiteX25" fmla="*/ 130642 w 2873842"/>
              <a:gd name="connsiteY25" fmla="*/ 261257 h 1496960"/>
              <a:gd name="connsiteX26" fmla="*/ 83141 w 2873842"/>
              <a:gd name="connsiteY26" fmla="*/ 344384 h 1496960"/>
              <a:gd name="connsiteX27" fmla="*/ 71265 w 2873842"/>
              <a:gd name="connsiteY27" fmla="*/ 391886 h 1496960"/>
              <a:gd name="connsiteX28" fmla="*/ 23764 w 2873842"/>
              <a:gd name="connsiteY28" fmla="*/ 475013 h 1496960"/>
              <a:gd name="connsiteX29" fmla="*/ 11889 w 2873842"/>
              <a:gd name="connsiteY29" fmla="*/ 546265 h 1496960"/>
              <a:gd name="connsiteX30" fmla="*/ 13 w 2873842"/>
              <a:gd name="connsiteY30" fmla="*/ 593766 h 1496960"/>
              <a:gd name="connsiteX31" fmla="*/ 35639 w 2873842"/>
              <a:gd name="connsiteY31" fmla="*/ 1068779 h 1496960"/>
              <a:gd name="connsiteX32" fmla="*/ 47515 w 2873842"/>
              <a:gd name="connsiteY32" fmla="*/ 1460665 h 1496960"/>
              <a:gd name="connsiteX33" fmla="*/ 59390 w 2873842"/>
              <a:gd name="connsiteY33" fmla="*/ 1496291 h 1496960"/>
              <a:gd name="connsiteX34" fmla="*/ 59390 w 2873842"/>
              <a:gd name="connsiteY34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422580 w 2873842"/>
              <a:gd name="connsiteY5" fmla="*/ 368135 h 1496960"/>
              <a:gd name="connsiteX6" fmla="*/ 2327577 w 2873842"/>
              <a:gd name="connsiteY6" fmla="*/ 344384 h 1496960"/>
              <a:gd name="connsiteX7" fmla="*/ 2185073 w 2873842"/>
              <a:gd name="connsiteY7" fmla="*/ 308758 h 1496960"/>
              <a:gd name="connsiteX8" fmla="*/ 2078195 w 2873842"/>
              <a:gd name="connsiteY8" fmla="*/ 261257 h 1496960"/>
              <a:gd name="connsiteX9" fmla="*/ 1947567 w 2873842"/>
              <a:gd name="connsiteY9" fmla="*/ 201880 h 1496960"/>
              <a:gd name="connsiteX10" fmla="*/ 1888190 w 2873842"/>
              <a:gd name="connsiteY10" fmla="*/ 166254 h 1496960"/>
              <a:gd name="connsiteX11" fmla="*/ 1828813 w 2873842"/>
              <a:gd name="connsiteY11" fmla="*/ 154379 h 1496960"/>
              <a:gd name="connsiteX12" fmla="*/ 1674434 w 2873842"/>
              <a:gd name="connsiteY12" fmla="*/ 118753 h 1496960"/>
              <a:gd name="connsiteX13" fmla="*/ 1626933 w 2873842"/>
              <a:gd name="connsiteY13" fmla="*/ 95002 h 1496960"/>
              <a:gd name="connsiteX14" fmla="*/ 1484429 w 2873842"/>
              <a:gd name="connsiteY14" fmla="*/ 71252 h 1496960"/>
              <a:gd name="connsiteX15" fmla="*/ 1436928 w 2873842"/>
              <a:gd name="connsiteY15" fmla="*/ 59376 h 1496960"/>
              <a:gd name="connsiteX16" fmla="*/ 1270673 w 2873842"/>
              <a:gd name="connsiteY16" fmla="*/ 47501 h 1496960"/>
              <a:gd name="connsiteX17" fmla="*/ 1163795 w 2873842"/>
              <a:gd name="connsiteY17" fmla="*/ 23751 h 1496960"/>
              <a:gd name="connsiteX18" fmla="*/ 783785 w 2873842"/>
              <a:gd name="connsiteY18" fmla="*/ 0 h 1496960"/>
              <a:gd name="connsiteX19" fmla="*/ 605655 w 2873842"/>
              <a:gd name="connsiteY19" fmla="*/ 11875 h 1496960"/>
              <a:gd name="connsiteX20" fmla="*/ 368149 w 2873842"/>
              <a:gd name="connsiteY20" fmla="*/ 83127 h 1496960"/>
              <a:gd name="connsiteX21" fmla="*/ 320647 w 2873842"/>
              <a:gd name="connsiteY21" fmla="*/ 106878 h 1496960"/>
              <a:gd name="connsiteX22" fmla="*/ 225645 w 2873842"/>
              <a:gd name="connsiteY22" fmla="*/ 130628 h 1496960"/>
              <a:gd name="connsiteX23" fmla="*/ 201894 w 2873842"/>
              <a:gd name="connsiteY23" fmla="*/ 166254 h 1496960"/>
              <a:gd name="connsiteX24" fmla="*/ 130642 w 2873842"/>
              <a:gd name="connsiteY24" fmla="*/ 261257 h 1496960"/>
              <a:gd name="connsiteX25" fmla="*/ 83141 w 2873842"/>
              <a:gd name="connsiteY25" fmla="*/ 344384 h 1496960"/>
              <a:gd name="connsiteX26" fmla="*/ 71265 w 2873842"/>
              <a:gd name="connsiteY26" fmla="*/ 391886 h 1496960"/>
              <a:gd name="connsiteX27" fmla="*/ 23764 w 2873842"/>
              <a:gd name="connsiteY27" fmla="*/ 475013 h 1496960"/>
              <a:gd name="connsiteX28" fmla="*/ 11889 w 2873842"/>
              <a:gd name="connsiteY28" fmla="*/ 546265 h 1496960"/>
              <a:gd name="connsiteX29" fmla="*/ 13 w 2873842"/>
              <a:gd name="connsiteY29" fmla="*/ 593766 h 1496960"/>
              <a:gd name="connsiteX30" fmla="*/ 35639 w 2873842"/>
              <a:gd name="connsiteY30" fmla="*/ 1068779 h 1496960"/>
              <a:gd name="connsiteX31" fmla="*/ 47515 w 2873842"/>
              <a:gd name="connsiteY31" fmla="*/ 1460665 h 1496960"/>
              <a:gd name="connsiteX32" fmla="*/ 59390 w 2873842"/>
              <a:gd name="connsiteY32" fmla="*/ 1496291 h 1496960"/>
              <a:gd name="connsiteX33" fmla="*/ 59390 w 2873842"/>
              <a:gd name="connsiteY33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422580 w 2873842"/>
              <a:gd name="connsiteY5" fmla="*/ 368135 h 1496960"/>
              <a:gd name="connsiteX6" fmla="*/ 2327577 w 2873842"/>
              <a:gd name="connsiteY6" fmla="*/ 344384 h 1496960"/>
              <a:gd name="connsiteX7" fmla="*/ 2185073 w 2873842"/>
              <a:gd name="connsiteY7" fmla="*/ 308758 h 1496960"/>
              <a:gd name="connsiteX8" fmla="*/ 1947567 w 2873842"/>
              <a:gd name="connsiteY8" fmla="*/ 201880 h 1496960"/>
              <a:gd name="connsiteX9" fmla="*/ 1888190 w 2873842"/>
              <a:gd name="connsiteY9" fmla="*/ 166254 h 1496960"/>
              <a:gd name="connsiteX10" fmla="*/ 1828813 w 2873842"/>
              <a:gd name="connsiteY10" fmla="*/ 154379 h 1496960"/>
              <a:gd name="connsiteX11" fmla="*/ 1674434 w 2873842"/>
              <a:gd name="connsiteY11" fmla="*/ 118753 h 1496960"/>
              <a:gd name="connsiteX12" fmla="*/ 1626933 w 2873842"/>
              <a:gd name="connsiteY12" fmla="*/ 95002 h 1496960"/>
              <a:gd name="connsiteX13" fmla="*/ 1484429 w 2873842"/>
              <a:gd name="connsiteY13" fmla="*/ 71252 h 1496960"/>
              <a:gd name="connsiteX14" fmla="*/ 1436928 w 2873842"/>
              <a:gd name="connsiteY14" fmla="*/ 59376 h 1496960"/>
              <a:gd name="connsiteX15" fmla="*/ 1270673 w 2873842"/>
              <a:gd name="connsiteY15" fmla="*/ 47501 h 1496960"/>
              <a:gd name="connsiteX16" fmla="*/ 1163795 w 2873842"/>
              <a:gd name="connsiteY16" fmla="*/ 23751 h 1496960"/>
              <a:gd name="connsiteX17" fmla="*/ 783785 w 2873842"/>
              <a:gd name="connsiteY17" fmla="*/ 0 h 1496960"/>
              <a:gd name="connsiteX18" fmla="*/ 605655 w 2873842"/>
              <a:gd name="connsiteY18" fmla="*/ 11875 h 1496960"/>
              <a:gd name="connsiteX19" fmla="*/ 368149 w 2873842"/>
              <a:gd name="connsiteY19" fmla="*/ 83127 h 1496960"/>
              <a:gd name="connsiteX20" fmla="*/ 320647 w 2873842"/>
              <a:gd name="connsiteY20" fmla="*/ 106878 h 1496960"/>
              <a:gd name="connsiteX21" fmla="*/ 225645 w 2873842"/>
              <a:gd name="connsiteY21" fmla="*/ 130628 h 1496960"/>
              <a:gd name="connsiteX22" fmla="*/ 201894 w 2873842"/>
              <a:gd name="connsiteY22" fmla="*/ 166254 h 1496960"/>
              <a:gd name="connsiteX23" fmla="*/ 130642 w 2873842"/>
              <a:gd name="connsiteY23" fmla="*/ 261257 h 1496960"/>
              <a:gd name="connsiteX24" fmla="*/ 83141 w 2873842"/>
              <a:gd name="connsiteY24" fmla="*/ 344384 h 1496960"/>
              <a:gd name="connsiteX25" fmla="*/ 71265 w 2873842"/>
              <a:gd name="connsiteY25" fmla="*/ 391886 h 1496960"/>
              <a:gd name="connsiteX26" fmla="*/ 23764 w 2873842"/>
              <a:gd name="connsiteY26" fmla="*/ 475013 h 1496960"/>
              <a:gd name="connsiteX27" fmla="*/ 11889 w 2873842"/>
              <a:gd name="connsiteY27" fmla="*/ 546265 h 1496960"/>
              <a:gd name="connsiteX28" fmla="*/ 13 w 2873842"/>
              <a:gd name="connsiteY28" fmla="*/ 593766 h 1496960"/>
              <a:gd name="connsiteX29" fmla="*/ 35639 w 2873842"/>
              <a:gd name="connsiteY29" fmla="*/ 1068779 h 1496960"/>
              <a:gd name="connsiteX30" fmla="*/ 47515 w 2873842"/>
              <a:gd name="connsiteY30" fmla="*/ 1460665 h 1496960"/>
              <a:gd name="connsiteX31" fmla="*/ 59390 w 2873842"/>
              <a:gd name="connsiteY31" fmla="*/ 1496291 h 1496960"/>
              <a:gd name="connsiteX32" fmla="*/ 59390 w 2873842"/>
              <a:gd name="connsiteY32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422580 w 2873842"/>
              <a:gd name="connsiteY5" fmla="*/ 368135 h 1496960"/>
              <a:gd name="connsiteX6" fmla="*/ 2327577 w 2873842"/>
              <a:gd name="connsiteY6" fmla="*/ 344384 h 1496960"/>
              <a:gd name="connsiteX7" fmla="*/ 2185073 w 2873842"/>
              <a:gd name="connsiteY7" fmla="*/ 308758 h 1496960"/>
              <a:gd name="connsiteX8" fmla="*/ 1947567 w 2873842"/>
              <a:gd name="connsiteY8" fmla="*/ 201880 h 1496960"/>
              <a:gd name="connsiteX9" fmla="*/ 1888190 w 2873842"/>
              <a:gd name="connsiteY9" fmla="*/ 166254 h 1496960"/>
              <a:gd name="connsiteX10" fmla="*/ 1674434 w 2873842"/>
              <a:gd name="connsiteY10" fmla="*/ 118753 h 1496960"/>
              <a:gd name="connsiteX11" fmla="*/ 1626933 w 2873842"/>
              <a:gd name="connsiteY11" fmla="*/ 95002 h 1496960"/>
              <a:gd name="connsiteX12" fmla="*/ 1484429 w 2873842"/>
              <a:gd name="connsiteY12" fmla="*/ 71252 h 1496960"/>
              <a:gd name="connsiteX13" fmla="*/ 1436928 w 2873842"/>
              <a:gd name="connsiteY13" fmla="*/ 59376 h 1496960"/>
              <a:gd name="connsiteX14" fmla="*/ 1270673 w 2873842"/>
              <a:gd name="connsiteY14" fmla="*/ 47501 h 1496960"/>
              <a:gd name="connsiteX15" fmla="*/ 1163795 w 2873842"/>
              <a:gd name="connsiteY15" fmla="*/ 23751 h 1496960"/>
              <a:gd name="connsiteX16" fmla="*/ 783785 w 2873842"/>
              <a:gd name="connsiteY16" fmla="*/ 0 h 1496960"/>
              <a:gd name="connsiteX17" fmla="*/ 605655 w 2873842"/>
              <a:gd name="connsiteY17" fmla="*/ 11875 h 1496960"/>
              <a:gd name="connsiteX18" fmla="*/ 368149 w 2873842"/>
              <a:gd name="connsiteY18" fmla="*/ 83127 h 1496960"/>
              <a:gd name="connsiteX19" fmla="*/ 320647 w 2873842"/>
              <a:gd name="connsiteY19" fmla="*/ 106878 h 1496960"/>
              <a:gd name="connsiteX20" fmla="*/ 225645 w 2873842"/>
              <a:gd name="connsiteY20" fmla="*/ 130628 h 1496960"/>
              <a:gd name="connsiteX21" fmla="*/ 201894 w 2873842"/>
              <a:gd name="connsiteY21" fmla="*/ 166254 h 1496960"/>
              <a:gd name="connsiteX22" fmla="*/ 130642 w 2873842"/>
              <a:gd name="connsiteY22" fmla="*/ 261257 h 1496960"/>
              <a:gd name="connsiteX23" fmla="*/ 83141 w 2873842"/>
              <a:gd name="connsiteY23" fmla="*/ 344384 h 1496960"/>
              <a:gd name="connsiteX24" fmla="*/ 71265 w 2873842"/>
              <a:gd name="connsiteY24" fmla="*/ 391886 h 1496960"/>
              <a:gd name="connsiteX25" fmla="*/ 23764 w 2873842"/>
              <a:gd name="connsiteY25" fmla="*/ 475013 h 1496960"/>
              <a:gd name="connsiteX26" fmla="*/ 11889 w 2873842"/>
              <a:gd name="connsiteY26" fmla="*/ 546265 h 1496960"/>
              <a:gd name="connsiteX27" fmla="*/ 13 w 2873842"/>
              <a:gd name="connsiteY27" fmla="*/ 593766 h 1496960"/>
              <a:gd name="connsiteX28" fmla="*/ 35639 w 2873842"/>
              <a:gd name="connsiteY28" fmla="*/ 1068779 h 1496960"/>
              <a:gd name="connsiteX29" fmla="*/ 47515 w 2873842"/>
              <a:gd name="connsiteY29" fmla="*/ 1460665 h 1496960"/>
              <a:gd name="connsiteX30" fmla="*/ 59390 w 2873842"/>
              <a:gd name="connsiteY30" fmla="*/ 1496291 h 1496960"/>
              <a:gd name="connsiteX31" fmla="*/ 59390 w 2873842"/>
              <a:gd name="connsiteY31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422580 w 2873842"/>
              <a:gd name="connsiteY5" fmla="*/ 368135 h 1496960"/>
              <a:gd name="connsiteX6" fmla="*/ 2327577 w 2873842"/>
              <a:gd name="connsiteY6" fmla="*/ 344384 h 1496960"/>
              <a:gd name="connsiteX7" fmla="*/ 2185073 w 2873842"/>
              <a:gd name="connsiteY7" fmla="*/ 308758 h 1496960"/>
              <a:gd name="connsiteX8" fmla="*/ 1947567 w 2873842"/>
              <a:gd name="connsiteY8" fmla="*/ 201880 h 1496960"/>
              <a:gd name="connsiteX9" fmla="*/ 1888190 w 2873842"/>
              <a:gd name="connsiteY9" fmla="*/ 166254 h 1496960"/>
              <a:gd name="connsiteX10" fmla="*/ 1674434 w 2873842"/>
              <a:gd name="connsiteY10" fmla="*/ 118753 h 1496960"/>
              <a:gd name="connsiteX11" fmla="*/ 1626933 w 2873842"/>
              <a:gd name="connsiteY11" fmla="*/ 95002 h 1496960"/>
              <a:gd name="connsiteX12" fmla="*/ 1484429 w 2873842"/>
              <a:gd name="connsiteY12" fmla="*/ 71252 h 1496960"/>
              <a:gd name="connsiteX13" fmla="*/ 1436928 w 2873842"/>
              <a:gd name="connsiteY13" fmla="*/ 59376 h 1496960"/>
              <a:gd name="connsiteX14" fmla="*/ 1163795 w 2873842"/>
              <a:gd name="connsiteY14" fmla="*/ 23751 h 1496960"/>
              <a:gd name="connsiteX15" fmla="*/ 783785 w 2873842"/>
              <a:gd name="connsiteY15" fmla="*/ 0 h 1496960"/>
              <a:gd name="connsiteX16" fmla="*/ 605655 w 2873842"/>
              <a:gd name="connsiteY16" fmla="*/ 11875 h 1496960"/>
              <a:gd name="connsiteX17" fmla="*/ 368149 w 2873842"/>
              <a:gd name="connsiteY17" fmla="*/ 83127 h 1496960"/>
              <a:gd name="connsiteX18" fmla="*/ 320647 w 2873842"/>
              <a:gd name="connsiteY18" fmla="*/ 106878 h 1496960"/>
              <a:gd name="connsiteX19" fmla="*/ 225645 w 2873842"/>
              <a:gd name="connsiteY19" fmla="*/ 130628 h 1496960"/>
              <a:gd name="connsiteX20" fmla="*/ 201894 w 2873842"/>
              <a:gd name="connsiteY20" fmla="*/ 166254 h 1496960"/>
              <a:gd name="connsiteX21" fmla="*/ 130642 w 2873842"/>
              <a:gd name="connsiteY21" fmla="*/ 261257 h 1496960"/>
              <a:gd name="connsiteX22" fmla="*/ 83141 w 2873842"/>
              <a:gd name="connsiteY22" fmla="*/ 344384 h 1496960"/>
              <a:gd name="connsiteX23" fmla="*/ 71265 w 2873842"/>
              <a:gd name="connsiteY23" fmla="*/ 391886 h 1496960"/>
              <a:gd name="connsiteX24" fmla="*/ 23764 w 2873842"/>
              <a:gd name="connsiteY24" fmla="*/ 475013 h 1496960"/>
              <a:gd name="connsiteX25" fmla="*/ 11889 w 2873842"/>
              <a:gd name="connsiteY25" fmla="*/ 546265 h 1496960"/>
              <a:gd name="connsiteX26" fmla="*/ 13 w 2873842"/>
              <a:gd name="connsiteY26" fmla="*/ 593766 h 1496960"/>
              <a:gd name="connsiteX27" fmla="*/ 35639 w 2873842"/>
              <a:gd name="connsiteY27" fmla="*/ 1068779 h 1496960"/>
              <a:gd name="connsiteX28" fmla="*/ 47515 w 2873842"/>
              <a:gd name="connsiteY28" fmla="*/ 1460665 h 1496960"/>
              <a:gd name="connsiteX29" fmla="*/ 59390 w 2873842"/>
              <a:gd name="connsiteY29" fmla="*/ 1496291 h 1496960"/>
              <a:gd name="connsiteX30" fmla="*/ 59390 w 2873842"/>
              <a:gd name="connsiteY30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422580 w 2873842"/>
              <a:gd name="connsiteY5" fmla="*/ 368135 h 1496960"/>
              <a:gd name="connsiteX6" fmla="*/ 2185073 w 2873842"/>
              <a:gd name="connsiteY6" fmla="*/ 308758 h 1496960"/>
              <a:gd name="connsiteX7" fmla="*/ 1947567 w 2873842"/>
              <a:gd name="connsiteY7" fmla="*/ 201880 h 1496960"/>
              <a:gd name="connsiteX8" fmla="*/ 1888190 w 2873842"/>
              <a:gd name="connsiteY8" fmla="*/ 166254 h 1496960"/>
              <a:gd name="connsiteX9" fmla="*/ 1674434 w 2873842"/>
              <a:gd name="connsiteY9" fmla="*/ 118753 h 1496960"/>
              <a:gd name="connsiteX10" fmla="*/ 1626933 w 2873842"/>
              <a:gd name="connsiteY10" fmla="*/ 95002 h 1496960"/>
              <a:gd name="connsiteX11" fmla="*/ 1484429 w 2873842"/>
              <a:gd name="connsiteY11" fmla="*/ 71252 h 1496960"/>
              <a:gd name="connsiteX12" fmla="*/ 1436928 w 2873842"/>
              <a:gd name="connsiteY12" fmla="*/ 59376 h 1496960"/>
              <a:gd name="connsiteX13" fmla="*/ 1163795 w 2873842"/>
              <a:gd name="connsiteY13" fmla="*/ 23751 h 1496960"/>
              <a:gd name="connsiteX14" fmla="*/ 783785 w 2873842"/>
              <a:gd name="connsiteY14" fmla="*/ 0 h 1496960"/>
              <a:gd name="connsiteX15" fmla="*/ 605655 w 2873842"/>
              <a:gd name="connsiteY15" fmla="*/ 11875 h 1496960"/>
              <a:gd name="connsiteX16" fmla="*/ 368149 w 2873842"/>
              <a:gd name="connsiteY16" fmla="*/ 83127 h 1496960"/>
              <a:gd name="connsiteX17" fmla="*/ 320647 w 2873842"/>
              <a:gd name="connsiteY17" fmla="*/ 106878 h 1496960"/>
              <a:gd name="connsiteX18" fmla="*/ 225645 w 2873842"/>
              <a:gd name="connsiteY18" fmla="*/ 130628 h 1496960"/>
              <a:gd name="connsiteX19" fmla="*/ 201894 w 2873842"/>
              <a:gd name="connsiteY19" fmla="*/ 166254 h 1496960"/>
              <a:gd name="connsiteX20" fmla="*/ 130642 w 2873842"/>
              <a:gd name="connsiteY20" fmla="*/ 261257 h 1496960"/>
              <a:gd name="connsiteX21" fmla="*/ 83141 w 2873842"/>
              <a:gd name="connsiteY21" fmla="*/ 344384 h 1496960"/>
              <a:gd name="connsiteX22" fmla="*/ 71265 w 2873842"/>
              <a:gd name="connsiteY22" fmla="*/ 391886 h 1496960"/>
              <a:gd name="connsiteX23" fmla="*/ 23764 w 2873842"/>
              <a:gd name="connsiteY23" fmla="*/ 475013 h 1496960"/>
              <a:gd name="connsiteX24" fmla="*/ 11889 w 2873842"/>
              <a:gd name="connsiteY24" fmla="*/ 546265 h 1496960"/>
              <a:gd name="connsiteX25" fmla="*/ 13 w 2873842"/>
              <a:gd name="connsiteY25" fmla="*/ 593766 h 1496960"/>
              <a:gd name="connsiteX26" fmla="*/ 35639 w 2873842"/>
              <a:gd name="connsiteY26" fmla="*/ 1068779 h 1496960"/>
              <a:gd name="connsiteX27" fmla="*/ 47515 w 2873842"/>
              <a:gd name="connsiteY27" fmla="*/ 1460665 h 1496960"/>
              <a:gd name="connsiteX28" fmla="*/ 59390 w 2873842"/>
              <a:gd name="connsiteY28" fmla="*/ 1496291 h 1496960"/>
              <a:gd name="connsiteX29" fmla="*/ 59390 w 2873842"/>
              <a:gd name="connsiteY29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458206 w 2873842"/>
              <a:gd name="connsiteY4" fmla="*/ 403761 h 1496960"/>
              <a:gd name="connsiteX5" fmla="*/ 2185073 w 2873842"/>
              <a:gd name="connsiteY5" fmla="*/ 308758 h 1496960"/>
              <a:gd name="connsiteX6" fmla="*/ 1947567 w 2873842"/>
              <a:gd name="connsiteY6" fmla="*/ 201880 h 1496960"/>
              <a:gd name="connsiteX7" fmla="*/ 1888190 w 2873842"/>
              <a:gd name="connsiteY7" fmla="*/ 166254 h 1496960"/>
              <a:gd name="connsiteX8" fmla="*/ 1674434 w 2873842"/>
              <a:gd name="connsiteY8" fmla="*/ 118753 h 1496960"/>
              <a:gd name="connsiteX9" fmla="*/ 1626933 w 2873842"/>
              <a:gd name="connsiteY9" fmla="*/ 95002 h 1496960"/>
              <a:gd name="connsiteX10" fmla="*/ 1484429 w 2873842"/>
              <a:gd name="connsiteY10" fmla="*/ 71252 h 1496960"/>
              <a:gd name="connsiteX11" fmla="*/ 1436928 w 2873842"/>
              <a:gd name="connsiteY11" fmla="*/ 59376 h 1496960"/>
              <a:gd name="connsiteX12" fmla="*/ 1163795 w 2873842"/>
              <a:gd name="connsiteY12" fmla="*/ 23751 h 1496960"/>
              <a:gd name="connsiteX13" fmla="*/ 783785 w 2873842"/>
              <a:gd name="connsiteY13" fmla="*/ 0 h 1496960"/>
              <a:gd name="connsiteX14" fmla="*/ 605655 w 2873842"/>
              <a:gd name="connsiteY14" fmla="*/ 11875 h 1496960"/>
              <a:gd name="connsiteX15" fmla="*/ 368149 w 2873842"/>
              <a:gd name="connsiteY15" fmla="*/ 83127 h 1496960"/>
              <a:gd name="connsiteX16" fmla="*/ 320647 w 2873842"/>
              <a:gd name="connsiteY16" fmla="*/ 106878 h 1496960"/>
              <a:gd name="connsiteX17" fmla="*/ 225645 w 2873842"/>
              <a:gd name="connsiteY17" fmla="*/ 130628 h 1496960"/>
              <a:gd name="connsiteX18" fmla="*/ 201894 w 2873842"/>
              <a:gd name="connsiteY18" fmla="*/ 166254 h 1496960"/>
              <a:gd name="connsiteX19" fmla="*/ 130642 w 2873842"/>
              <a:gd name="connsiteY19" fmla="*/ 261257 h 1496960"/>
              <a:gd name="connsiteX20" fmla="*/ 83141 w 2873842"/>
              <a:gd name="connsiteY20" fmla="*/ 344384 h 1496960"/>
              <a:gd name="connsiteX21" fmla="*/ 71265 w 2873842"/>
              <a:gd name="connsiteY21" fmla="*/ 391886 h 1496960"/>
              <a:gd name="connsiteX22" fmla="*/ 23764 w 2873842"/>
              <a:gd name="connsiteY22" fmla="*/ 475013 h 1496960"/>
              <a:gd name="connsiteX23" fmla="*/ 11889 w 2873842"/>
              <a:gd name="connsiteY23" fmla="*/ 546265 h 1496960"/>
              <a:gd name="connsiteX24" fmla="*/ 13 w 2873842"/>
              <a:gd name="connsiteY24" fmla="*/ 593766 h 1496960"/>
              <a:gd name="connsiteX25" fmla="*/ 35639 w 2873842"/>
              <a:gd name="connsiteY25" fmla="*/ 1068779 h 1496960"/>
              <a:gd name="connsiteX26" fmla="*/ 47515 w 2873842"/>
              <a:gd name="connsiteY26" fmla="*/ 1460665 h 1496960"/>
              <a:gd name="connsiteX27" fmla="*/ 59390 w 2873842"/>
              <a:gd name="connsiteY27" fmla="*/ 1496291 h 1496960"/>
              <a:gd name="connsiteX28" fmla="*/ 59390 w 2873842"/>
              <a:gd name="connsiteY28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648211 w 2873842"/>
              <a:gd name="connsiteY3" fmla="*/ 486888 h 1496960"/>
              <a:gd name="connsiteX4" fmla="*/ 2185073 w 2873842"/>
              <a:gd name="connsiteY4" fmla="*/ 308758 h 1496960"/>
              <a:gd name="connsiteX5" fmla="*/ 1947567 w 2873842"/>
              <a:gd name="connsiteY5" fmla="*/ 201880 h 1496960"/>
              <a:gd name="connsiteX6" fmla="*/ 1888190 w 2873842"/>
              <a:gd name="connsiteY6" fmla="*/ 166254 h 1496960"/>
              <a:gd name="connsiteX7" fmla="*/ 1674434 w 2873842"/>
              <a:gd name="connsiteY7" fmla="*/ 118753 h 1496960"/>
              <a:gd name="connsiteX8" fmla="*/ 1626933 w 2873842"/>
              <a:gd name="connsiteY8" fmla="*/ 95002 h 1496960"/>
              <a:gd name="connsiteX9" fmla="*/ 1484429 w 2873842"/>
              <a:gd name="connsiteY9" fmla="*/ 71252 h 1496960"/>
              <a:gd name="connsiteX10" fmla="*/ 1436928 w 2873842"/>
              <a:gd name="connsiteY10" fmla="*/ 59376 h 1496960"/>
              <a:gd name="connsiteX11" fmla="*/ 1163795 w 2873842"/>
              <a:gd name="connsiteY11" fmla="*/ 23751 h 1496960"/>
              <a:gd name="connsiteX12" fmla="*/ 783785 w 2873842"/>
              <a:gd name="connsiteY12" fmla="*/ 0 h 1496960"/>
              <a:gd name="connsiteX13" fmla="*/ 605655 w 2873842"/>
              <a:gd name="connsiteY13" fmla="*/ 11875 h 1496960"/>
              <a:gd name="connsiteX14" fmla="*/ 368149 w 2873842"/>
              <a:gd name="connsiteY14" fmla="*/ 83127 h 1496960"/>
              <a:gd name="connsiteX15" fmla="*/ 320647 w 2873842"/>
              <a:gd name="connsiteY15" fmla="*/ 106878 h 1496960"/>
              <a:gd name="connsiteX16" fmla="*/ 225645 w 2873842"/>
              <a:gd name="connsiteY16" fmla="*/ 130628 h 1496960"/>
              <a:gd name="connsiteX17" fmla="*/ 201894 w 2873842"/>
              <a:gd name="connsiteY17" fmla="*/ 166254 h 1496960"/>
              <a:gd name="connsiteX18" fmla="*/ 130642 w 2873842"/>
              <a:gd name="connsiteY18" fmla="*/ 261257 h 1496960"/>
              <a:gd name="connsiteX19" fmla="*/ 83141 w 2873842"/>
              <a:gd name="connsiteY19" fmla="*/ 344384 h 1496960"/>
              <a:gd name="connsiteX20" fmla="*/ 71265 w 2873842"/>
              <a:gd name="connsiteY20" fmla="*/ 391886 h 1496960"/>
              <a:gd name="connsiteX21" fmla="*/ 23764 w 2873842"/>
              <a:gd name="connsiteY21" fmla="*/ 475013 h 1496960"/>
              <a:gd name="connsiteX22" fmla="*/ 11889 w 2873842"/>
              <a:gd name="connsiteY22" fmla="*/ 546265 h 1496960"/>
              <a:gd name="connsiteX23" fmla="*/ 13 w 2873842"/>
              <a:gd name="connsiteY23" fmla="*/ 593766 h 1496960"/>
              <a:gd name="connsiteX24" fmla="*/ 35639 w 2873842"/>
              <a:gd name="connsiteY24" fmla="*/ 1068779 h 1496960"/>
              <a:gd name="connsiteX25" fmla="*/ 47515 w 2873842"/>
              <a:gd name="connsiteY25" fmla="*/ 1460665 h 1496960"/>
              <a:gd name="connsiteX26" fmla="*/ 59390 w 2873842"/>
              <a:gd name="connsiteY26" fmla="*/ 1496291 h 1496960"/>
              <a:gd name="connsiteX27" fmla="*/ 59390 w 2873842"/>
              <a:gd name="connsiteY27" fmla="*/ 1484415 h 1496960"/>
              <a:gd name="connsiteX0" fmla="*/ 2873842 w 2873842"/>
              <a:gd name="connsiteY0" fmla="*/ 843148 h 1496960"/>
              <a:gd name="connsiteX1" fmla="*/ 2826341 w 2873842"/>
              <a:gd name="connsiteY1" fmla="*/ 641267 h 1496960"/>
              <a:gd name="connsiteX2" fmla="*/ 2695712 w 2873842"/>
              <a:gd name="connsiteY2" fmla="*/ 534389 h 1496960"/>
              <a:gd name="connsiteX3" fmla="*/ 2185073 w 2873842"/>
              <a:gd name="connsiteY3" fmla="*/ 308758 h 1496960"/>
              <a:gd name="connsiteX4" fmla="*/ 1947567 w 2873842"/>
              <a:gd name="connsiteY4" fmla="*/ 201880 h 1496960"/>
              <a:gd name="connsiteX5" fmla="*/ 1888190 w 2873842"/>
              <a:gd name="connsiteY5" fmla="*/ 166254 h 1496960"/>
              <a:gd name="connsiteX6" fmla="*/ 1674434 w 2873842"/>
              <a:gd name="connsiteY6" fmla="*/ 118753 h 1496960"/>
              <a:gd name="connsiteX7" fmla="*/ 1626933 w 2873842"/>
              <a:gd name="connsiteY7" fmla="*/ 95002 h 1496960"/>
              <a:gd name="connsiteX8" fmla="*/ 1484429 w 2873842"/>
              <a:gd name="connsiteY8" fmla="*/ 71252 h 1496960"/>
              <a:gd name="connsiteX9" fmla="*/ 1436928 w 2873842"/>
              <a:gd name="connsiteY9" fmla="*/ 59376 h 1496960"/>
              <a:gd name="connsiteX10" fmla="*/ 1163795 w 2873842"/>
              <a:gd name="connsiteY10" fmla="*/ 23751 h 1496960"/>
              <a:gd name="connsiteX11" fmla="*/ 783785 w 2873842"/>
              <a:gd name="connsiteY11" fmla="*/ 0 h 1496960"/>
              <a:gd name="connsiteX12" fmla="*/ 605655 w 2873842"/>
              <a:gd name="connsiteY12" fmla="*/ 11875 h 1496960"/>
              <a:gd name="connsiteX13" fmla="*/ 368149 w 2873842"/>
              <a:gd name="connsiteY13" fmla="*/ 83127 h 1496960"/>
              <a:gd name="connsiteX14" fmla="*/ 320647 w 2873842"/>
              <a:gd name="connsiteY14" fmla="*/ 106878 h 1496960"/>
              <a:gd name="connsiteX15" fmla="*/ 225645 w 2873842"/>
              <a:gd name="connsiteY15" fmla="*/ 130628 h 1496960"/>
              <a:gd name="connsiteX16" fmla="*/ 201894 w 2873842"/>
              <a:gd name="connsiteY16" fmla="*/ 166254 h 1496960"/>
              <a:gd name="connsiteX17" fmla="*/ 130642 w 2873842"/>
              <a:gd name="connsiteY17" fmla="*/ 261257 h 1496960"/>
              <a:gd name="connsiteX18" fmla="*/ 83141 w 2873842"/>
              <a:gd name="connsiteY18" fmla="*/ 344384 h 1496960"/>
              <a:gd name="connsiteX19" fmla="*/ 71265 w 2873842"/>
              <a:gd name="connsiteY19" fmla="*/ 391886 h 1496960"/>
              <a:gd name="connsiteX20" fmla="*/ 23764 w 2873842"/>
              <a:gd name="connsiteY20" fmla="*/ 475013 h 1496960"/>
              <a:gd name="connsiteX21" fmla="*/ 11889 w 2873842"/>
              <a:gd name="connsiteY21" fmla="*/ 546265 h 1496960"/>
              <a:gd name="connsiteX22" fmla="*/ 13 w 2873842"/>
              <a:gd name="connsiteY22" fmla="*/ 593766 h 1496960"/>
              <a:gd name="connsiteX23" fmla="*/ 35639 w 2873842"/>
              <a:gd name="connsiteY23" fmla="*/ 1068779 h 1496960"/>
              <a:gd name="connsiteX24" fmla="*/ 47515 w 2873842"/>
              <a:gd name="connsiteY24" fmla="*/ 1460665 h 1496960"/>
              <a:gd name="connsiteX25" fmla="*/ 59390 w 2873842"/>
              <a:gd name="connsiteY25" fmla="*/ 1496291 h 1496960"/>
              <a:gd name="connsiteX26" fmla="*/ 59390 w 2873842"/>
              <a:gd name="connsiteY26" fmla="*/ 1484415 h 1496960"/>
              <a:gd name="connsiteX0" fmla="*/ 2873842 w 2890509"/>
              <a:gd name="connsiteY0" fmla="*/ 843148 h 1496960"/>
              <a:gd name="connsiteX1" fmla="*/ 2826341 w 2890509"/>
              <a:gd name="connsiteY1" fmla="*/ 641267 h 1496960"/>
              <a:gd name="connsiteX2" fmla="*/ 2185073 w 2890509"/>
              <a:gd name="connsiteY2" fmla="*/ 308758 h 1496960"/>
              <a:gd name="connsiteX3" fmla="*/ 1947567 w 2890509"/>
              <a:gd name="connsiteY3" fmla="*/ 201880 h 1496960"/>
              <a:gd name="connsiteX4" fmla="*/ 1888190 w 2890509"/>
              <a:gd name="connsiteY4" fmla="*/ 166254 h 1496960"/>
              <a:gd name="connsiteX5" fmla="*/ 1674434 w 2890509"/>
              <a:gd name="connsiteY5" fmla="*/ 118753 h 1496960"/>
              <a:gd name="connsiteX6" fmla="*/ 1626933 w 2890509"/>
              <a:gd name="connsiteY6" fmla="*/ 95002 h 1496960"/>
              <a:gd name="connsiteX7" fmla="*/ 1484429 w 2890509"/>
              <a:gd name="connsiteY7" fmla="*/ 71252 h 1496960"/>
              <a:gd name="connsiteX8" fmla="*/ 1436928 w 2890509"/>
              <a:gd name="connsiteY8" fmla="*/ 59376 h 1496960"/>
              <a:gd name="connsiteX9" fmla="*/ 1163795 w 2890509"/>
              <a:gd name="connsiteY9" fmla="*/ 23751 h 1496960"/>
              <a:gd name="connsiteX10" fmla="*/ 783785 w 2890509"/>
              <a:gd name="connsiteY10" fmla="*/ 0 h 1496960"/>
              <a:gd name="connsiteX11" fmla="*/ 605655 w 2890509"/>
              <a:gd name="connsiteY11" fmla="*/ 11875 h 1496960"/>
              <a:gd name="connsiteX12" fmla="*/ 368149 w 2890509"/>
              <a:gd name="connsiteY12" fmla="*/ 83127 h 1496960"/>
              <a:gd name="connsiteX13" fmla="*/ 320647 w 2890509"/>
              <a:gd name="connsiteY13" fmla="*/ 106878 h 1496960"/>
              <a:gd name="connsiteX14" fmla="*/ 225645 w 2890509"/>
              <a:gd name="connsiteY14" fmla="*/ 130628 h 1496960"/>
              <a:gd name="connsiteX15" fmla="*/ 201894 w 2890509"/>
              <a:gd name="connsiteY15" fmla="*/ 166254 h 1496960"/>
              <a:gd name="connsiteX16" fmla="*/ 130642 w 2890509"/>
              <a:gd name="connsiteY16" fmla="*/ 261257 h 1496960"/>
              <a:gd name="connsiteX17" fmla="*/ 83141 w 2890509"/>
              <a:gd name="connsiteY17" fmla="*/ 344384 h 1496960"/>
              <a:gd name="connsiteX18" fmla="*/ 71265 w 2890509"/>
              <a:gd name="connsiteY18" fmla="*/ 391886 h 1496960"/>
              <a:gd name="connsiteX19" fmla="*/ 23764 w 2890509"/>
              <a:gd name="connsiteY19" fmla="*/ 475013 h 1496960"/>
              <a:gd name="connsiteX20" fmla="*/ 11889 w 2890509"/>
              <a:gd name="connsiteY20" fmla="*/ 546265 h 1496960"/>
              <a:gd name="connsiteX21" fmla="*/ 13 w 2890509"/>
              <a:gd name="connsiteY21" fmla="*/ 593766 h 1496960"/>
              <a:gd name="connsiteX22" fmla="*/ 35639 w 2890509"/>
              <a:gd name="connsiteY22" fmla="*/ 1068779 h 1496960"/>
              <a:gd name="connsiteX23" fmla="*/ 47515 w 2890509"/>
              <a:gd name="connsiteY23" fmla="*/ 1460665 h 1496960"/>
              <a:gd name="connsiteX24" fmla="*/ 59390 w 2890509"/>
              <a:gd name="connsiteY24" fmla="*/ 1496291 h 1496960"/>
              <a:gd name="connsiteX25" fmla="*/ 59390 w 2890509"/>
              <a:gd name="connsiteY25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947567 w 2873842"/>
              <a:gd name="connsiteY3" fmla="*/ 201880 h 1496960"/>
              <a:gd name="connsiteX4" fmla="*/ 1888190 w 2873842"/>
              <a:gd name="connsiteY4" fmla="*/ 166254 h 1496960"/>
              <a:gd name="connsiteX5" fmla="*/ 1674434 w 2873842"/>
              <a:gd name="connsiteY5" fmla="*/ 118753 h 1496960"/>
              <a:gd name="connsiteX6" fmla="*/ 1626933 w 2873842"/>
              <a:gd name="connsiteY6" fmla="*/ 95002 h 1496960"/>
              <a:gd name="connsiteX7" fmla="*/ 1484429 w 2873842"/>
              <a:gd name="connsiteY7" fmla="*/ 71252 h 1496960"/>
              <a:gd name="connsiteX8" fmla="*/ 1436928 w 2873842"/>
              <a:gd name="connsiteY8" fmla="*/ 59376 h 1496960"/>
              <a:gd name="connsiteX9" fmla="*/ 1163795 w 2873842"/>
              <a:gd name="connsiteY9" fmla="*/ 23751 h 1496960"/>
              <a:gd name="connsiteX10" fmla="*/ 783785 w 2873842"/>
              <a:gd name="connsiteY10" fmla="*/ 0 h 1496960"/>
              <a:gd name="connsiteX11" fmla="*/ 605655 w 2873842"/>
              <a:gd name="connsiteY11" fmla="*/ 11875 h 1496960"/>
              <a:gd name="connsiteX12" fmla="*/ 368149 w 2873842"/>
              <a:gd name="connsiteY12" fmla="*/ 83127 h 1496960"/>
              <a:gd name="connsiteX13" fmla="*/ 320647 w 2873842"/>
              <a:gd name="connsiteY13" fmla="*/ 106878 h 1496960"/>
              <a:gd name="connsiteX14" fmla="*/ 225645 w 2873842"/>
              <a:gd name="connsiteY14" fmla="*/ 130628 h 1496960"/>
              <a:gd name="connsiteX15" fmla="*/ 201894 w 2873842"/>
              <a:gd name="connsiteY15" fmla="*/ 166254 h 1496960"/>
              <a:gd name="connsiteX16" fmla="*/ 130642 w 2873842"/>
              <a:gd name="connsiteY16" fmla="*/ 261257 h 1496960"/>
              <a:gd name="connsiteX17" fmla="*/ 83141 w 2873842"/>
              <a:gd name="connsiteY17" fmla="*/ 344384 h 1496960"/>
              <a:gd name="connsiteX18" fmla="*/ 71265 w 2873842"/>
              <a:gd name="connsiteY18" fmla="*/ 391886 h 1496960"/>
              <a:gd name="connsiteX19" fmla="*/ 23764 w 2873842"/>
              <a:gd name="connsiteY19" fmla="*/ 475013 h 1496960"/>
              <a:gd name="connsiteX20" fmla="*/ 11889 w 2873842"/>
              <a:gd name="connsiteY20" fmla="*/ 546265 h 1496960"/>
              <a:gd name="connsiteX21" fmla="*/ 13 w 2873842"/>
              <a:gd name="connsiteY21" fmla="*/ 593766 h 1496960"/>
              <a:gd name="connsiteX22" fmla="*/ 35639 w 2873842"/>
              <a:gd name="connsiteY22" fmla="*/ 1068779 h 1496960"/>
              <a:gd name="connsiteX23" fmla="*/ 47515 w 2873842"/>
              <a:gd name="connsiteY23" fmla="*/ 1460665 h 1496960"/>
              <a:gd name="connsiteX24" fmla="*/ 59390 w 2873842"/>
              <a:gd name="connsiteY24" fmla="*/ 1496291 h 1496960"/>
              <a:gd name="connsiteX25" fmla="*/ 59390 w 2873842"/>
              <a:gd name="connsiteY25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947567 w 2873842"/>
              <a:gd name="connsiteY3" fmla="*/ 201880 h 1496960"/>
              <a:gd name="connsiteX4" fmla="*/ 1674434 w 2873842"/>
              <a:gd name="connsiteY4" fmla="*/ 118753 h 1496960"/>
              <a:gd name="connsiteX5" fmla="*/ 1626933 w 2873842"/>
              <a:gd name="connsiteY5" fmla="*/ 95002 h 1496960"/>
              <a:gd name="connsiteX6" fmla="*/ 1484429 w 2873842"/>
              <a:gd name="connsiteY6" fmla="*/ 71252 h 1496960"/>
              <a:gd name="connsiteX7" fmla="*/ 1436928 w 2873842"/>
              <a:gd name="connsiteY7" fmla="*/ 59376 h 1496960"/>
              <a:gd name="connsiteX8" fmla="*/ 1163795 w 2873842"/>
              <a:gd name="connsiteY8" fmla="*/ 23751 h 1496960"/>
              <a:gd name="connsiteX9" fmla="*/ 783785 w 2873842"/>
              <a:gd name="connsiteY9" fmla="*/ 0 h 1496960"/>
              <a:gd name="connsiteX10" fmla="*/ 605655 w 2873842"/>
              <a:gd name="connsiteY10" fmla="*/ 11875 h 1496960"/>
              <a:gd name="connsiteX11" fmla="*/ 368149 w 2873842"/>
              <a:gd name="connsiteY11" fmla="*/ 83127 h 1496960"/>
              <a:gd name="connsiteX12" fmla="*/ 320647 w 2873842"/>
              <a:gd name="connsiteY12" fmla="*/ 106878 h 1496960"/>
              <a:gd name="connsiteX13" fmla="*/ 225645 w 2873842"/>
              <a:gd name="connsiteY13" fmla="*/ 130628 h 1496960"/>
              <a:gd name="connsiteX14" fmla="*/ 201894 w 2873842"/>
              <a:gd name="connsiteY14" fmla="*/ 166254 h 1496960"/>
              <a:gd name="connsiteX15" fmla="*/ 130642 w 2873842"/>
              <a:gd name="connsiteY15" fmla="*/ 261257 h 1496960"/>
              <a:gd name="connsiteX16" fmla="*/ 83141 w 2873842"/>
              <a:gd name="connsiteY16" fmla="*/ 344384 h 1496960"/>
              <a:gd name="connsiteX17" fmla="*/ 71265 w 2873842"/>
              <a:gd name="connsiteY17" fmla="*/ 391886 h 1496960"/>
              <a:gd name="connsiteX18" fmla="*/ 23764 w 2873842"/>
              <a:gd name="connsiteY18" fmla="*/ 475013 h 1496960"/>
              <a:gd name="connsiteX19" fmla="*/ 11889 w 2873842"/>
              <a:gd name="connsiteY19" fmla="*/ 546265 h 1496960"/>
              <a:gd name="connsiteX20" fmla="*/ 13 w 2873842"/>
              <a:gd name="connsiteY20" fmla="*/ 593766 h 1496960"/>
              <a:gd name="connsiteX21" fmla="*/ 35639 w 2873842"/>
              <a:gd name="connsiteY21" fmla="*/ 1068779 h 1496960"/>
              <a:gd name="connsiteX22" fmla="*/ 47515 w 2873842"/>
              <a:gd name="connsiteY22" fmla="*/ 1460665 h 1496960"/>
              <a:gd name="connsiteX23" fmla="*/ 59390 w 2873842"/>
              <a:gd name="connsiteY23" fmla="*/ 1496291 h 1496960"/>
              <a:gd name="connsiteX24" fmla="*/ 59390 w 2873842"/>
              <a:gd name="connsiteY24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674434 w 2873842"/>
              <a:gd name="connsiteY3" fmla="*/ 118753 h 1496960"/>
              <a:gd name="connsiteX4" fmla="*/ 1626933 w 2873842"/>
              <a:gd name="connsiteY4" fmla="*/ 95002 h 1496960"/>
              <a:gd name="connsiteX5" fmla="*/ 1484429 w 2873842"/>
              <a:gd name="connsiteY5" fmla="*/ 71252 h 1496960"/>
              <a:gd name="connsiteX6" fmla="*/ 1436928 w 2873842"/>
              <a:gd name="connsiteY6" fmla="*/ 59376 h 1496960"/>
              <a:gd name="connsiteX7" fmla="*/ 1163795 w 2873842"/>
              <a:gd name="connsiteY7" fmla="*/ 23751 h 1496960"/>
              <a:gd name="connsiteX8" fmla="*/ 783785 w 2873842"/>
              <a:gd name="connsiteY8" fmla="*/ 0 h 1496960"/>
              <a:gd name="connsiteX9" fmla="*/ 605655 w 2873842"/>
              <a:gd name="connsiteY9" fmla="*/ 11875 h 1496960"/>
              <a:gd name="connsiteX10" fmla="*/ 368149 w 2873842"/>
              <a:gd name="connsiteY10" fmla="*/ 83127 h 1496960"/>
              <a:gd name="connsiteX11" fmla="*/ 320647 w 2873842"/>
              <a:gd name="connsiteY11" fmla="*/ 106878 h 1496960"/>
              <a:gd name="connsiteX12" fmla="*/ 225645 w 2873842"/>
              <a:gd name="connsiteY12" fmla="*/ 130628 h 1496960"/>
              <a:gd name="connsiteX13" fmla="*/ 201894 w 2873842"/>
              <a:gd name="connsiteY13" fmla="*/ 166254 h 1496960"/>
              <a:gd name="connsiteX14" fmla="*/ 130642 w 2873842"/>
              <a:gd name="connsiteY14" fmla="*/ 261257 h 1496960"/>
              <a:gd name="connsiteX15" fmla="*/ 83141 w 2873842"/>
              <a:gd name="connsiteY15" fmla="*/ 344384 h 1496960"/>
              <a:gd name="connsiteX16" fmla="*/ 71265 w 2873842"/>
              <a:gd name="connsiteY16" fmla="*/ 391886 h 1496960"/>
              <a:gd name="connsiteX17" fmla="*/ 23764 w 2873842"/>
              <a:gd name="connsiteY17" fmla="*/ 475013 h 1496960"/>
              <a:gd name="connsiteX18" fmla="*/ 11889 w 2873842"/>
              <a:gd name="connsiteY18" fmla="*/ 546265 h 1496960"/>
              <a:gd name="connsiteX19" fmla="*/ 13 w 2873842"/>
              <a:gd name="connsiteY19" fmla="*/ 593766 h 1496960"/>
              <a:gd name="connsiteX20" fmla="*/ 35639 w 2873842"/>
              <a:gd name="connsiteY20" fmla="*/ 1068779 h 1496960"/>
              <a:gd name="connsiteX21" fmla="*/ 47515 w 2873842"/>
              <a:gd name="connsiteY21" fmla="*/ 1460665 h 1496960"/>
              <a:gd name="connsiteX22" fmla="*/ 59390 w 2873842"/>
              <a:gd name="connsiteY22" fmla="*/ 1496291 h 1496960"/>
              <a:gd name="connsiteX23" fmla="*/ 59390 w 2873842"/>
              <a:gd name="connsiteY23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674434 w 2873842"/>
              <a:gd name="connsiteY3" fmla="*/ 118753 h 1496960"/>
              <a:gd name="connsiteX4" fmla="*/ 1484429 w 2873842"/>
              <a:gd name="connsiteY4" fmla="*/ 71252 h 1496960"/>
              <a:gd name="connsiteX5" fmla="*/ 1436928 w 2873842"/>
              <a:gd name="connsiteY5" fmla="*/ 59376 h 1496960"/>
              <a:gd name="connsiteX6" fmla="*/ 1163795 w 2873842"/>
              <a:gd name="connsiteY6" fmla="*/ 23751 h 1496960"/>
              <a:gd name="connsiteX7" fmla="*/ 783785 w 2873842"/>
              <a:gd name="connsiteY7" fmla="*/ 0 h 1496960"/>
              <a:gd name="connsiteX8" fmla="*/ 605655 w 2873842"/>
              <a:gd name="connsiteY8" fmla="*/ 11875 h 1496960"/>
              <a:gd name="connsiteX9" fmla="*/ 368149 w 2873842"/>
              <a:gd name="connsiteY9" fmla="*/ 83127 h 1496960"/>
              <a:gd name="connsiteX10" fmla="*/ 320647 w 2873842"/>
              <a:gd name="connsiteY10" fmla="*/ 106878 h 1496960"/>
              <a:gd name="connsiteX11" fmla="*/ 225645 w 2873842"/>
              <a:gd name="connsiteY11" fmla="*/ 130628 h 1496960"/>
              <a:gd name="connsiteX12" fmla="*/ 201894 w 2873842"/>
              <a:gd name="connsiteY12" fmla="*/ 166254 h 1496960"/>
              <a:gd name="connsiteX13" fmla="*/ 130642 w 2873842"/>
              <a:gd name="connsiteY13" fmla="*/ 261257 h 1496960"/>
              <a:gd name="connsiteX14" fmla="*/ 83141 w 2873842"/>
              <a:gd name="connsiteY14" fmla="*/ 344384 h 1496960"/>
              <a:gd name="connsiteX15" fmla="*/ 71265 w 2873842"/>
              <a:gd name="connsiteY15" fmla="*/ 391886 h 1496960"/>
              <a:gd name="connsiteX16" fmla="*/ 23764 w 2873842"/>
              <a:gd name="connsiteY16" fmla="*/ 475013 h 1496960"/>
              <a:gd name="connsiteX17" fmla="*/ 11889 w 2873842"/>
              <a:gd name="connsiteY17" fmla="*/ 546265 h 1496960"/>
              <a:gd name="connsiteX18" fmla="*/ 13 w 2873842"/>
              <a:gd name="connsiteY18" fmla="*/ 593766 h 1496960"/>
              <a:gd name="connsiteX19" fmla="*/ 35639 w 2873842"/>
              <a:gd name="connsiteY19" fmla="*/ 1068779 h 1496960"/>
              <a:gd name="connsiteX20" fmla="*/ 47515 w 2873842"/>
              <a:gd name="connsiteY20" fmla="*/ 1460665 h 1496960"/>
              <a:gd name="connsiteX21" fmla="*/ 59390 w 2873842"/>
              <a:gd name="connsiteY21" fmla="*/ 1496291 h 1496960"/>
              <a:gd name="connsiteX22" fmla="*/ 59390 w 2873842"/>
              <a:gd name="connsiteY22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674434 w 2873842"/>
              <a:gd name="connsiteY3" fmla="*/ 118753 h 1496960"/>
              <a:gd name="connsiteX4" fmla="*/ 1484429 w 2873842"/>
              <a:gd name="connsiteY4" fmla="*/ 71252 h 1496960"/>
              <a:gd name="connsiteX5" fmla="*/ 1163795 w 2873842"/>
              <a:gd name="connsiteY5" fmla="*/ 23751 h 1496960"/>
              <a:gd name="connsiteX6" fmla="*/ 783785 w 2873842"/>
              <a:gd name="connsiteY6" fmla="*/ 0 h 1496960"/>
              <a:gd name="connsiteX7" fmla="*/ 605655 w 2873842"/>
              <a:gd name="connsiteY7" fmla="*/ 11875 h 1496960"/>
              <a:gd name="connsiteX8" fmla="*/ 368149 w 2873842"/>
              <a:gd name="connsiteY8" fmla="*/ 83127 h 1496960"/>
              <a:gd name="connsiteX9" fmla="*/ 320647 w 2873842"/>
              <a:gd name="connsiteY9" fmla="*/ 106878 h 1496960"/>
              <a:gd name="connsiteX10" fmla="*/ 225645 w 2873842"/>
              <a:gd name="connsiteY10" fmla="*/ 130628 h 1496960"/>
              <a:gd name="connsiteX11" fmla="*/ 201894 w 2873842"/>
              <a:gd name="connsiteY11" fmla="*/ 166254 h 1496960"/>
              <a:gd name="connsiteX12" fmla="*/ 130642 w 2873842"/>
              <a:gd name="connsiteY12" fmla="*/ 261257 h 1496960"/>
              <a:gd name="connsiteX13" fmla="*/ 83141 w 2873842"/>
              <a:gd name="connsiteY13" fmla="*/ 344384 h 1496960"/>
              <a:gd name="connsiteX14" fmla="*/ 71265 w 2873842"/>
              <a:gd name="connsiteY14" fmla="*/ 391886 h 1496960"/>
              <a:gd name="connsiteX15" fmla="*/ 23764 w 2873842"/>
              <a:gd name="connsiteY15" fmla="*/ 475013 h 1496960"/>
              <a:gd name="connsiteX16" fmla="*/ 11889 w 2873842"/>
              <a:gd name="connsiteY16" fmla="*/ 546265 h 1496960"/>
              <a:gd name="connsiteX17" fmla="*/ 13 w 2873842"/>
              <a:gd name="connsiteY17" fmla="*/ 593766 h 1496960"/>
              <a:gd name="connsiteX18" fmla="*/ 35639 w 2873842"/>
              <a:gd name="connsiteY18" fmla="*/ 1068779 h 1496960"/>
              <a:gd name="connsiteX19" fmla="*/ 47515 w 2873842"/>
              <a:gd name="connsiteY19" fmla="*/ 1460665 h 1496960"/>
              <a:gd name="connsiteX20" fmla="*/ 59390 w 2873842"/>
              <a:gd name="connsiteY20" fmla="*/ 1496291 h 1496960"/>
              <a:gd name="connsiteX21" fmla="*/ 59390 w 2873842"/>
              <a:gd name="connsiteY21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674434 w 2873842"/>
              <a:gd name="connsiteY3" fmla="*/ 118753 h 1496960"/>
              <a:gd name="connsiteX4" fmla="*/ 1484429 w 2873842"/>
              <a:gd name="connsiteY4" fmla="*/ 71252 h 1496960"/>
              <a:gd name="connsiteX5" fmla="*/ 783785 w 2873842"/>
              <a:gd name="connsiteY5" fmla="*/ 0 h 1496960"/>
              <a:gd name="connsiteX6" fmla="*/ 605655 w 2873842"/>
              <a:gd name="connsiteY6" fmla="*/ 11875 h 1496960"/>
              <a:gd name="connsiteX7" fmla="*/ 368149 w 2873842"/>
              <a:gd name="connsiteY7" fmla="*/ 83127 h 1496960"/>
              <a:gd name="connsiteX8" fmla="*/ 320647 w 2873842"/>
              <a:gd name="connsiteY8" fmla="*/ 106878 h 1496960"/>
              <a:gd name="connsiteX9" fmla="*/ 225645 w 2873842"/>
              <a:gd name="connsiteY9" fmla="*/ 130628 h 1496960"/>
              <a:gd name="connsiteX10" fmla="*/ 201894 w 2873842"/>
              <a:gd name="connsiteY10" fmla="*/ 166254 h 1496960"/>
              <a:gd name="connsiteX11" fmla="*/ 130642 w 2873842"/>
              <a:gd name="connsiteY11" fmla="*/ 261257 h 1496960"/>
              <a:gd name="connsiteX12" fmla="*/ 83141 w 2873842"/>
              <a:gd name="connsiteY12" fmla="*/ 344384 h 1496960"/>
              <a:gd name="connsiteX13" fmla="*/ 71265 w 2873842"/>
              <a:gd name="connsiteY13" fmla="*/ 391886 h 1496960"/>
              <a:gd name="connsiteX14" fmla="*/ 23764 w 2873842"/>
              <a:gd name="connsiteY14" fmla="*/ 475013 h 1496960"/>
              <a:gd name="connsiteX15" fmla="*/ 11889 w 2873842"/>
              <a:gd name="connsiteY15" fmla="*/ 546265 h 1496960"/>
              <a:gd name="connsiteX16" fmla="*/ 13 w 2873842"/>
              <a:gd name="connsiteY16" fmla="*/ 593766 h 1496960"/>
              <a:gd name="connsiteX17" fmla="*/ 35639 w 2873842"/>
              <a:gd name="connsiteY17" fmla="*/ 1068779 h 1496960"/>
              <a:gd name="connsiteX18" fmla="*/ 47515 w 2873842"/>
              <a:gd name="connsiteY18" fmla="*/ 1460665 h 1496960"/>
              <a:gd name="connsiteX19" fmla="*/ 59390 w 2873842"/>
              <a:gd name="connsiteY19" fmla="*/ 1496291 h 1496960"/>
              <a:gd name="connsiteX20" fmla="*/ 59390 w 2873842"/>
              <a:gd name="connsiteY20" fmla="*/ 1484415 h 1496960"/>
              <a:gd name="connsiteX0" fmla="*/ 2873842 w 2873842"/>
              <a:gd name="connsiteY0" fmla="*/ 843148 h 1496960"/>
              <a:gd name="connsiteX1" fmla="*/ 2624460 w 2873842"/>
              <a:gd name="connsiteY1" fmla="*/ 534389 h 1496960"/>
              <a:gd name="connsiteX2" fmla="*/ 2185073 w 2873842"/>
              <a:gd name="connsiteY2" fmla="*/ 308758 h 1496960"/>
              <a:gd name="connsiteX3" fmla="*/ 1674434 w 2873842"/>
              <a:gd name="connsiteY3" fmla="*/ 118753 h 1496960"/>
              <a:gd name="connsiteX4" fmla="*/ 783785 w 2873842"/>
              <a:gd name="connsiteY4" fmla="*/ 0 h 1496960"/>
              <a:gd name="connsiteX5" fmla="*/ 605655 w 2873842"/>
              <a:gd name="connsiteY5" fmla="*/ 11875 h 1496960"/>
              <a:gd name="connsiteX6" fmla="*/ 368149 w 2873842"/>
              <a:gd name="connsiteY6" fmla="*/ 83127 h 1496960"/>
              <a:gd name="connsiteX7" fmla="*/ 320647 w 2873842"/>
              <a:gd name="connsiteY7" fmla="*/ 106878 h 1496960"/>
              <a:gd name="connsiteX8" fmla="*/ 225645 w 2873842"/>
              <a:gd name="connsiteY8" fmla="*/ 130628 h 1496960"/>
              <a:gd name="connsiteX9" fmla="*/ 201894 w 2873842"/>
              <a:gd name="connsiteY9" fmla="*/ 166254 h 1496960"/>
              <a:gd name="connsiteX10" fmla="*/ 130642 w 2873842"/>
              <a:gd name="connsiteY10" fmla="*/ 261257 h 1496960"/>
              <a:gd name="connsiteX11" fmla="*/ 83141 w 2873842"/>
              <a:gd name="connsiteY11" fmla="*/ 344384 h 1496960"/>
              <a:gd name="connsiteX12" fmla="*/ 71265 w 2873842"/>
              <a:gd name="connsiteY12" fmla="*/ 391886 h 1496960"/>
              <a:gd name="connsiteX13" fmla="*/ 23764 w 2873842"/>
              <a:gd name="connsiteY13" fmla="*/ 475013 h 1496960"/>
              <a:gd name="connsiteX14" fmla="*/ 11889 w 2873842"/>
              <a:gd name="connsiteY14" fmla="*/ 546265 h 1496960"/>
              <a:gd name="connsiteX15" fmla="*/ 13 w 2873842"/>
              <a:gd name="connsiteY15" fmla="*/ 593766 h 1496960"/>
              <a:gd name="connsiteX16" fmla="*/ 35639 w 2873842"/>
              <a:gd name="connsiteY16" fmla="*/ 1068779 h 1496960"/>
              <a:gd name="connsiteX17" fmla="*/ 47515 w 2873842"/>
              <a:gd name="connsiteY17" fmla="*/ 1460665 h 1496960"/>
              <a:gd name="connsiteX18" fmla="*/ 59390 w 2873842"/>
              <a:gd name="connsiteY18" fmla="*/ 1496291 h 1496960"/>
              <a:gd name="connsiteX19" fmla="*/ 59390 w 2873842"/>
              <a:gd name="connsiteY19" fmla="*/ 1484415 h 1496960"/>
              <a:gd name="connsiteX0" fmla="*/ 2873842 w 2873842"/>
              <a:gd name="connsiteY0" fmla="*/ 843498 h 1497310"/>
              <a:gd name="connsiteX1" fmla="*/ 2624460 w 2873842"/>
              <a:gd name="connsiteY1" fmla="*/ 534739 h 1497310"/>
              <a:gd name="connsiteX2" fmla="*/ 2185073 w 2873842"/>
              <a:gd name="connsiteY2" fmla="*/ 309108 h 1497310"/>
              <a:gd name="connsiteX3" fmla="*/ 1674434 w 2873842"/>
              <a:gd name="connsiteY3" fmla="*/ 119103 h 1497310"/>
              <a:gd name="connsiteX4" fmla="*/ 783785 w 2873842"/>
              <a:gd name="connsiteY4" fmla="*/ 350 h 1497310"/>
              <a:gd name="connsiteX5" fmla="*/ 368149 w 2873842"/>
              <a:gd name="connsiteY5" fmla="*/ 83477 h 1497310"/>
              <a:gd name="connsiteX6" fmla="*/ 320647 w 2873842"/>
              <a:gd name="connsiteY6" fmla="*/ 107228 h 1497310"/>
              <a:gd name="connsiteX7" fmla="*/ 225645 w 2873842"/>
              <a:gd name="connsiteY7" fmla="*/ 130978 h 1497310"/>
              <a:gd name="connsiteX8" fmla="*/ 201894 w 2873842"/>
              <a:gd name="connsiteY8" fmla="*/ 166604 h 1497310"/>
              <a:gd name="connsiteX9" fmla="*/ 130642 w 2873842"/>
              <a:gd name="connsiteY9" fmla="*/ 261607 h 1497310"/>
              <a:gd name="connsiteX10" fmla="*/ 83141 w 2873842"/>
              <a:gd name="connsiteY10" fmla="*/ 344734 h 1497310"/>
              <a:gd name="connsiteX11" fmla="*/ 71265 w 2873842"/>
              <a:gd name="connsiteY11" fmla="*/ 392236 h 1497310"/>
              <a:gd name="connsiteX12" fmla="*/ 23764 w 2873842"/>
              <a:gd name="connsiteY12" fmla="*/ 475363 h 1497310"/>
              <a:gd name="connsiteX13" fmla="*/ 11889 w 2873842"/>
              <a:gd name="connsiteY13" fmla="*/ 546615 h 1497310"/>
              <a:gd name="connsiteX14" fmla="*/ 13 w 2873842"/>
              <a:gd name="connsiteY14" fmla="*/ 594116 h 1497310"/>
              <a:gd name="connsiteX15" fmla="*/ 35639 w 2873842"/>
              <a:gd name="connsiteY15" fmla="*/ 1069129 h 1497310"/>
              <a:gd name="connsiteX16" fmla="*/ 47515 w 2873842"/>
              <a:gd name="connsiteY16" fmla="*/ 1461015 h 1497310"/>
              <a:gd name="connsiteX17" fmla="*/ 59390 w 2873842"/>
              <a:gd name="connsiteY17" fmla="*/ 1496641 h 1497310"/>
              <a:gd name="connsiteX18" fmla="*/ 59390 w 2873842"/>
              <a:gd name="connsiteY18" fmla="*/ 1484765 h 1497310"/>
              <a:gd name="connsiteX0" fmla="*/ 2873926 w 2873926"/>
              <a:gd name="connsiteY0" fmla="*/ 843498 h 1497310"/>
              <a:gd name="connsiteX1" fmla="*/ 2624544 w 2873926"/>
              <a:gd name="connsiteY1" fmla="*/ 534739 h 1497310"/>
              <a:gd name="connsiteX2" fmla="*/ 2185157 w 2873926"/>
              <a:gd name="connsiteY2" fmla="*/ 309108 h 1497310"/>
              <a:gd name="connsiteX3" fmla="*/ 1674518 w 2873926"/>
              <a:gd name="connsiteY3" fmla="*/ 119103 h 1497310"/>
              <a:gd name="connsiteX4" fmla="*/ 783869 w 2873926"/>
              <a:gd name="connsiteY4" fmla="*/ 350 h 1497310"/>
              <a:gd name="connsiteX5" fmla="*/ 368233 w 2873926"/>
              <a:gd name="connsiteY5" fmla="*/ 83477 h 1497310"/>
              <a:gd name="connsiteX6" fmla="*/ 320731 w 2873926"/>
              <a:gd name="connsiteY6" fmla="*/ 107228 h 1497310"/>
              <a:gd name="connsiteX7" fmla="*/ 225729 w 2873926"/>
              <a:gd name="connsiteY7" fmla="*/ 130978 h 1497310"/>
              <a:gd name="connsiteX8" fmla="*/ 201978 w 2873926"/>
              <a:gd name="connsiteY8" fmla="*/ 166604 h 1497310"/>
              <a:gd name="connsiteX9" fmla="*/ 130726 w 2873926"/>
              <a:gd name="connsiteY9" fmla="*/ 261607 h 1497310"/>
              <a:gd name="connsiteX10" fmla="*/ 83225 w 2873926"/>
              <a:gd name="connsiteY10" fmla="*/ 344734 h 1497310"/>
              <a:gd name="connsiteX11" fmla="*/ 71349 w 2873926"/>
              <a:gd name="connsiteY11" fmla="*/ 392236 h 1497310"/>
              <a:gd name="connsiteX12" fmla="*/ 11973 w 2873926"/>
              <a:gd name="connsiteY12" fmla="*/ 546615 h 1497310"/>
              <a:gd name="connsiteX13" fmla="*/ 97 w 2873926"/>
              <a:gd name="connsiteY13" fmla="*/ 594116 h 1497310"/>
              <a:gd name="connsiteX14" fmla="*/ 35723 w 2873926"/>
              <a:gd name="connsiteY14" fmla="*/ 1069129 h 1497310"/>
              <a:gd name="connsiteX15" fmla="*/ 47599 w 2873926"/>
              <a:gd name="connsiteY15" fmla="*/ 1461015 h 1497310"/>
              <a:gd name="connsiteX16" fmla="*/ 59474 w 2873926"/>
              <a:gd name="connsiteY16" fmla="*/ 1496641 h 1497310"/>
              <a:gd name="connsiteX17" fmla="*/ 59474 w 2873926"/>
              <a:gd name="connsiteY17" fmla="*/ 1484765 h 1497310"/>
              <a:gd name="connsiteX0" fmla="*/ 2873926 w 2873926"/>
              <a:gd name="connsiteY0" fmla="*/ 843498 h 1497310"/>
              <a:gd name="connsiteX1" fmla="*/ 2624544 w 2873926"/>
              <a:gd name="connsiteY1" fmla="*/ 534739 h 1497310"/>
              <a:gd name="connsiteX2" fmla="*/ 2185157 w 2873926"/>
              <a:gd name="connsiteY2" fmla="*/ 309108 h 1497310"/>
              <a:gd name="connsiteX3" fmla="*/ 1674518 w 2873926"/>
              <a:gd name="connsiteY3" fmla="*/ 119103 h 1497310"/>
              <a:gd name="connsiteX4" fmla="*/ 783869 w 2873926"/>
              <a:gd name="connsiteY4" fmla="*/ 350 h 1497310"/>
              <a:gd name="connsiteX5" fmla="*/ 368233 w 2873926"/>
              <a:gd name="connsiteY5" fmla="*/ 83477 h 1497310"/>
              <a:gd name="connsiteX6" fmla="*/ 320731 w 2873926"/>
              <a:gd name="connsiteY6" fmla="*/ 107228 h 1497310"/>
              <a:gd name="connsiteX7" fmla="*/ 225729 w 2873926"/>
              <a:gd name="connsiteY7" fmla="*/ 130978 h 1497310"/>
              <a:gd name="connsiteX8" fmla="*/ 201978 w 2873926"/>
              <a:gd name="connsiteY8" fmla="*/ 166604 h 1497310"/>
              <a:gd name="connsiteX9" fmla="*/ 83225 w 2873926"/>
              <a:gd name="connsiteY9" fmla="*/ 344734 h 1497310"/>
              <a:gd name="connsiteX10" fmla="*/ 71349 w 2873926"/>
              <a:gd name="connsiteY10" fmla="*/ 392236 h 1497310"/>
              <a:gd name="connsiteX11" fmla="*/ 11973 w 2873926"/>
              <a:gd name="connsiteY11" fmla="*/ 546615 h 1497310"/>
              <a:gd name="connsiteX12" fmla="*/ 97 w 2873926"/>
              <a:gd name="connsiteY12" fmla="*/ 594116 h 1497310"/>
              <a:gd name="connsiteX13" fmla="*/ 35723 w 2873926"/>
              <a:gd name="connsiteY13" fmla="*/ 1069129 h 1497310"/>
              <a:gd name="connsiteX14" fmla="*/ 47599 w 2873926"/>
              <a:gd name="connsiteY14" fmla="*/ 1461015 h 1497310"/>
              <a:gd name="connsiteX15" fmla="*/ 59474 w 2873926"/>
              <a:gd name="connsiteY15" fmla="*/ 1496641 h 1497310"/>
              <a:gd name="connsiteX16" fmla="*/ 59474 w 2873926"/>
              <a:gd name="connsiteY16" fmla="*/ 1484765 h 1497310"/>
              <a:gd name="connsiteX0" fmla="*/ 2874098 w 2874098"/>
              <a:gd name="connsiteY0" fmla="*/ 843498 h 1497310"/>
              <a:gd name="connsiteX1" fmla="*/ 2624716 w 2874098"/>
              <a:gd name="connsiteY1" fmla="*/ 534739 h 1497310"/>
              <a:gd name="connsiteX2" fmla="*/ 2185329 w 2874098"/>
              <a:gd name="connsiteY2" fmla="*/ 309108 h 1497310"/>
              <a:gd name="connsiteX3" fmla="*/ 1674690 w 2874098"/>
              <a:gd name="connsiteY3" fmla="*/ 119103 h 1497310"/>
              <a:gd name="connsiteX4" fmla="*/ 784041 w 2874098"/>
              <a:gd name="connsiteY4" fmla="*/ 350 h 1497310"/>
              <a:gd name="connsiteX5" fmla="*/ 368405 w 2874098"/>
              <a:gd name="connsiteY5" fmla="*/ 83477 h 1497310"/>
              <a:gd name="connsiteX6" fmla="*/ 320903 w 2874098"/>
              <a:gd name="connsiteY6" fmla="*/ 107228 h 1497310"/>
              <a:gd name="connsiteX7" fmla="*/ 225901 w 2874098"/>
              <a:gd name="connsiteY7" fmla="*/ 130978 h 1497310"/>
              <a:gd name="connsiteX8" fmla="*/ 202150 w 2874098"/>
              <a:gd name="connsiteY8" fmla="*/ 166604 h 1497310"/>
              <a:gd name="connsiteX9" fmla="*/ 83397 w 2874098"/>
              <a:gd name="connsiteY9" fmla="*/ 344734 h 1497310"/>
              <a:gd name="connsiteX10" fmla="*/ 12145 w 2874098"/>
              <a:gd name="connsiteY10" fmla="*/ 546615 h 1497310"/>
              <a:gd name="connsiteX11" fmla="*/ 269 w 2874098"/>
              <a:gd name="connsiteY11" fmla="*/ 594116 h 1497310"/>
              <a:gd name="connsiteX12" fmla="*/ 35895 w 2874098"/>
              <a:gd name="connsiteY12" fmla="*/ 1069129 h 1497310"/>
              <a:gd name="connsiteX13" fmla="*/ 47771 w 2874098"/>
              <a:gd name="connsiteY13" fmla="*/ 1461015 h 1497310"/>
              <a:gd name="connsiteX14" fmla="*/ 59646 w 2874098"/>
              <a:gd name="connsiteY14" fmla="*/ 1496641 h 1497310"/>
              <a:gd name="connsiteX15" fmla="*/ 59646 w 2874098"/>
              <a:gd name="connsiteY15" fmla="*/ 1484765 h 1497310"/>
              <a:gd name="connsiteX0" fmla="*/ 2880891 w 2880891"/>
              <a:gd name="connsiteY0" fmla="*/ 843498 h 1497310"/>
              <a:gd name="connsiteX1" fmla="*/ 2631509 w 2880891"/>
              <a:gd name="connsiteY1" fmla="*/ 534739 h 1497310"/>
              <a:gd name="connsiteX2" fmla="*/ 2192122 w 2880891"/>
              <a:gd name="connsiteY2" fmla="*/ 309108 h 1497310"/>
              <a:gd name="connsiteX3" fmla="*/ 1681483 w 2880891"/>
              <a:gd name="connsiteY3" fmla="*/ 119103 h 1497310"/>
              <a:gd name="connsiteX4" fmla="*/ 790834 w 2880891"/>
              <a:gd name="connsiteY4" fmla="*/ 350 h 1497310"/>
              <a:gd name="connsiteX5" fmla="*/ 375198 w 2880891"/>
              <a:gd name="connsiteY5" fmla="*/ 83477 h 1497310"/>
              <a:gd name="connsiteX6" fmla="*/ 327696 w 2880891"/>
              <a:gd name="connsiteY6" fmla="*/ 107228 h 1497310"/>
              <a:gd name="connsiteX7" fmla="*/ 232694 w 2880891"/>
              <a:gd name="connsiteY7" fmla="*/ 130978 h 1497310"/>
              <a:gd name="connsiteX8" fmla="*/ 208943 w 2880891"/>
              <a:gd name="connsiteY8" fmla="*/ 166604 h 1497310"/>
              <a:gd name="connsiteX9" fmla="*/ 18938 w 2880891"/>
              <a:gd name="connsiteY9" fmla="*/ 546615 h 1497310"/>
              <a:gd name="connsiteX10" fmla="*/ 7062 w 2880891"/>
              <a:gd name="connsiteY10" fmla="*/ 594116 h 1497310"/>
              <a:gd name="connsiteX11" fmla="*/ 42688 w 2880891"/>
              <a:gd name="connsiteY11" fmla="*/ 1069129 h 1497310"/>
              <a:gd name="connsiteX12" fmla="*/ 54564 w 2880891"/>
              <a:gd name="connsiteY12" fmla="*/ 1461015 h 1497310"/>
              <a:gd name="connsiteX13" fmla="*/ 66439 w 2880891"/>
              <a:gd name="connsiteY13" fmla="*/ 1496641 h 1497310"/>
              <a:gd name="connsiteX14" fmla="*/ 66439 w 2880891"/>
              <a:gd name="connsiteY14" fmla="*/ 1484765 h 1497310"/>
              <a:gd name="connsiteX0" fmla="*/ 2882547 w 2882547"/>
              <a:gd name="connsiteY0" fmla="*/ 843498 h 1497310"/>
              <a:gd name="connsiteX1" fmla="*/ 2633165 w 2882547"/>
              <a:gd name="connsiteY1" fmla="*/ 534739 h 1497310"/>
              <a:gd name="connsiteX2" fmla="*/ 2193778 w 2882547"/>
              <a:gd name="connsiteY2" fmla="*/ 309108 h 1497310"/>
              <a:gd name="connsiteX3" fmla="*/ 1683139 w 2882547"/>
              <a:gd name="connsiteY3" fmla="*/ 119103 h 1497310"/>
              <a:gd name="connsiteX4" fmla="*/ 792490 w 2882547"/>
              <a:gd name="connsiteY4" fmla="*/ 350 h 1497310"/>
              <a:gd name="connsiteX5" fmla="*/ 376854 w 2882547"/>
              <a:gd name="connsiteY5" fmla="*/ 83477 h 1497310"/>
              <a:gd name="connsiteX6" fmla="*/ 329352 w 2882547"/>
              <a:gd name="connsiteY6" fmla="*/ 107228 h 1497310"/>
              <a:gd name="connsiteX7" fmla="*/ 234350 w 2882547"/>
              <a:gd name="connsiteY7" fmla="*/ 130978 h 1497310"/>
              <a:gd name="connsiteX8" fmla="*/ 20594 w 2882547"/>
              <a:gd name="connsiteY8" fmla="*/ 546615 h 1497310"/>
              <a:gd name="connsiteX9" fmla="*/ 8718 w 2882547"/>
              <a:gd name="connsiteY9" fmla="*/ 594116 h 1497310"/>
              <a:gd name="connsiteX10" fmla="*/ 44344 w 2882547"/>
              <a:gd name="connsiteY10" fmla="*/ 1069129 h 1497310"/>
              <a:gd name="connsiteX11" fmla="*/ 56220 w 2882547"/>
              <a:gd name="connsiteY11" fmla="*/ 1461015 h 1497310"/>
              <a:gd name="connsiteX12" fmla="*/ 68095 w 2882547"/>
              <a:gd name="connsiteY12" fmla="*/ 1496641 h 1497310"/>
              <a:gd name="connsiteX13" fmla="*/ 68095 w 2882547"/>
              <a:gd name="connsiteY13" fmla="*/ 1484765 h 1497310"/>
              <a:gd name="connsiteX0" fmla="*/ 2889345 w 2889345"/>
              <a:gd name="connsiteY0" fmla="*/ 843498 h 1497310"/>
              <a:gd name="connsiteX1" fmla="*/ 2639963 w 2889345"/>
              <a:gd name="connsiteY1" fmla="*/ 534739 h 1497310"/>
              <a:gd name="connsiteX2" fmla="*/ 2200576 w 2889345"/>
              <a:gd name="connsiteY2" fmla="*/ 309108 h 1497310"/>
              <a:gd name="connsiteX3" fmla="*/ 1689937 w 2889345"/>
              <a:gd name="connsiteY3" fmla="*/ 119103 h 1497310"/>
              <a:gd name="connsiteX4" fmla="*/ 799288 w 2889345"/>
              <a:gd name="connsiteY4" fmla="*/ 350 h 1497310"/>
              <a:gd name="connsiteX5" fmla="*/ 383652 w 2889345"/>
              <a:gd name="connsiteY5" fmla="*/ 83477 h 1497310"/>
              <a:gd name="connsiteX6" fmla="*/ 336150 w 2889345"/>
              <a:gd name="connsiteY6" fmla="*/ 107228 h 1497310"/>
              <a:gd name="connsiteX7" fmla="*/ 27392 w 2889345"/>
              <a:gd name="connsiteY7" fmla="*/ 546615 h 1497310"/>
              <a:gd name="connsiteX8" fmla="*/ 15516 w 2889345"/>
              <a:gd name="connsiteY8" fmla="*/ 594116 h 1497310"/>
              <a:gd name="connsiteX9" fmla="*/ 51142 w 2889345"/>
              <a:gd name="connsiteY9" fmla="*/ 1069129 h 1497310"/>
              <a:gd name="connsiteX10" fmla="*/ 63018 w 2889345"/>
              <a:gd name="connsiteY10" fmla="*/ 1461015 h 1497310"/>
              <a:gd name="connsiteX11" fmla="*/ 74893 w 2889345"/>
              <a:gd name="connsiteY11" fmla="*/ 1496641 h 1497310"/>
              <a:gd name="connsiteX12" fmla="*/ 74893 w 2889345"/>
              <a:gd name="connsiteY12" fmla="*/ 1484765 h 1497310"/>
              <a:gd name="connsiteX0" fmla="*/ 2892796 w 2892796"/>
              <a:gd name="connsiteY0" fmla="*/ 845544 h 1499356"/>
              <a:gd name="connsiteX1" fmla="*/ 2643414 w 2892796"/>
              <a:gd name="connsiteY1" fmla="*/ 536785 h 1499356"/>
              <a:gd name="connsiteX2" fmla="*/ 2204027 w 2892796"/>
              <a:gd name="connsiteY2" fmla="*/ 311154 h 1499356"/>
              <a:gd name="connsiteX3" fmla="*/ 1693388 w 2892796"/>
              <a:gd name="connsiteY3" fmla="*/ 121149 h 1499356"/>
              <a:gd name="connsiteX4" fmla="*/ 802739 w 2892796"/>
              <a:gd name="connsiteY4" fmla="*/ 2396 h 1499356"/>
              <a:gd name="connsiteX5" fmla="*/ 387103 w 2892796"/>
              <a:gd name="connsiteY5" fmla="*/ 85523 h 1499356"/>
              <a:gd name="connsiteX6" fmla="*/ 30843 w 2892796"/>
              <a:gd name="connsiteY6" fmla="*/ 548661 h 1499356"/>
              <a:gd name="connsiteX7" fmla="*/ 18967 w 2892796"/>
              <a:gd name="connsiteY7" fmla="*/ 596162 h 1499356"/>
              <a:gd name="connsiteX8" fmla="*/ 54593 w 2892796"/>
              <a:gd name="connsiteY8" fmla="*/ 1071175 h 1499356"/>
              <a:gd name="connsiteX9" fmla="*/ 66469 w 2892796"/>
              <a:gd name="connsiteY9" fmla="*/ 1463061 h 1499356"/>
              <a:gd name="connsiteX10" fmla="*/ 78344 w 2892796"/>
              <a:gd name="connsiteY10" fmla="*/ 1498687 h 1499356"/>
              <a:gd name="connsiteX11" fmla="*/ 78344 w 2892796"/>
              <a:gd name="connsiteY11" fmla="*/ 1486811 h 1499356"/>
              <a:gd name="connsiteX0" fmla="*/ 2923359 w 2923359"/>
              <a:gd name="connsiteY0" fmla="*/ 843148 h 1496960"/>
              <a:gd name="connsiteX1" fmla="*/ 2673977 w 2923359"/>
              <a:gd name="connsiteY1" fmla="*/ 534389 h 1496960"/>
              <a:gd name="connsiteX2" fmla="*/ 2234590 w 2923359"/>
              <a:gd name="connsiteY2" fmla="*/ 308758 h 1496960"/>
              <a:gd name="connsiteX3" fmla="*/ 1723951 w 2923359"/>
              <a:gd name="connsiteY3" fmla="*/ 118753 h 1496960"/>
              <a:gd name="connsiteX4" fmla="*/ 833302 w 2923359"/>
              <a:gd name="connsiteY4" fmla="*/ 0 h 1496960"/>
              <a:gd name="connsiteX5" fmla="*/ 61406 w 2923359"/>
              <a:gd name="connsiteY5" fmla="*/ 546265 h 1496960"/>
              <a:gd name="connsiteX6" fmla="*/ 49530 w 2923359"/>
              <a:gd name="connsiteY6" fmla="*/ 593766 h 1496960"/>
              <a:gd name="connsiteX7" fmla="*/ 85156 w 2923359"/>
              <a:gd name="connsiteY7" fmla="*/ 1068779 h 1496960"/>
              <a:gd name="connsiteX8" fmla="*/ 97032 w 2923359"/>
              <a:gd name="connsiteY8" fmla="*/ 1460665 h 1496960"/>
              <a:gd name="connsiteX9" fmla="*/ 108907 w 2923359"/>
              <a:gd name="connsiteY9" fmla="*/ 1496291 h 1496960"/>
              <a:gd name="connsiteX10" fmla="*/ 108907 w 2923359"/>
              <a:gd name="connsiteY10" fmla="*/ 1484415 h 1496960"/>
              <a:gd name="connsiteX0" fmla="*/ 2912937 w 2912937"/>
              <a:gd name="connsiteY0" fmla="*/ 843148 h 1496960"/>
              <a:gd name="connsiteX1" fmla="*/ 2663555 w 2912937"/>
              <a:gd name="connsiteY1" fmla="*/ 534389 h 1496960"/>
              <a:gd name="connsiteX2" fmla="*/ 2224168 w 2912937"/>
              <a:gd name="connsiteY2" fmla="*/ 308758 h 1496960"/>
              <a:gd name="connsiteX3" fmla="*/ 1713529 w 2912937"/>
              <a:gd name="connsiteY3" fmla="*/ 118753 h 1496960"/>
              <a:gd name="connsiteX4" fmla="*/ 822880 w 2912937"/>
              <a:gd name="connsiteY4" fmla="*/ 0 h 1496960"/>
              <a:gd name="connsiteX5" fmla="*/ 50984 w 2912937"/>
              <a:gd name="connsiteY5" fmla="*/ 546265 h 1496960"/>
              <a:gd name="connsiteX6" fmla="*/ 74734 w 2912937"/>
              <a:gd name="connsiteY6" fmla="*/ 1068779 h 1496960"/>
              <a:gd name="connsiteX7" fmla="*/ 86610 w 2912937"/>
              <a:gd name="connsiteY7" fmla="*/ 1460665 h 1496960"/>
              <a:gd name="connsiteX8" fmla="*/ 98485 w 2912937"/>
              <a:gd name="connsiteY8" fmla="*/ 1496291 h 1496960"/>
              <a:gd name="connsiteX9" fmla="*/ 98485 w 2912937"/>
              <a:gd name="connsiteY9" fmla="*/ 1484415 h 1496960"/>
              <a:gd name="connsiteX0" fmla="*/ 2863821 w 2863821"/>
              <a:gd name="connsiteY0" fmla="*/ 843148 h 1496960"/>
              <a:gd name="connsiteX1" fmla="*/ 2614439 w 2863821"/>
              <a:gd name="connsiteY1" fmla="*/ 534389 h 1496960"/>
              <a:gd name="connsiteX2" fmla="*/ 2175052 w 2863821"/>
              <a:gd name="connsiteY2" fmla="*/ 308758 h 1496960"/>
              <a:gd name="connsiteX3" fmla="*/ 1664413 w 2863821"/>
              <a:gd name="connsiteY3" fmla="*/ 118753 h 1496960"/>
              <a:gd name="connsiteX4" fmla="*/ 773764 w 2863821"/>
              <a:gd name="connsiteY4" fmla="*/ 0 h 1496960"/>
              <a:gd name="connsiteX5" fmla="*/ 73120 w 2863821"/>
              <a:gd name="connsiteY5" fmla="*/ 356260 h 1496960"/>
              <a:gd name="connsiteX6" fmla="*/ 25618 w 2863821"/>
              <a:gd name="connsiteY6" fmla="*/ 1068779 h 1496960"/>
              <a:gd name="connsiteX7" fmla="*/ 37494 w 2863821"/>
              <a:gd name="connsiteY7" fmla="*/ 1460665 h 1496960"/>
              <a:gd name="connsiteX8" fmla="*/ 49369 w 2863821"/>
              <a:gd name="connsiteY8" fmla="*/ 1496291 h 1496960"/>
              <a:gd name="connsiteX9" fmla="*/ 49369 w 2863821"/>
              <a:gd name="connsiteY9" fmla="*/ 1484415 h 1496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63821" h="1496960">
                <a:moveTo>
                  <a:pt x="2863821" y="843148"/>
                </a:moveTo>
                <a:cubicBezTo>
                  <a:pt x="2855065" y="755589"/>
                  <a:pt x="2729234" y="623454"/>
                  <a:pt x="2614439" y="534389"/>
                </a:cubicBezTo>
                <a:cubicBezTo>
                  <a:pt x="2499644" y="445324"/>
                  <a:pt x="2333390" y="378031"/>
                  <a:pt x="2175052" y="308758"/>
                </a:cubicBezTo>
                <a:cubicBezTo>
                  <a:pt x="2016714" y="239485"/>
                  <a:pt x="1757436" y="154379"/>
                  <a:pt x="1664413" y="118753"/>
                </a:cubicBezTo>
                <a:cubicBezTo>
                  <a:pt x="1430865" y="67293"/>
                  <a:pt x="951894" y="17813"/>
                  <a:pt x="773764" y="0"/>
                </a:cubicBezTo>
                <a:cubicBezTo>
                  <a:pt x="496673" y="71252"/>
                  <a:pt x="197811" y="178130"/>
                  <a:pt x="73120" y="356260"/>
                </a:cubicBezTo>
                <a:cubicBezTo>
                  <a:pt x="-51571" y="534390"/>
                  <a:pt x="19680" y="916379"/>
                  <a:pt x="25618" y="1068779"/>
                </a:cubicBezTo>
                <a:cubicBezTo>
                  <a:pt x="29577" y="1199408"/>
                  <a:pt x="30245" y="1330178"/>
                  <a:pt x="37494" y="1460665"/>
                </a:cubicBezTo>
                <a:cubicBezTo>
                  <a:pt x="38188" y="1473163"/>
                  <a:pt x="43771" y="1485095"/>
                  <a:pt x="49369" y="1496291"/>
                </a:cubicBezTo>
                <a:cubicBezTo>
                  <a:pt x="51139" y="1499832"/>
                  <a:pt x="49369" y="1488374"/>
                  <a:pt x="49369" y="1484415"/>
                </a:cubicBezTo>
              </a:path>
            </a:pathLst>
          </a:cu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21B691-D8A3-4E6F-A333-D798C6F724D8}"/>
              </a:ext>
            </a:extLst>
          </p:cNvPr>
          <p:cNvSpPr txBox="1"/>
          <p:nvPr/>
        </p:nvSpPr>
        <p:spPr>
          <a:xfrm>
            <a:off x="1805050" y="522514"/>
            <a:ext cx="16744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UR55/UL53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1760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2">
            <a:extLst>
              <a:ext uri="{FF2B5EF4-FFF2-40B4-BE49-F238E27FC236}">
                <a16:creationId xmlns:a16="http://schemas.microsoft.com/office/drawing/2014/main" id="{233F3DAA-5F41-41C8-8FF3-A2D1C82D8E91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6" t="13175" r="42628" b="20909"/>
          <a:stretch/>
        </p:blipFill>
        <p:spPr>
          <a:xfrm>
            <a:off x="372093" y="771896"/>
            <a:ext cx="6931232" cy="53201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91E5A65-4A4B-4234-9C75-2C4437CF1982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6650183" y="1853747"/>
            <a:ext cx="1620982" cy="12100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0317D6E-23EC-47EC-A40D-6A5B8E6B1A08}"/>
              </a:ext>
            </a:extLst>
          </p:cNvPr>
          <p:cNvSpPr txBox="1"/>
          <p:nvPr/>
        </p:nvSpPr>
        <p:spPr>
          <a:xfrm>
            <a:off x="7540832" y="1484415"/>
            <a:ext cx="146066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COLISION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5155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8079B4F7-6BF2-4378-A82D-886913755A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82" y="-6545"/>
            <a:ext cx="9464633" cy="65926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320305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1">
            <a:extLst>
              <a:ext uri="{FF2B5EF4-FFF2-40B4-BE49-F238E27FC236}">
                <a16:creationId xmlns:a16="http://schemas.microsoft.com/office/drawing/2014/main" id="{89657E2A-34A8-413E-B355-773B3DD8C9D7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7" b="6597"/>
          <a:stretch/>
        </p:blipFill>
        <p:spPr>
          <a:xfrm>
            <a:off x="2339438" y="518227"/>
            <a:ext cx="8475023" cy="55025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030C0FC-A11E-4971-B320-BF028BA6B480}"/>
              </a:ext>
            </a:extLst>
          </p:cNvPr>
          <p:cNvCxnSpPr/>
          <p:nvPr/>
        </p:nvCxnSpPr>
        <p:spPr>
          <a:xfrm flipH="1">
            <a:off x="4227616" y="4405745"/>
            <a:ext cx="16506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0F1E255-183E-4B4F-A206-00332C37147C}"/>
              </a:ext>
            </a:extLst>
          </p:cNvPr>
          <p:cNvSpPr txBox="1"/>
          <p:nvPr/>
        </p:nvSpPr>
        <p:spPr>
          <a:xfrm>
            <a:off x="5531922" y="1009403"/>
            <a:ext cx="112815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UA53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4428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map&#10;&#10;Description automatically generated">
            <a:extLst>
              <a:ext uri="{FF2B5EF4-FFF2-40B4-BE49-F238E27FC236}">
                <a16:creationId xmlns:a16="http://schemas.microsoft.com/office/drawing/2014/main" id="{BF819331-D18C-46CF-A2C5-BEBBEEE68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605" y="712520"/>
            <a:ext cx="9708789" cy="56589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012406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14">
            <a:extLst>
              <a:ext uri="{FF2B5EF4-FFF2-40B4-BE49-F238E27FC236}">
                <a16:creationId xmlns:a16="http://schemas.microsoft.com/office/drawing/2014/main" id="{6C2DF083-1E04-4157-A007-0467A460B89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F32AE8-4A1E-49CB-93F2-B873205A17E3}"/>
              </a:ext>
            </a:extLst>
          </p:cNvPr>
          <p:cNvSpPr txBox="1"/>
          <p:nvPr/>
        </p:nvSpPr>
        <p:spPr>
          <a:xfrm>
            <a:off x="7279574" y="3429000"/>
            <a:ext cx="125878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QURCG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401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13">
            <a:extLst>
              <a:ext uri="{FF2B5EF4-FFF2-40B4-BE49-F238E27FC236}">
                <a16:creationId xmlns:a16="http://schemas.microsoft.com/office/drawing/2014/main" id="{FDD3B104-D5CA-40B2-A63D-468356D0E05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F32262-DE66-48A2-8A61-86F9F31A904C}"/>
              </a:ext>
            </a:extLst>
          </p:cNvPr>
          <p:cNvSpPr txBox="1"/>
          <p:nvPr/>
        </p:nvSpPr>
        <p:spPr>
          <a:xfrm>
            <a:off x="7279574" y="3429000"/>
            <a:ext cx="125878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QURCG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1D9ED1-92F0-4723-8121-28FE66115582}"/>
              </a:ext>
            </a:extLst>
          </p:cNvPr>
          <p:cNvSpPr txBox="1"/>
          <p:nvPr/>
        </p:nvSpPr>
        <p:spPr>
          <a:xfrm>
            <a:off x="1080654" y="510639"/>
            <a:ext cx="16744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US57/UR55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445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12">
            <a:extLst>
              <a:ext uri="{FF2B5EF4-FFF2-40B4-BE49-F238E27FC236}">
                <a16:creationId xmlns:a16="http://schemas.microsoft.com/office/drawing/2014/main" id="{C3E87297-5DC2-45FB-943E-91D95BAE98B4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42" b="9016"/>
          <a:stretch/>
        </p:blipFill>
        <p:spPr>
          <a:xfrm>
            <a:off x="368135" y="748970"/>
            <a:ext cx="11162805" cy="53600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41BD1C6-B988-41F8-9279-8EF8CEF5546E}"/>
              </a:ext>
            </a:extLst>
          </p:cNvPr>
          <p:cNvSpPr txBox="1"/>
          <p:nvPr/>
        </p:nvSpPr>
        <p:spPr>
          <a:xfrm>
            <a:off x="5252853" y="3987140"/>
            <a:ext cx="125878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QURCG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325A3C-ECA6-4170-98B6-1D80806E72FD}"/>
              </a:ext>
            </a:extLst>
          </p:cNvPr>
          <p:cNvSpPr txBox="1"/>
          <p:nvPr/>
        </p:nvSpPr>
        <p:spPr>
          <a:xfrm>
            <a:off x="1092529" y="380010"/>
            <a:ext cx="16744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US57/UR55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382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11">
            <a:extLst>
              <a:ext uri="{FF2B5EF4-FFF2-40B4-BE49-F238E27FC236}">
                <a16:creationId xmlns:a16="http://schemas.microsoft.com/office/drawing/2014/main" id="{46BD3AAC-C00E-4BA4-B1A7-1D5B77D6E974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8" b="14660"/>
          <a:stretch/>
        </p:blipFill>
        <p:spPr>
          <a:xfrm>
            <a:off x="0" y="482600"/>
            <a:ext cx="12237010" cy="53244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FB98788-9730-40EA-B0C8-361A476C385B}"/>
              </a:ext>
            </a:extLst>
          </p:cNvPr>
          <p:cNvSpPr txBox="1"/>
          <p:nvPr/>
        </p:nvSpPr>
        <p:spPr>
          <a:xfrm>
            <a:off x="1080654" y="510639"/>
            <a:ext cx="16744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US57/UR55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AFD062-0767-4F3C-B4A6-0AE75A89F0E3}"/>
              </a:ext>
            </a:extLst>
          </p:cNvPr>
          <p:cNvSpPr txBox="1"/>
          <p:nvPr/>
        </p:nvSpPr>
        <p:spPr>
          <a:xfrm>
            <a:off x="10117776" y="2870860"/>
            <a:ext cx="99752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VERS UA57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2842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BE00AE8C-8DD0-4801-AC76-485194A7F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7" b="34628"/>
          <a:stretch/>
        </p:blipFill>
        <p:spPr>
          <a:xfrm>
            <a:off x="0" y="1175657"/>
            <a:ext cx="12192000" cy="31588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CCFBDE-166E-45EA-B7B4-F56AC5B90D36}"/>
              </a:ext>
            </a:extLst>
          </p:cNvPr>
          <p:cNvSpPr txBox="1"/>
          <p:nvPr/>
        </p:nvSpPr>
        <p:spPr>
          <a:xfrm>
            <a:off x="5581403" y="5047013"/>
            <a:ext cx="235131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Corriger </a:t>
            </a:r>
            <a:r>
              <a:rPr lang="fr-FR" dirty="0" err="1"/>
              <a:t>modele</a:t>
            </a:r>
            <a:endParaRPr lang="fr-FR" dirty="0"/>
          </a:p>
          <a:p>
            <a:r>
              <a:rPr lang="fr-FR" dirty="0"/>
              <a:t>1 seul tuyau 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79AB2B8-951F-41AE-9A4C-D4DDE1C55CB5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6757060" y="3313217"/>
            <a:ext cx="59376" cy="1733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795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a13discuscryo10">
            <a:extLst>
              <a:ext uri="{FF2B5EF4-FFF2-40B4-BE49-F238E27FC236}">
                <a16:creationId xmlns:a16="http://schemas.microsoft.com/office/drawing/2014/main" id="{883D0FF4-F71C-4251-8EA7-D40223FC731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12192000" cy="5891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D60594-7631-4F1C-A819-9B0F07976A04}"/>
              </a:ext>
            </a:extLst>
          </p:cNvPr>
          <p:cNvSpPr txBox="1"/>
          <p:nvPr/>
        </p:nvSpPr>
        <p:spPr>
          <a:xfrm>
            <a:off x="1080654" y="510639"/>
            <a:ext cx="16744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US57/UR55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9742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AHiLumi-Template-Integration" id="{A8849BB2-CF84-4EFF-ADA4-2D50FF85A7F2}" vid="{F546CA71-3B72-4A76-884C-A60740402BC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AAHiLumi-Template-Integration</Template>
  <TotalTime>129</TotalTime>
  <Words>75</Words>
  <Application>Microsoft Office PowerPoint</Application>
  <PresentationFormat>Widescreen</PresentationFormat>
  <Paragraphs>29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Thème Office</vt:lpstr>
      <vt:lpstr>Warm cryo pipes preliminary integration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Stephane Maridor</dc:creator>
  <cp:lastModifiedBy>Stephane Maridor</cp:lastModifiedBy>
  <cp:revision>39</cp:revision>
  <dcterms:created xsi:type="dcterms:W3CDTF">2020-08-18T12:02:25Z</dcterms:created>
  <dcterms:modified xsi:type="dcterms:W3CDTF">2020-08-20T08:30:34Z</dcterms:modified>
</cp:coreProperties>
</file>