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5" autoAdjust="0"/>
    <p:restoredTop sz="94660"/>
  </p:normalViewPr>
  <p:slideViewPr>
    <p:cSldViewPr snapToGrid="0">
      <p:cViewPr varScale="1">
        <p:scale>
          <a:sx n="139" d="100"/>
          <a:sy n="139" d="100"/>
        </p:scale>
        <p:origin x="144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97EAC-7742-42D9-862F-FFDC43A3B43D}" type="datetimeFigureOut">
              <a:rPr lang="en-GB" smtClean="0"/>
              <a:t>08/09/2020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9BDD0C-8D39-4D67-9CEA-829A15010A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147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08/09/2020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Damien BRETHOUX EN-EA-DC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91DC-5ACA-4CB0-8E00-EE0422412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323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08/09/2020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Damien BRETHOUX EN-EA-DC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91DC-5ACA-4CB0-8E00-EE0422412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994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08/09/2020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Damien BRETHOUX EN-EA-DC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91DC-5ACA-4CB0-8E00-EE0422412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096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08/09/2020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Damien BRETHOUX EN-EA-DC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91DC-5ACA-4CB0-8E00-EE0422412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348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08/09/2020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Damien BRETHOUX EN-EA-DC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91DC-5ACA-4CB0-8E00-EE0422412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485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08/09/2020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Damien BRETHOUX EN-EA-DC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91DC-5ACA-4CB0-8E00-EE0422412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681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08/09/2020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Damien BRETHOUX EN-EA-DC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91DC-5ACA-4CB0-8E00-EE0422412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158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08/09/2020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Damien BRETHOUX EN-EA-DC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91DC-5ACA-4CB0-8E00-EE0422412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765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08/09/2020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Damien BRETHOUX EN-EA-DC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91DC-5ACA-4CB0-8E00-EE0422412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006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08/09/2020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Damien BRETHOUX EN-EA-DC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91DC-5ACA-4CB0-8E00-EE0422412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217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08/09/2020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Damien BRETHOUX EN-EA-DC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91DC-5ACA-4CB0-8E00-EE0422412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648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08/09/2020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Damien BRETHOUX EN-EA-DC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291DC-5ACA-4CB0-8E00-EE0422412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749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>
            <p:extLst>
              <p:ext uri="{D42A27DB-BD31-4B8C-83A1-F6EECF244321}">
                <p14:modId xmlns:p14="http://schemas.microsoft.com/office/powerpoint/2010/main" val="404484765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247125" y="420768"/>
            <a:ext cx="11697750" cy="6016464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247125" y="2151933"/>
            <a:ext cx="914400" cy="612648"/>
          </a:xfrm>
          <a:prstGeom prst="wedgeRoundRectCallout">
            <a:avLst>
              <a:gd name="adj1" fmla="val 40821"/>
              <a:gd name="adj2" fmla="val 10851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Gate valve</a:t>
            </a:r>
            <a:endParaRPr lang="en-GB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8835380" y="452084"/>
            <a:ext cx="914400" cy="612648"/>
          </a:xfrm>
          <a:prstGeom prst="wedgeRoundRectCallout">
            <a:avLst>
              <a:gd name="adj1" fmla="val 33302"/>
              <a:gd name="adj2" fmla="val 11636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Gate valve</a:t>
            </a:r>
            <a:endParaRPr lang="en-GB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1293298" y="1519416"/>
            <a:ext cx="1587405" cy="737546"/>
          </a:xfrm>
          <a:prstGeom prst="wedgeRoundRectCallout">
            <a:avLst>
              <a:gd name="adj1" fmla="val 14120"/>
              <a:gd name="adj2" fmla="val 21088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Assembly ZQNA + SEM</a:t>
            </a:r>
            <a:endParaRPr lang="en-GB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2950220" y="2323813"/>
            <a:ext cx="914400" cy="366286"/>
          </a:xfrm>
          <a:prstGeom prst="wedgeRoundRectCallout">
            <a:avLst>
              <a:gd name="adj1" fmla="val 7738"/>
              <a:gd name="adj2" fmla="val 18324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ZQNA</a:t>
            </a:r>
            <a:endParaRPr lang="en-GB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4936005" y="389635"/>
            <a:ext cx="1587405" cy="737546"/>
          </a:xfrm>
          <a:prstGeom prst="wedgeRoundRectCallout">
            <a:avLst>
              <a:gd name="adj1" fmla="val 36209"/>
              <a:gd name="adj2" fmla="val 2230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Assembly ZQNA + SEM</a:t>
            </a:r>
            <a:endParaRPr lang="en-GB" dirty="0"/>
          </a:p>
        </p:txBody>
      </p:sp>
      <p:sp>
        <p:nvSpPr>
          <p:cNvPr id="11" name="Rounded Rectangular Callout 10"/>
          <p:cNvSpPr/>
          <p:nvPr/>
        </p:nvSpPr>
        <p:spPr>
          <a:xfrm>
            <a:off x="8327763" y="1211178"/>
            <a:ext cx="914400" cy="366286"/>
          </a:xfrm>
          <a:prstGeom prst="wedgeRoundRectCallout">
            <a:avLst>
              <a:gd name="adj1" fmla="val 15257"/>
              <a:gd name="adj2" fmla="val 16822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ZQNA</a:t>
            </a:r>
            <a:endParaRPr lang="en-GB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10108053" y="198624"/>
            <a:ext cx="1836821" cy="1252040"/>
          </a:xfrm>
          <a:prstGeom prst="wedgeRoundRectCallout">
            <a:avLst>
              <a:gd name="adj1" fmla="val -28619"/>
              <a:gd name="adj2" fmla="val 10162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Assembly Fast Deflector + Static Deflector</a:t>
            </a:r>
            <a:endParaRPr lang="en-GB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6641623" y="271688"/>
            <a:ext cx="1760812" cy="544285"/>
          </a:xfrm>
          <a:prstGeom prst="wedgeRoundRectCallout">
            <a:avLst>
              <a:gd name="adj1" fmla="val 28285"/>
              <a:gd name="adj2" fmla="val 24979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Static Deflector</a:t>
            </a:r>
            <a:endParaRPr lang="en-GB" dirty="0"/>
          </a:p>
        </p:txBody>
      </p:sp>
      <p:sp>
        <p:nvSpPr>
          <p:cNvPr id="14" name="Rounded Rectangular Callout 13"/>
          <p:cNvSpPr/>
          <p:nvPr/>
        </p:nvSpPr>
        <p:spPr>
          <a:xfrm>
            <a:off x="8607734" y="3726351"/>
            <a:ext cx="990791" cy="383289"/>
          </a:xfrm>
          <a:prstGeom prst="wedgeRoundRectCallout">
            <a:avLst>
              <a:gd name="adj1" fmla="val 27895"/>
              <a:gd name="adj2" fmla="val -396947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Bellow</a:t>
            </a:r>
            <a:endParaRPr lang="en-GB" dirty="0"/>
          </a:p>
        </p:txBody>
      </p:sp>
      <p:sp>
        <p:nvSpPr>
          <p:cNvPr id="15" name="Rounded Rectangular Callout 14"/>
          <p:cNvSpPr/>
          <p:nvPr/>
        </p:nvSpPr>
        <p:spPr>
          <a:xfrm>
            <a:off x="7522029" y="3917995"/>
            <a:ext cx="990791" cy="383289"/>
          </a:xfrm>
          <a:prstGeom prst="wedgeRoundRectCallout">
            <a:avLst>
              <a:gd name="adj1" fmla="val 59121"/>
              <a:gd name="adj2" fmla="val -479459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Bellow</a:t>
            </a:r>
            <a:endParaRPr lang="en-GB" dirty="0"/>
          </a:p>
        </p:txBody>
      </p:sp>
      <p:sp>
        <p:nvSpPr>
          <p:cNvPr id="16" name="Rounded Rectangular Callout 15"/>
          <p:cNvSpPr/>
          <p:nvPr/>
        </p:nvSpPr>
        <p:spPr>
          <a:xfrm>
            <a:off x="6148138" y="4723538"/>
            <a:ext cx="1552073" cy="762862"/>
          </a:xfrm>
          <a:prstGeom prst="wedgeRoundRectCallout">
            <a:avLst>
              <a:gd name="adj1" fmla="val 19803"/>
              <a:gd name="adj2" fmla="val -343846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Vacuum tube + bellow</a:t>
            </a:r>
            <a:endParaRPr lang="en-GB" dirty="0"/>
          </a:p>
        </p:txBody>
      </p:sp>
      <p:sp>
        <p:nvSpPr>
          <p:cNvPr id="17" name="Rounded Rectangular Callout 16"/>
          <p:cNvSpPr/>
          <p:nvPr/>
        </p:nvSpPr>
        <p:spPr>
          <a:xfrm>
            <a:off x="4299858" y="4504678"/>
            <a:ext cx="1552073" cy="762862"/>
          </a:xfrm>
          <a:prstGeom prst="wedgeRoundRectCallout">
            <a:avLst>
              <a:gd name="adj1" fmla="val -14748"/>
              <a:gd name="adj2" fmla="val -227587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Vacuum tube + bellow</a:t>
            </a:r>
            <a:endParaRPr lang="en-GB" dirty="0"/>
          </a:p>
        </p:txBody>
      </p:sp>
      <p:sp>
        <p:nvSpPr>
          <p:cNvPr id="18" name="Rounded Rectangular Callout 17"/>
          <p:cNvSpPr/>
          <p:nvPr/>
        </p:nvSpPr>
        <p:spPr>
          <a:xfrm>
            <a:off x="2621166" y="5356055"/>
            <a:ext cx="990791" cy="383289"/>
          </a:xfrm>
          <a:prstGeom prst="wedgeRoundRectCallout">
            <a:avLst>
              <a:gd name="adj1" fmla="val -8882"/>
              <a:gd name="adj2" fmla="val -488428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Bellow</a:t>
            </a:r>
            <a:endParaRPr lang="en-GB" dirty="0"/>
          </a:p>
        </p:txBody>
      </p:sp>
      <p:sp>
        <p:nvSpPr>
          <p:cNvPr id="19" name="Rounded Rectangular Callout 18"/>
          <p:cNvSpPr/>
          <p:nvPr/>
        </p:nvSpPr>
        <p:spPr>
          <a:xfrm>
            <a:off x="385488" y="5282436"/>
            <a:ext cx="1552073" cy="634375"/>
          </a:xfrm>
          <a:prstGeom prst="wedgeRoundRectCallout">
            <a:avLst>
              <a:gd name="adj1" fmla="val 25119"/>
              <a:gd name="adj2" fmla="val -239714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Rigid vacuum tube</a:t>
            </a:r>
            <a:endParaRPr lang="en-GB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08/09/2020</a:t>
            </a:r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Damien BRETHOUX EN-EA-DC</a:t>
            </a:r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91DC-5ACA-4CB0-8E00-EE0422412B6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454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>
            <p:extLst>
              <p:ext uri="{D42A27DB-BD31-4B8C-83A1-F6EECF244321}">
                <p14:modId xmlns:p14="http://schemas.microsoft.com/office/powerpoint/2010/main" val="323142543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247125" y="420768"/>
            <a:ext cx="11697750" cy="6016464"/>
          </a:xfrm>
          <a:prstGeom prst="rect">
            <a:avLst/>
          </a:prstGeom>
        </p:spPr>
      </p:pic>
      <p:sp>
        <p:nvSpPr>
          <p:cNvPr id="12" name="Rounded Rectangular Callout 11"/>
          <p:cNvSpPr/>
          <p:nvPr/>
        </p:nvSpPr>
        <p:spPr>
          <a:xfrm>
            <a:off x="3520856" y="704250"/>
            <a:ext cx="1836821" cy="1252040"/>
          </a:xfrm>
          <a:prstGeom prst="wedgeRoundRectCallout">
            <a:avLst>
              <a:gd name="adj1" fmla="val 12928"/>
              <a:gd name="adj2" fmla="val 11315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Assembly Fast Deflector + Static Deflector</a:t>
            </a:r>
            <a:endParaRPr lang="en-GB" dirty="0"/>
          </a:p>
        </p:txBody>
      </p:sp>
      <p:sp>
        <p:nvSpPr>
          <p:cNvPr id="15" name="Rounded Rectangular Callout 14"/>
          <p:cNvSpPr/>
          <p:nvPr/>
        </p:nvSpPr>
        <p:spPr>
          <a:xfrm>
            <a:off x="5466348" y="4571138"/>
            <a:ext cx="990791" cy="383289"/>
          </a:xfrm>
          <a:prstGeom prst="wedgeRoundRectCallout">
            <a:avLst>
              <a:gd name="adj1" fmla="val -23454"/>
              <a:gd name="adj2" fmla="val -470490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Bellow</a:t>
            </a:r>
            <a:endParaRPr lang="en-GB" dirty="0"/>
          </a:p>
        </p:txBody>
      </p:sp>
      <p:sp>
        <p:nvSpPr>
          <p:cNvPr id="18" name="Rounded Rectangular Callout 17"/>
          <p:cNvSpPr/>
          <p:nvPr/>
        </p:nvSpPr>
        <p:spPr>
          <a:xfrm>
            <a:off x="3448475" y="5104969"/>
            <a:ext cx="990791" cy="383289"/>
          </a:xfrm>
          <a:prstGeom prst="wedgeRoundRectCallout">
            <a:avLst>
              <a:gd name="adj1" fmla="val -8882"/>
              <a:gd name="adj2" fmla="val -488428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Bellow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719" y="1772"/>
            <a:ext cx="4763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Configuration with eventual extraction for LNE52</a:t>
            </a:r>
            <a:endParaRPr lang="en-GB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08/09/2020</a:t>
            </a:r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Damien BRETHOUX EN-EA-DC</a:t>
            </a:r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91DC-5ACA-4CB0-8E00-EE0422412B6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290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>
            <p:extLst>
              <p:ext uri="{D42A27DB-BD31-4B8C-83A1-F6EECF244321}">
                <p14:modId xmlns:p14="http://schemas.microsoft.com/office/powerpoint/2010/main" val="145213522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247125" y="420768"/>
            <a:ext cx="11697750" cy="60164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9" y="1772"/>
            <a:ext cx="4424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Complete integration with PUMA experiment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08/09/2020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Damien BRETHOUX EN-EA-DC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91DC-5ACA-4CB0-8E00-EE0422412B6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392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70</Words>
  <Application>Microsoft Office PowerPoint</Application>
  <PresentationFormat>Widescreen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Damien Brethoux</dc:creator>
  <cp:lastModifiedBy>Damien Brethoux</cp:lastModifiedBy>
  <cp:revision>14</cp:revision>
  <dcterms:created xsi:type="dcterms:W3CDTF">2020-09-08T14:23:23Z</dcterms:created>
  <dcterms:modified xsi:type="dcterms:W3CDTF">2020-09-08T14:35:16Z</dcterms:modified>
</cp:coreProperties>
</file>