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09" r:id="rId1"/>
  </p:sldMasterIdLst>
  <p:notesMasterIdLst>
    <p:notesMasterId r:id="rId37"/>
  </p:notesMasterIdLst>
  <p:handoutMasterIdLst>
    <p:handoutMasterId r:id="rId38"/>
  </p:handoutMasterIdLst>
  <p:sldIdLst>
    <p:sldId id="1203" r:id="rId2"/>
    <p:sldId id="1112" r:id="rId3"/>
    <p:sldId id="1210" r:id="rId4"/>
    <p:sldId id="1202" r:id="rId5"/>
    <p:sldId id="1181" r:id="rId6"/>
    <p:sldId id="1182" r:id="rId7"/>
    <p:sldId id="1211" r:id="rId8"/>
    <p:sldId id="1183" r:id="rId9"/>
    <p:sldId id="1169" r:id="rId10"/>
    <p:sldId id="1194" r:id="rId11"/>
    <p:sldId id="1206" r:id="rId12"/>
    <p:sldId id="1168" r:id="rId13"/>
    <p:sldId id="1170" r:id="rId14"/>
    <p:sldId id="1171" r:id="rId15"/>
    <p:sldId id="1176" r:id="rId16"/>
    <p:sldId id="1201" r:id="rId17"/>
    <p:sldId id="1208" r:id="rId18"/>
    <p:sldId id="1209" r:id="rId19"/>
    <p:sldId id="1212" r:id="rId20"/>
    <p:sldId id="1117" r:id="rId21"/>
    <p:sldId id="1178" r:id="rId22"/>
    <p:sldId id="1205" r:id="rId23"/>
    <p:sldId id="1186" r:id="rId24"/>
    <p:sldId id="337" r:id="rId25"/>
    <p:sldId id="349" r:id="rId26"/>
    <p:sldId id="354" r:id="rId27"/>
    <p:sldId id="1193" r:id="rId28"/>
    <p:sldId id="417" r:id="rId29"/>
    <p:sldId id="1196" r:id="rId30"/>
    <p:sldId id="1197" r:id="rId31"/>
    <p:sldId id="1198" r:id="rId32"/>
    <p:sldId id="1199" r:id="rId33"/>
    <p:sldId id="1200" r:id="rId34"/>
    <p:sldId id="1204" r:id="rId35"/>
    <p:sldId id="1213" r:id="rId36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3333FF"/>
    <a:srgbClr val="0000FF"/>
    <a:srgbClr val="996633"/>
    <a:srgbClr val="1E5AAE"/>
    <a:srgbClr val="CC0066"/>
    <a:srgbClr val="FF0066"/>
    <a:srgbClr val="FFFFFF"/>
    <a:srgbClr val="F7F7F7"/>
    <a:srgbClr val="CA8F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A61F9A-C0C8-4DC9-AC3D-88E805BADF11}" v="272" dt="2020-10-26T13:21:09.8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17" autoAdjust="0"/>
    <p:restoredTop sz="86421" autoAdjust="0"/>
  </p:normalViewPr>
  <p:slideViewPr>
    <p:cSldViewPr snapToGrid="0" showGuides="1">
      <p:cViewPr varScale="1">
        <p:scale>
          <a:sx n="154" d="100"/>
          <a:sy n="154" d="100"/>
        </p:scale>
        <p:origin x="162" y="2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56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7" d="100"/>
          <a:sy n="117" d="100"/>
        </p:scale>
        <p:origin x="11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Shing Bruce Li" userId="6378f547-896a-4b95-bef6-11d9eff0679e" providerId="ADAL" clId="{E8A74269-D2A6-4EA9-9226-9331D6612F58}"/>
    <pc:docChg chg="custSel addSld delSld modSld sldOrd">
      <pc:chgData name="Kevin Shing Bruce Li" userId="6378f547-896a-4b95-bef6-11d9eff0679e" providerId="ADAL" clId="{E8A74269-D2A6-4EA9-9226-9331D6612F58}" dt="2020-10-15T08:06:13.474" v="915" actId="20577"/>
      <pc:docMkLst>
        <pc:docMk/>
      </pc:docMkLst>
      <pc:sldChg chg="add">
        <pc:chgData name="Kevin Shing Bruce Li" userId="6378f547-896a-4b95-bef6-11d9eff0679e" providerId="ADAL" clId="{E8A74269-D2A6-4EA9-9226-9331D6612F58}" dt="2020-10-15T08:02:22.283" v="776"/>
        <pc:sldMkLst>
          <pc:docMk/>
          <pc:sldMk cId="1813541493" sldId="336"/>
        </pc:sldMkLst>
      </pc:sldChg>
      <pc:sldChg chg="add">
        <pc:chgData name="Kevin Shing Bruce Li" userId="6378f547-896a-4b95-bef6-11d9eff0679e" providerId="ADAL" clId="{E8A74269-D2A6-4EA9-9226-9331D6612F58}" dt="2020-10-15T08:02:22.283" v="776"/>
        <pc:sldMkLst>
          <pc:docMk/>
          <pc:sldMk cId="855589289" sldId="337"/>
        </pc:sldMkLst>
      </pc:sldChg>
      <pc:sldChg chg="add">
        <pc:chgData name="Kevin Shing Bruce Li" userId="6378f547-896a-4b95-bef6-11d9eff0679e" providerId="ADAL" clId="{E8A74269-D2A6-4EA9-9226-9331D6612F58}" dt="2020-10-15T08:02:22.283" v="776"/>
        <pc:sldMkLst>
          <pc:docMk/>
          <pc:sldMk cId="4086229274" sldId="349"/>
        </pc:sldMkLst>
      </pc:sldChg>
      <pc:sldChg chg="add">
        <pc:chgData name="Kevin Shing Bruce Li" userId="6378f547-896a-4b95-bef6-11d9eff0679e" providerId="ADAL" clId="{E8A74269-D2A6-4EA9-9226-9331D6612F58}" dt="2020-10-15T08:02:22.283" v="776"/>
        <pc:sldMkLst>
          <pc:docMk/>
          <pc:sldMk cId="1229906671" sldId="354"/>
        </pc:sldMkLst>
      </pc:sldChg>
      <pc:sldChg chg="add">
        <pc:chgData name="Kevin Shing Bruce Li" userId="6378f547-896a-4b95-bef6-11d9eff0679e" providerId="ADAL" clId="{E8A74269-D2A6-4EA9-9226-9331D6612F58}" dt="2020-10-15T08:02:22.283" v="776"/>
        <pc:sldMkLst>
          <pc:docMk/>
          <pc:sldMk cId="3399265264" sldId="410"/>
        </pc:sldMkLst>
      </pc:sldChg>
      <pc:sldChg chg="add">
        <pc:chgData name="Kevin Shing Bruce Li" userId="6378f547-896a-4b95-bef6-11d9eff0679e" providerId="ADAL" clId="{E8A74269-D2A6-4EA9-9226-9331D6612F58}" dt="2020-10-15T08:02:22.283" v="776"/>
        <pc:sldMkLst>
          <pc:docMk/>
          <pc:sldMk cId="1931498340" sldId="416"/>
        </pc:sldMkLst>
      </pc:sldChg>
      <pc:sldChg chg="add">
        <pc:chgData name="Kevin Shing Bruce Li" userId="6378f547-896a-4b95-bef6-11d9eff0679e" providerId="ADAL" clId="{E8A74269-D2A6-4EA9-9226-9331D6612F58}" dt="2020-10-15T08:02:22.283" v="776"/>
        <pc:sldMkLst>
          <pc:docMk/>
          <pc:sldMk cId="102378178" sldId="417"/>
        </pc:sldMkLst>
      </pc:sldChg>
      <pc:sldChg chg="addSp delSp modSp add mod">
        <pc:chgData name="Kevin Shing Bruce Li" userId="6378f547-896a-4b95-bef6-11d9eff0679e" providerId="ADAL" clId="{E8A74269-D2A6-4EA9-9226-9331D6612F58}" dt="2020-10-15T07:58:58.170" v="633" actId="20577"/>
        <pc:sldMkLst>
          <pc:docMk/>
          <pc:sldMk cId="3487347155" sldId="1168"/>
        </pc:sldMkLst>
        <pc:spChg chg="mod">
          <ac:chgData name="Kevin Shing Bruce Li" userId="6378f547-896a-4b95-bef6-11d9eff0679e" providerId="ADAL" clId="{E8A74269-D2A6-4EA9-9226-9331D6612F58}" dt="2020-10-15T07:58:58.170" v="633" actId="20577"/>
          <ac:spMkLst>
            <pc:docMk/>
            <pc:sldMk cId="3487347155" sldId="1168"/>
            <ac:spMk id="2" creationId="{00000000-0000-0000-0000-000000000000}"/>
          </ac:spMkLst>
        </pc:spChg>
        <pc:spChg chg="add mod">
          <ac:chgData name="Kevin Shing Bruce Li" userId="6378f547-896a-4b95-bef6-11d9eff0679e" providerId="ADAL" clId="{E8A74269-D2A6-4EA9-9226-9331D6612F58}" dt="2020-10-15T07:42:01.964" v="244" actId="14100"/>
          <ac:spMkLst>
            <pc:docMk/>
            <pc:sldMk cId="3487347155" sldId="1168"/>
            <ac:spMk id="6" creationId="{F1E91165-F449-413D-AF33-782E6A0E443F}"/>
          </ac:spMkLst>
        </pc:spChg>
        <pc:spChg chg="mod">
          <ac:chgData name="Kevin Shing Bruce Li" userId="6378f547-896a-4b95-bef6-11d9eff0679e" providerId="ADAL" clId="{E8A74269-D2A6-4EA9-9226-9331D6612F58}" dt="2020-10-15T07:47:48.939" v="348" actId="1076"/>
          <ac:spMkLst>
            <pc:docMk/>
            <pc:sldMk cId="3487347155" sldId="1168"/>
            <ac:spMk id="28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47:37.579" v="313" actId="1076"/>
          <ac:spMkLst>
            <pc:docMk/>
            <pc:sldMk cId="3487347155" sldId="1168"/>
            <ac:spMk id="29" creationId="{00000000-0000-0000-0000-000000000000}"/>
          </ac:spMkLst>
        </pc:spChg>
        <pc:spChg chg="del">
          <ac:chgData name="Kevin Shing Bruce Li" userId="6378f547-896a-4b95-bef6-11d9eff0679e" providerId="ADAL" clId="{E8A74269-D2A6-4EA9-9226-9331D6612F58}" dt="2020-10-15T07:46:46.703" v="278" actId="478"/>
          <ac:spMkLst>
            <pc:docMk/>
            <pc:sldMk cId="3487347155" sldId="1168"/>
            <ac:spMk id="34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41:24.384" v="159" actId="14100"/>
          <ac:spMkLst>
            <pc:docMk/>
            <pc:sldMk cId="3487347155" sldId="1168"/>
            <ac:spMk id="36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47:04.813" v="311" actId="1076"/>
          <ac:spMkLst>
            <pc:docMk/>
            <pc:sldMk cId="3487347155" sldId="1168"/>
            <ac:spMk id="37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39:10.444" v="116" actId="20577"/>
          <ac:spMkLst>
            <pc:docMk/>
            <pc:sldMk cId="3487347155" sldId="1168"/>
            <ac:spMk id="39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56:00.417" v="612" actId="1076"/>
          <ac:spMkLst>
            <pc:docMk/>
            <pc:sldMk cId="3487347155" sldId="1168"/>
            <ac:spMk id="44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56:32.214" v="615" actId="108"/>
          <ac:spMkLst>
            <pc:docMk/>
            <pc:sldMk cId="3487347155" sldId="1168"/>
            <ac:spMk id="48" creationId="{00000000-0000-0000-0000-000000000000}"/>
          </ac:spMkLst>
        </pc:spChg>
        <pc:spChg chg="mod ord">
          <ac:chgData name="Kevin Shing Bruce Li" userId="6378f547-896a-4b95-bef6-11d9eff0679e" providerId="ADAL" clId="{E8A74269-D2A6-4EA9-9226-9331D6612F58}" dt="2020-10-15T07:52:29.303" v="434" actId="166"/>
          <ac:spMkLst>
            <pc:docMk/>
            <pc:sldMk cId="3487347155" sldId="1168"/>
            <ac:spMk id="51" creationId="{00000000-0000-0000-0000-000000000000}"/>
          </ac:spMkLst>
        </pc:spChg>
        <pc:spChg chg="del mod">
          <ac:chgData name="Kevin Shing Bruce Li" userId="6378f547-896a-4b95-bef6-11d9eff0679e" providerId="ADAL" clId="{E8A74269-D2A6-4EA9-9226-9331D6612F58}" dt="2020-10-15T07:57:28.575" v="616" actId="478"/>
          <ac:spMkLst>
            <pc:docMk/>
            <pc:sldMk cId="3487347155" sldId="1168"/>
            <ac:spMk id="55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53:45.039" v="605" actId="1076"/>
          <ac:spMkLst>
            <pc:docMk/>
            <pc:sldMk cId="3487347155" sldId="1168"/>
            <ac:spMk id="56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50:52.880" v="429" actId="1076"/>
          <ac:spMkLst>
            <pc:docMk/>
            <pc:sldMk cId="3487347155" sldId="1168"/>
            <ac:spMk id="73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42:34.152" v="277" actId="1076"/>
          <ac:spMkLst>
            <pc:docMk/>
            <pc:sldMk cId="3487347155" sldId="1168"/>
            <ac:spMk id="76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52:55.757" v="536" actId="14100"/>
          <ac:spMkLst>
            <pc:docMk/>
            <pc:sldMk cId="3487347155" sldId="1168"/>
            <ac:spMk id="77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53:10.038" v="570" actId="14100"/>
          <ac:spMkLst>
            <pc:docMk/>
            <pc:sldMk cId="3487347155" sldId="1168"/>
            <ac:spMk id="78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49:25.550" v="391" actId="1076"/>
          <ac:spMkLst>
            <pc:docMk/>
            <pc:sldMk cId="3487347155" sldId="1168"/>
            <ac:spMk id="79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49:47.551" v="393" actId="1076"/>
          <ac:spMkLst>
            <pc:docMk/>
            <pc:sldMk cId="3487347155" sldId="1168"/>
            <ac:spMk id="80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48:40.768" v="386" actId="207"/>
          <ac:spMkLst>
            <pc:docMk/>
            <pc:sldMk cId="3487347155" sldId="1168"/>
            <ac:spMk id="81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52:39.491" v="468" actId="1076"/>
          <ac:spMkLst>
            <pc:docMk/>
            <pc:sldMk cId="3487347155" sldId="1168"/>
            <ac:spMk id="83" creationId="{00000000-0000-0000-0000-000000000000}"/>
          </ac:spMkLst>
        </pc:spChg>
      </pc:sldChg>
      <pc:sldChg chg="addSp delSp modSp add mod ord">
        <pc:chgData name="Kevin Shing Bruce Li" userId="6378f547-896a-4b95-bef6-11d9eff0679e" providerId="ADAL" clId="{E8A74269-D2A6-4EA9-9226-9331D6612F58}" dt="2020-10-15T08:01:03.875" v="775" actId="20577"/>
        <pc:sldMkLst>
          <pc:docMk/>
          <pc:sldMk cId="3201938026" sldId="1169"/>
        </pc:sldMkLst>
        <pc:spChg chg="del">
          <ac:chgData name="Kevin Shing Bruce Li" userId="6378f547-896a-4b95-bef6-11d9eff0679e" providerId="ADAL" clId="{E8A74269-D2A6-4EA9-9226-9331D6612F58}" dt="2020-10-15T08:00:36.203" v="635" actId="478"/>
          <ac:spMkLst>
            <pc:docMk/>
            <pc:sldMk cId="3201938026" sldId="1169"/>
            <ac:spMk id="10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8:01:03.875" v="775" actId="20577"/>
          <ac:spMkLst>
            <pc:docMk/>
            <pc:sldMk cId="3201938026" sldId="1169"/>
            <ac:spMk id="14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8:00:52.312" v="750" actId="1037"/>
          <ac:spMkLst>
            <pc:docMk/>
            <pc:sldMk cId="3201938026" sldId="1169"/>
            <ac:spMk id="18" creationId="{00000000-0000-0000-0000-000000000000}"/>
          </ac:spMkLst>
        </pc:spChg>
        <pc:spChg chg="mod">
          <ac:chgData name="Kevin Shing Bruce Li" userId="6378f547-896a-4b95-bef6-11d9eff0679e" providerId="ADAL" clId="{E8A74269-D2A6-4EA9-9226-9331D6612F58}" dt="2020-10-15T07:34:59.002" v="97" actId="14100"/>
          <ac:spMkLst>
            <pc:docMk/>
            <pc:sldMk cId="3201938026" sldId="1169"/>
            <ac:spMk id="50" creationId="{00000000-0000-0000-0000-000000000000}"/>
          </ac:spMkLst>
        </pc:spChg>
        <pc:picChg chg="add del mod">
          <ac:chgData name="Kevin Shing Bruce Li" userId="6378f547-896a-4b95-bef6-11d9eff0679e" providerId="ADAL" clId="{E8A74269-D2A6-4EA9-9226-9331D6612F58}" dt="2020-10-15T07:30:12.746" v="7" actId="478"/>
          <ac:picMkLst>
            <pc:docMk/>
            <pc:sldMk cId="3201938026" sldId="1169"/>
            <ac:picMk id="16" creationId="{960D9F05-9E56-4166-BBAB-F87275ABCE47}"/>
          </ac:picMkLst>
        </pc:picChg>
        <pc:picChg chg="add mod ord">
          <ac:chgData name="Kevin Shing Bruce Li" userId="6378f547-896a-4b95-bef6-11d9eff0679e" providerId="ADAL" clId="{E8A74269-D2A6-4EA9-9226-9331D6612F58}" dt="2020-10-15T07:33:16.250" v="15" actId="12789"/>
          <ac:picMkLst>
            <pc:docMk/>
            <pc:sldMk cId="3201938026" sldId="1169"/>
            <ac:picMk id="20" creationId="{0C79372C-EBF8-44E3-88D8-BDAED0DBA575}"/>
          </ac:picMkLst>
        </pc:picChg>
        <pc:picChg chg="del">
          <ac:chgData name="Kevin Shing Bruce Li" userId="6378f547-896a-4b95-bef6-11d9eff0679e" providerId="ADAL" clId="{E8A74269-D2A6-4EA9-9226-9331D6612F58}" dt="2020-10-15T07:33:03.453" v="13" actId="21"/>
          <ac:picMkLst>
            <pc:docMk/>
            <pc:sldMk cId="3201938026" sldId="1169"/>
            <ac:picMk id="49" creationId="{00000000-0000-0000-0000-000000000000}"/>
          </ac:picMkLst>
        </pc:picChg>
      </pc:sldChg>
      <pc:sldChg chg="add del">
        <pc:chgData name="Kevin Shing Bruce Li" userId="6378f547-896a-4b95-bef6-11d9eff0679e" providerId="ADAL" clId="{E8A74269-D2A6-4EA9-9226-9331D6612F58}" dt="2020-10-15T08:00:08.031" v="634" actId="47"/>
        <pc:sldMkLst>
          <pc:docMk/>
          <pc:sldMk cId="2236479055" sldId="1170"/>
        </pc:sldMkLst>
      </pc:sldChg>
      <pc:sldChg chg="add">
        <pc:chgData name="Kevin Shing Bruce Li" userId="6378f547-896a-4b95-bef6-11d9eff0679e" providerId="ADAL" clId="{E8A74269-D2A6-4EA9-9226-9331D6612F58}" dt="2020-10-15T08:04:09.347" v="777"/>
        <pc:sldMkLst>
          <pc:docMk/>
          <pc:sldMk cId="3369507015" sldId="1170"/>
        </pc:sldMkLst>
      </pc:sldChg>
      <pc:sldChg chg="add del">
        <pc:chgData name="Kevin Shing Bruce Li" userId="6378f547-896a-4b95-bef6-11d9eff0679e" providerId="ADAL" clId="{E8A74269-D2A6-4EA9-9226-9331D6612F58}" dt="2020-10-15T07:35:08.518" v="98" actId="47"/>
        <pc:sldMkLst>
          <pc:docMk/>
          <pc:sldMk cId="3767069413" sldId="1170"/>
        </pc:sldMkLst>
      </pc:sldChg>
      <pc:sldChg chg="add">
        <pc:chgData name="Kevin Shing Bruce Li" userId="6378f547-896a-4b95-bef6-11d9eff0679e" providerId="ADAL" clId="{E8A74269-D2A6-4EA9-9226-9331D6612F58}" dt="2020-10-15T08:04:09.347" v="777"/>
        <pc:sldMkLst>
          <pc:docMk/>
          <pc:sldMk cId="4100651613" sldId="1171"/>
        </pc:sldMkLst>
      </pc:sldChg>
      <pc:sldChg chg="add">
        <pc:chgData name="Kevin Shing Bruce Li" userId="6378f547-896a-4b95-bef6-11d9eff0679e" providerId="ADAL" clId="{E8A74269-D2A6-4EA9-9226-9331D6612F58}" dt="2020-10-15T08:04:09.347" v="777"/>
        <pc:sldMkLst>
          <pc:docMk/>
          <pc:sldMk cId="878692150" sldId="1172"/>
        </pc:sldMkLst>
      </pc:sldChg>
      <pc:sldChg chg="add">
        <pc:chgData name="Kevin Shing Bruce Li" userId="6378f547-896a-4b95-bef6-11d9eff0679e" providerId="ADAL" clId="{E8A74269-D2A6-4EA9-9226-9331D6612F58}" dt="2020-10-15T08:04:09.347" v="777"/>
        <pc:sldMkLst>
          <pc:docMk/>
          <pc:sldMk cId="2613072477" sldId="1173"/>
        </pc:sldMkLst>
      </pc:sldChg>
      <pc:sldChg chg="add">
        <pc:chgData name="Kevin Shing Bruce Li" userId="6378f547-896a-4b95-bef6-11d9eff0679e" providerId="ADAL" clId="{E8A74269-D2A6-4EA9-9226-9331D6612F58}" dt="2020-10-15T08:04:09.347" v="777"/>
        <pc:sldMkLst>
          <pc:docMk/>
          <pc:sldMk cId="4076936548" sldId="1174"/>
        </pc:sldMkLst>
      </pc:sldChg>
      <pc:sldChg chg="add">
        <pc:chgData name="Kevin Shing Bruce Li" userId="6378f547-896a-4b95-bef6-11d9eff0679e" providerId="ADAL" clId="{E8A74269-D2A6-4EA9-9226-9331D6612F58}" dt="2020-10-15T08:04:09.347" v="777"/>
        <pc:sldMkLst>
          <pc:docMk/>
          <pc:sldMk cId="3350105005" sldId="1175"/>
        </pc:sldMkLst>
      </pc:sldChg>
      <pc:sldChg chg="add">
        <pc:chgData name="Kevin Shing Bruce Li" userId="6378f547-896a-4b95-bef6-11d9eff0679e" providerId="ADAL" clId="{E8A74269-D2A6-4EA9-9226-9331D6612F58}" dt="2020-10-15T08:04:09.347" v="777"/>
        <pc:sldMkLst>
          <pc:docMk/>
          <pc:sldMk cId="3438522989" sldId="1176"/>
        </pc:sldMkLst>
      </pc:sldChg>
      <pc:sldChg chg="modSp new mod">
        <pc:chgData name="Kevin Shing Bruce Li" userId="6378f547-896a-4b95-bef6-11d9eff0679e" providerId="ADAL" clId="{E8A74269-D2A6-4EA9-9226-9331D6612F58}" dt="2020-10-15T08:04:46.395" v="820" actId="20577"/>
        <pc:sldMkLst>
          <pc:docMk/>
          <pc:sldMk cId="1397215745" sldId="1177"/>
        </pc:sldMkLst>
        <pc:spChg chg="mod">
          <ac:chgData name="Kevin Shing Bruce Li" userId="6378f547-896a-4b95-bef6-11d9eff0679e" providerId="ADAL" clId="{E8A74269-D2A6-4EA9-9226-9331D6612F58}" dt="2020-10-15T08:04:46.395" v="820" actId="20577"/>
          <ac:spMkLst>
            <pc:docMk/>
            <pc:sldMk cId="1397215745" sldId="1177"/>
            <ac:spMk id="3" creationId="{370C90A3-B46A-494A-9E19-6FEB8C3DD278}"/>
          </ac:spMkLst>
        </pc:spChg>
      </pc:sldChg>
      <pc:sldChg chg="modSp new mod">
        <pc:chgData name="Kevin Shing Bruce Li" userId="6378f547-896a-4b95-bef6-11d9eff0679e" providerId="ADAL" clId="{E8A74269-D2A6-4EA9-9226-9331D6612F58}" dt="2020-10-15T08:05:06.005" v="841" actId="20577"/>
        <pc:sldMkLst>
          <pc:docMk/>
          <pc:sldMk cId="1577548472" sldId="1178"/>
        </pc:sldMkLst>
        <pc:spChg chg="mod">
          <ac:chgData name="Kevin Shing Bruce Li" userId="6378f547-896a-4b95-bef6-11d9eff0679e" providerId="ADAL" clId="{E8A74269-D2A6-4EA9-9226-9331D6612F58}" dt="2020-10-15T08:05:06.005" v="841" actId="20577"/>
          <ac:spMkLst>
            <pc:docMk/>
            <pc:sldMk cId="1577548472" sldId="1178"/>
            <ac:spMk id="2" creationId="{4C9C07DE-DB2A-4FF5-923F-A0899DA449B6}"/>
          </ac:spMkLst>
        </pc:spChg>
      </pc:sldChg>
      <pc:sldChg chg="modSp new mod">
        <pc:chgData name="Kevin Shing Bruce Li" userId="6378f547-896a-4b95-bef6-11d9eff0679e" providerId="ADAL" clId="{E8A74269-D2A6-4EA9-9226-9331D6612F58}" dt="2020-10-15T08:05:26.411" v="879" actId="20577"/>
        <pc:sldMkLst>
          <pc:docMk/>
          <pc:sldMk cId="1336096029" sldId="1179"/>
        </pc:sldMkLst>
        <pc:spChg chg="mod">
          <ac:chgData name="Kevin Shing Bruce Li" userId="6378f547-896a-4b95-bef6-11d9eff0679e" providerId="ADAL" clId="{E8A74269-D2A6-4EA9-9226-9331D6612F58}" dt="2020-10-15T08:05:26.411" v="879" actId="20577"/>
          <ac:spMkLst>
            <pc:docMk/>
            <pc:sldMk cId="1336096029" sldId="1179"/>
            <ac:spMk id="2" creationId="{578954D3-94AF-4A60-A41B-E2E3B9ED54D9}"/>
          </ac:spMkLst>
        </pc:spChg>
      </pc:sldChg>
      <pc:sldChg chg="modSp new mod">
        <pc:chgData name="Kevin Shing Bruce Li" userId="6378f547-896a-4b95-bef6-11d9eff0679e" providerId="ADAL" clId="{E8A74269-D2A6-4EA9-9226-9331D6612F58}" dt="2020-10-15T08:06:13.474" v="915" actId="20577"/>
        <pc:sldMkLst>
          <pc:docMk/>
          <pc:sldMk cId="3872140336" sldId="1180"/>
        </pc:sldMkLst>
        <pc:spChg chg="mod">
          <ac:chgData name="Kevin Shing Bruce Li" userId="6378f547-896a-4b95-bef6-11d9eff0679e" providerId="ADAL" clId="{E8A74269-D2A6-4EA9-9226-9331D6612F58}" dt="2020-10-15T08:06:13.474" v="915" actId="20577"/>
          <ac:spMkLst>
            <pc:docMk/>
            <pc:sldMk cId="3872140336" sldId="1180"/>
            <ac:spMk id="2" creationId="{DF095AE7-5956-4FD3-B628-469354A3808F}"/>
          </ac:spMkLst>
        </pc:spChg>
      </pc:sldChg>
    </pc:docChg>
  </pc:docChgLst>
  <pc:docChgLst>
    <pc:chgData name="Kevin Shing Bruce Li" userId="6378f547-896a-4b95-bef6-11d9eff0679e" providerId="ADAL" clId="{C5AC1D4D-939A-448A-8923-783C5D70ADE7}"/>
    <pc:docChg chg="custSel addSld modSld">
      <pc:chgData name="Kevin Shing Bruce Li" userId="6378f547-896a-4b95-bef6-11d9eff0679e" providerId="ADAL" clId="{C5AC1D4D-939A-448A-8923-783C5D70ADE7}" dt="2020-10-20T06:29:09.372" v="836" actId="14861"/>
      <pc:docMkLst>
        <pc:docMk/>
      </pc:docMkLst>
      <pc:sldChg chg="modSp mod">
        <pc:chgData name="Kevin Shing Bruce Li" userId="6378f547-896a-4b95-bef6-11d9eff0679e" providerId="ADAL" clId="{C5AC1D4D-939A-448A-8923-783C5D70ADE7}" dt="2020-10-19T15:03:54.615" v="5" actId="20577"/>
        <pc:sldMkLst>
          <pc:docMk/>
          <pc:sldMk cId="3487347155" sldId="1168"/>
        </pc:sldMkLst>
        <pc:spChg chg="mod">
          <ac:chgData name="Kevin Shing Bruce Li" userId="6378f547-896a-4b95-bef6-11d9eff0679e" providerId="ADAL" clId="{C5AC1D4D-939A-448A-8923-783C5D70ADE7}" dt="2020-10-19T15:03:54.615" v="5" actId="20577"/>
          <ac:spMkLst>
            <pc:docMk/>
            <pc:sldMk cId="3487347155" sldId="1168"/>
            <ac:spMk id="2" creationId="{00000000-0000-0000-0000-000000000000}"/>
          </ac:spMkLst>
        </pc:spChg>
      </pc:sldChg>
      <pc:sldChg chg="addSp modSp new mod">
        <pc:chgData name="Kevin Shing Bruce Li" userId="6378f547-896a-4b95-bef6-11d9eff0679e" providerId="ADAL" clId="{C5AC1D4D-939A-448A-8923-783C5D70ADE7}" dt="2020-10-20T06:29:09.372" v="836" actId="14861"/>
        <pc:sldMkLst>
          <pc:docMk/>
          <pc:sldMk cId="2462142638" sldId="1205"/>
        </pc:sldMkLst>
        <pc:spChg chg="mod">
          <ac:chgData name="Kevin Shing Bruce Li" userId="6378f547-896a-4b95-bef6-11d9eff0679e" providerId="ADAL" clId="{C5AC1D4D-939A-448A-8923-783C5D70ADE7}" dt="2020-10-19T17:42:16.487" v="20" actId="20577"/>
          <ac:spMkLst>
            <pc:docMk/>
            <pc:sldMk cId="2462142638" sldId="1205"/>
            <ac:spMk id="2" creationId="{6DE97B43-4E5F-4FAE-A483-FE93FCEB41B0}"/>
          </ac:spMkLst>
        </pc:spChg>
        <pc:spChg chg="mod">
          <ac:chgData name="Kevin Shing Bruce Li" userId="6378f547-896a-4b95-bef6-11d9eff0679e" providerId="ADAL" clId="{C5AC1D4D-939A-448A-8923-783C5D70ADE7}" dt="2020-10-19T19:11:24.979" v="580" actId="20577"/>
          <ac:spMkLst>
            <pc:docMk/>
            <pc:sldMk cId="2462142638" sldId="1205"/>
            <ac:spMk id="3" creationId="{960CE9C9-979A-4F12-8F3C-D734F220A5B3}"/>
          </ac:spMkLst>
        </pc:spChg>
        <pc:spChg chg="add mod">
          <ac:chgData name="Kevin Shing Bruce Li" userId="6378f547-896a-4b95-bef6-11d9eff0679e" providerId="ADAL" clId="{C5AC1D4D-939A-448A-8923-783C5D70ADE7}" dt="2020-10-20T06:29:09.372" v="836" actId="14861"/>
          <ac:spMkLst>
            <pc:docMk/>
            <pc:sldMk cId="2462142638" sldId="1205"/>
            <ac:spMk id="7" creationId="{88E2F4C4-78A5-4604-90D4-411CC0385A82}"/>
          </ac:spMkLst>
        </pc:spChg>
      </pc:sldChg>
    </pc:docChg>
  </pc:docChgLst>
  <pc:docChgLst>
    <pc:chgData name="Guest User" providerId="Windows Live" clId="Web-{C00188ED-12A1-45F2-85E1-FC6620406D49}"/>
    <pc:docChg chg="modSld">
      <pc:chgData name="Guest User" userId="" providerId="Windows Live" clId="Web-{C00188ED-12A1-45F2-85E1-FC6620406D49}" dt="2019-05-06T11:38:25.095" v="336" actId="20577"/>
      <pc:docMkLst>
        <pc:docMk/>
      </pc:docMkLst>
      <pc:sldChg chg="modSp">
        <pc:chgData name="Guest User" userId="" providerId="Windows Live" clId="Web-{C00188ED-12A1-45F2-85E1-FC6620406D49}" dt="2019-05-06T11:35:29.280" v="304" actId="20577"/>
        <pc:sldMkLst>
          <pc:docMk/>
          <pc:sldMk cId="1276041281" sldId="841"/>
        </pc:sldMkLst>
        <pc:spChg chg="mod">
          <ac:chgData name="Guest User" userId="" providerId="Windows Live" clId="Web-{C00188ED-12A1-45F2-85E1-FC6620406D49}" dt="2019-05-06T11:35:29.280" v="304" actId="20577"/>
          <ac:spMkLst>
            <pc:docMk/>
            <pc:sldMk cId="1276041281" sldId="841"/>
            <ac:spMk id="3" creationId="{00000000-0000-0000-0000-000000000000}"/>
          </ac:spMkLst>
        </pc:spChg>
      </pc:sldChg>
      <pc:sldChg chg="modSp">
        <pc:chgData name="Guest User" userId="" providerId="Windows Live" clId="Web-{C00188ED-12A1-45F2-85E1-FC6620406D49}" dt="2019-05-06T11:36:56.578" v="315" actId="20577"/>
        <pc:sldMkLst>
          <pc:docMk/>
          <pc:sldMk cId="1319439868" sldId="857"/>
        </pc:sldMkLst>
        <pc:spChg chg="mod">
          <ac:chgData name="Guest User" userId="" providerId="Windows Live" clId="Web-{C00188ED-12A1-45F2-85E1-FC6620406D49}" dt="2019-05-06T11:36:56.578" v="315" actId="20577"/>
          <ac:spMkLst>
            <pc:docMk/>
            <pc:sldMk cId="1319439868" sldId="857"/>
            <ac:spMk id="3" creationId="{00000000-0000-0000-0000-000000000000}"/>
          </ac:spMkLst>
        </pc:spChg>
      </pc:sldChg>
      <pc:sldChg chg="modSp">
        <pc:chgData name="Guest User" userId="" providerId="Windows Live" clId="Web-{C00188ED-12A1-45F2-85E1-FC6620406D49}" dt="2019-05-06T11:32:14.044" v="110" actId="20577"/>
        <pc:sldMkLst>
          <pc:docMk/>
          <pc:sldMk cId="3342820012" sldId="879"/>
        </pc:sldMkLst>
        <pc:spChg chg="mod">
          <ac:chgData name="Guest User" userId="" providerId="Windows Live" clId="Web-{C00188ED-12A1-45F2-85E1-FC6620406D49}" dt="2019-05-06T11:32:14.044" v="110" actId="20577"/>
          <ac:spMkLst>
            <pc:docMk/>
            <pc:sldMk cId="3342820012" sldId="879"/>
            <ac:spMk id="3" creationId="{09563E78-5A01-254B-B6A9-0073A076B97B}"/>
          </ac:spMkLst>
        </pc:spChg>
      </pc:sldChg>
      <pc:sldChg chg="modSp">
        <pc:chgData name="Guest User" userId="" providerId="Windows Live" clId="Web-{C00188ED-12A1-45F2-85E1-FC6620406D49}" dt="2019-05-06T11:34:14.529" v="285" actId="20577"/>
        <pc:sldMkLst>
          <pc:docMk/>
          <pc:sldMk cId="3136475881" sldId="880"/>
        </pc:sldMkLst>
        <pc:spChg chg="mod">
          <ac:chgData name="Guest User" userId="" providerId="Windows Live" clId="Web-{C00188ED-12A1-45F2-85E1-FC6620406D49}" dt="2019-05-06T11:34:14.529" v="285" actId="20577"/>
          <ac:spMkLst>
            <pc:docMk/>
            <pc:sldMk cId="3136475881" sldId="880"/>
            <ac:spMk id="3" creationId="{3216F2A3-2E4F-2742-8640-1601BCD96568}"/>
          </ac:spMkLst>
        </pc:spChg>
      </pc:sldChg>
      <pc:sldChg chg="modSp">
        <pc:chgData name="Guest User" userId="" providerId="Windows Live" clId="Web-{C00188ED-12A1-45F2-85E1-FC6620406D49}" dt="2019-05-06T11:38:25.095" v="335" actId="20577"/>
        <pc:sldMkLst>
          <pc:docMk/>
          <pc:sldMk cId="1938326550" sldId="923"/>
        </pc:sldMkLst>
        <pc:spChg chg="mod">
          <ac:chgData name="Guest User" userId="" providerId="Windows Live" clId="Web-{C00188ED-12A1-45F2-85E1-FC6620406D49}" dt="2019-05-06T11:38:25.095" v="335" actId="20577"/>
          <ac:spMkLst>
            <pc:docMk/>
            <pc:sldMk cId="1938326550" sldId="923"/>
            <ac:spMk id="6" creationId="{00000000-0000-0000-0000-000000000000}"/>
          </ac:spMkLst>
        </pc:spChg>
      </pc:sldChg>
    </pc:docChg>
  </pc:docChgLst>
  <pc:docChgLst>
    <pc:chgData name="Kevin Shing Bruce Li" userId="6378f547-896a-4b95-bef6-11d9eff0679e" providerId="ADAL" clId="{B6A61F9A-C0C8-4DC9-AC3D-88E805BADF11}"/>
    <pc:docChg chg="undo redo custSel addSld delSld modSld sldOrd">
      <pc:chgData name="Kevin Shing Bruce Li" userId="6378f547-896a-4b95-bef6-11d9eff0679e" providerId="ADAL" clId="{B6A61F9A-C0C8-4DC9-AC3D-88E805BADF11}" dt="2020-10-26T11:27:27.052" v="4663"/>
      <pc:docMkLst>
        <pc:docMk/>
      </pc:docMkLst>
      <pc:sldChg chg="ad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598018321" sldId="337"/>
        </pc:sldMkLst>
      </pc:sldChg>
      <pc:sldChg chg="del">
        <pc:chgData name="Kevin Shing Bruce Li" userId="6378f547-896a-4b95-bef6-11d9eff0679e" providerId="ADAL" clId="{B6A61F9A-C0C8-4DC9-AC3D-88E805BADF11}" dt="2020-10-20T16:42:50.765" v="958" actId="2696"/>
        <pc:sldMkLst>
          <pc:docMk/>
          <pc:sldMk cId="855589289" sldId="337"/>
        </pc:sldMkLst>
      </pc:sldChg>
      <pc:sldChg chg="ad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1130082504" sldId="349"/>
        </pc:sldMkLst>
      </pc:sldChg>
      <pc:sldChg chg="del">
        <pc:chgData name="Kevin Shing Bruce Li" userId="6378f547-896a-4b95-bef6-11d9eff0679e" providerId="ADAL" clId="{B6A61F9A-C0C8-4DC9-AC3D-88E805BADF11}" dt="2020-10-20T16:42:50.765" v="958" actId="2696"/>
        <pc:sldMkLst>
          <pc:docMk/>
          <pc:sldMk cId="4086229274" sldId="349"/>
        </pc:sldMkLst>
      </pc:sldChg>
      <pc:sldChg chg="del">
        <pc:chgData name="Kevin Shing Bruce Li" userId="6378f547-896a-4b95-bef6-11d9eff0679e" providerId="ADAL" clId="{B6A61F9A-C0C8-4DC9-AC3D-88E805BADF11}" dt="2020-10-20T16:42:50.765" v="958" actId="2696"/>
        <pc:sldMkLst>
          <pc:docMk/>
          <pc:sldMk cId="1229906671" sldId="354"/>
        </pc:sldMkLst>
      </pc:sldChg>
      <pc:sldChg chg="ad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1999106996" sldId="354"/>
        </pc:sldMkLst>
      </pc:sldChg>
      <pc:sldChg chg="modSp add del mod">
        <pc:chgData name="Kevin Shing Bruce Li" userId="6378f547-896a-4b95-bef6-11d9eff0679e" providerId="ADAL" clId="{B6A61F9A-C0C8-4DC9-AC3D-88E805BADF11}" dt="2020-10-20T18:06:58.085" v="1624" actId="47"/>
        <pc:sldMkLst>
          <pc:docMk/>
          <pc:sldMk cId="1918984682" sldId="377"/>
        </pc:sldMkLst>
        <pc:spChg chg="mod">
          <ac:chgData name="Kevin Shing Bruce Li" userId="6378f547-896a-4b95-bef6-11d9eff0679e" providerId="ADAL" clId="{B6A61F9A-C0C8-4DC9-AC3D-88E805BADF11}" dt="2020-10-20T18:05:08.084" v="1618" actId="27636"/>
          <ac:spMkLst>
            <pc:docMk/>
            <pc:sldMk cId="1918984682" sldId="377"/>
            <ac:spMk id="6" creationId="{00000000-0000-0000-0000-000000000000}"/>
          </ac:spMkLst>
        </pc:spChg>
      </pc:sldChg>
      <pc:sldChg chg="del">
        <pc:chgData name="Kevin Shing Bruce Li" userId="6378f547-896a-4b95-bef6-11d9eff0679e" providerId="ADAL" clId="{B6A61F9A-C0C8-4DC9-AC3D-88E805BADF11}" dt="2020-10-20T16:42:50.765" v="958" actId="2696"/>
        <pc:sldMkLst>
          <pc:docMk/>
          <pc:sldMk cId="102378178" sldId="417"/>
        </pc:sldMkLst>
      </pc:sldChg>
      <pc:sldChg chg="ad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3367291579" sldId="417"/>
        </pc:sldMkLst>
      </pc:sldChg>
      <pc:sldChg chg="modSp add del mod">
        <pc:chgData name="Kevin Shing Bruce Li" userId="6378f547-896a-4b95-bef6-11d9eff0679e" providerId="ADAL" clId="{B6A61F9A-C0C8-4DC9-AC3D-88E805BADF11}" dt="2020-10-20T18:19:06.829" v="2186" actId="47"/>
        <pc:sldMkLst>
          <pc:docMk/>
          <pc:sldMk cId="2628031953" sldId="418"/>
        </pc:sldMkLst>
        <pc:spChg chg="mod">
          <ac:chgData name="Kevin Shing Bruce Li" userId="6378f547-896a-4b95-bef6-11d9eff0679e" providerId="ADAL" clId="{B6A61F9A-C0C8-4DC9-AC3D-88E805BADF11}" dt="2020-10-20T18:05:08.177" v="1619" actId="27636"/>
          <ac:spMkLst>
            <pc:docMk/>
            <pc:sldMk cId="2628031953" sldId="418"/>
            <ac:spMk id="6" creationId="{00000000-0000-0000-0000-000000000000}"/>
          </ac:spMkLst>
        </pc:spChg>
      </pc:sldChg>
      <pc:sldChg chg="modSp mo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1371127431" sldId="1112"/>
        </pc:sldMkLst>
        <pc:spChg chg="mod">
          <ac:chgData name="Kevin Shing Bruce Li" userId="6378f547-896a-4b95-bef6-11d9eff0679e" providerId="ADAL" clId="{B6A61F9A-C0C8-4DC9-AC3D-88E805BADF11}" dt="2020-10-24T09:20:05.098" v="3544" actId="14100"/>
          <ac:spMkLst>
            <pc:docMk/>
            <pc:sldMk cId="1371127431" sldId="1112"/>
            <ac:spMk id="3" creationId="{00000000-0000-0000-0000-000000000000}"/>
          </ac:spMkLst>
        </pc:spChg>
      </pc:sldChg>
      <pc:sldChg chg="del">
        <pc:chgData name="Kevin Shing Bruce Li" userId="6378f547-896a-4b95-bef6-11d9eff0679e" providerId="ADAL" clId="{B6A61F9A-C0C8-4DC9-AC3D-88E805BADF11}" dt="2020-10-20T16:51:33.835" v="1191" actId="47"/>
        <pc:sldMkLst>
          <pc:docMk/>
          <pc:sldMk cId="1582308533" sldId="1113"/>
        </pc:sldMkLst>
      </pc:sldChg>
      <pc:sldChg chg="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3183487893" sldId="1117"/>
        </pc:sldMkLst>
      </pc:sldChg>
      <pc:sldChg chg="modSp del mod">
        <pc:chgData name="Kevin Shing Bruce Li" userId="6378f547-896a-4b95-bef6-11d9eff0679e" providerId="ADAL" clId="{B6A61F9A-C0C8-4DC9-AC3D-88E805BADF11}" dt="2020-10-21T08:13:36.080" v="2862" actId="47"/>
        <pc:sldMkLst>
          <pc:docMk/>
          <pc:sldMk cId="1853169596" sldId="1166"/>
        </pc:sldMkLst>
        <pc:spChg chg="mod">
          <ac:chgData name="Kevin Shing Bruce Li" userId="6378f547-896a-4b95-bef6-11d9eff0679e" providerId="ADAL" clId="{B6A61F9A-C0C8-4DC9-AC3D-88E805BADF11}" dt="2020-10-20T16:44:09.110" v="979" actId="20577"/>
          <ac:spMkLst>
            <pc:docMk/>
            <pc:sldMk cId="1853169596" sldId="1166"/>
            <ac:spMk id="2" creationId="{00000000-0000-0000-0000-000000000000}"/>
          </ac:spMkLst>
        </pc:spChg>
      </pc:sldChg>
      <pc:sldChg chg="del">
        <pc:chgData name="Kevin Shing Bruce Li" userId="6378f547-896a-4b95-bef6-11d9eff0679e" providerId="ADAL" clId="{B6A61F9A-C0C8-4DC9-AC3D-88E805BADF11}" dt="2020-10-24T09:51:27.586" v="4360" actId="47"/>
        <pc:sldMkLst>
          <pc:docMk/>
          <pc:sldMk cId="906897101" sldId="1167"/>
        </pc:sldMkLst>
      </pc:sldChg>
      <pc:sldChg chg="addSp modSp mod modTransition">
        <pc:chgData name="Kevin Shing Bruce Li" userId="6378f547-896a-4b95-bef6-11d9eff0679e" providerId="ADAL" clId="{B6A61F9A-C0C8-4DC9-AC3D-88E805BADF11}" dt="2020-10-26T09:22:10.488" v="4547" actId="207"/>
        <pc:sldMkLst>
          <pc:docMk/>
          <pc:sldMk cId="3487347155" sldId="1168"/>
        </pc:sldMkLst>
        <pc:spChg chg="add mod">
          <ac:chgData name="Kevin Shing Bruce Li" userId="6378f547-896a-4b95-bef6-11d9eff0679e" providerId="ADAL" clId="{B6A61F9A-C0C8-4DC9-AC3D-88E805BADF11}" dt="2020-10-26T09:22:10.488" v="4547" actId="207"/>
          <ac:spMkLst>
            <pc:docMk/>
            <pc:sldMk cId="3487347155" sldId="1168"/>
            <ac:spMk id="19" creationId="{641FBEB1-CC5E-4199-BC3E-F2BCF82E84DB}"/>
          </ac:spMkLst>
        </pc:spChg>
      </pc:sldChg>
      <pc:sldChg chg="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3201938026" sldId="1169"/>
        </pc:sldMkLst>
      </pc:sldChg>
      <pc:sldChg chg="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3369507015" sldId="1170"/>
        </pc:sldMkLst>
      </pc:sldChg>
      <pc:sldChg chg="modSp mo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4100651613" sldId="1171"/>
        </pc:sldMkLst>
        <pc:spChg chg="mod">
          <ac:chgData name="Kevin Shing Bruce Li" userId="6378f547-896a-4b95-bef6-11d9eff0679e" providerId="ADAL" clId="{B6A61F9A-C0C8-4DC9-AC3D-88E805BADF11}" dt="2020-10-20T16:47:40.769" v="1071" actId="14100"/>
          <ac:spMkLst>
            <pc:docMk/>
            <pc:sldMk cId="4100651613" sldId="1171"/>
            <ac:spMk id="33" creationId="{00000000-0000-0000-0000-000000000000}"/>
          </ac:spMkLst>
        </pc:spChg>
      </pc:sldChg>
      <pc:sldChg chg="modSp mod modTransition">
        <pc:chgData name="Kevin Shing Bruce Li" userId="6378f547-896a-4b95-bef6-11d9eff0679e" providerId="ADAL" clId="{B6A61F9A-C0C8-4DC9-AC3D-88E805BADF11}" dt="2020-10-26T09:25:00.366" v="4641" actId="113"/>
        <pc:sldMkLst>
          <pc:docMk/>
          <pc:sldMk cId="3438522989" sldId="1176"/>
        </pc:sldMkLst>
        <pc:spChg chg="mod">
          <ac:chgData name="Kevin Shing Bruce Li" userId="6378f547-896a-4b95-bef6-11d9eff0679e" providerId="ADAL" clId="{B6A61F9A-C0C8-4DC9-AC3D-88E805BADF11}" dt="2020-10-26T09:25:00.366" v="4641" actId="113"/>
          <ac:spMkLst>
            <pc:docMk/>
            <pc:sldMk cId="3438522989" sldId="1176"/>
            <ac:spMk id="22" creationId="{00000000-0000-0000-0000-000000000000}"/>
          </ac:spMkLst>
        </pc:spChg>
      </pc:sldChg>
      <pc:sldChg chg="modSp del mod ord">
        <pc:chgData name="Kevin Shing Bruce Li" userId="6378f547-896a-4b95-bef6-11d9eff0679e" providerId="ADAL" clId="{B6A61F9A-C0C8-4DC9-AC3D-88E805BADF11}" dt="2020-10-20T16:42:28.030" v="954" actId="2696"/>
        <pc:sldMkLst>
          <pc:docMk/>
          <pc:sldMk cId="1577548472" sldId="1178"/>
        </pc:sldMkLst>
        <pc:spChg chg="mod">
          <ac:chgData name="Kevin Shing Bruce Li" userId="6378f547-896a-4b95-bef6-11d9eff0679e" providerId="ADAL" clId="{B6A61F9A-C0C8-4DC9-AC3D-88E805BADF11}" dt="2020-10-20T12:15:43.196" v="31" actId="5793"/>
          <ac:spMkLst>
            <pc:docMk/>
            <pc:sldMk cId="1577548472" sldId="1178"/>
            <ac:spMk id="3" creationId="{A38600A9-3FED-4A9A-BB57-F6E4C0FA59C1}"/>
          </ac:spMkLst>
        </pc:spChg>
      </pc:sldChg>
      <pc:sldChg chg="addSp modSp add del mod">
        <pc:chgData name="Kevin Shing Bruce Li" userId="6378f547-896a-4b95-bef6-11d9eff0679e" providerId="ADAL" clId="{B6A61F9A-C0C8-4DC9-AC3D-88E805BADF11}" dt="2020-10-24T12:31:17.805" v="4363" actId="2696"/>
        <pc:sldMkLst>
          <pc:docMk/>
          <pc:sldMk cId="1692248410" sldId="1178"/>
        </pc:sldMkLst>
        <pc:spChg chg="mod">
          <ac:chgData name="Kevin Shing Bruce Li" userId="6378f547-896a-4b95-bef6-11d9eff0679e" providerId="ADAL" clId="{B6A61F9A-C0C8-4DC9-AC3D-88E805BADF11}" dt="2020-10-24T09:37:18.289" v="3761" actId="20577"/>
          <ac:spMkLst>
            <pc:docMk/>
            <pc:sldMk cId="1692248410" sldId="1178"/>
            <ac:spMk id="3" creationId="{A38600A9-3FED-4A9A-BB57-F6E4C0FA59C1}"/>
          </ac:spMkLst>
        </pc:spChg>
        <pc:picChg chg="add mod">
          <ac:chgData name="Kevin Shing Bruce Li" userId="6378f547-896a-4b95-bef6-11d9eff0679e" providerId="ADAL" clId="{B6A61F9A-C0C8-4DC9-AC3D-88E805BADF11}" dt="2020-10-20T17:53:36.168" v="1589" actId="1076"/>
          <ac:picMkLst>
            <pc:docMk/>
            <pc:sldMk cId="1692248410" sldId="1178"/>
            <ac:picMk id="8" creationId="{4ED9005D-0CFC-4D29-8255-F461CD282F87}"/>
          </ac:picMkLst>
        </pc:picChg>
        <pc:picChg chg="add mod">
          <ac:chgData name="Kevin Shing Bruce Li" userId="6378f547-896a-4b95-bef6-11d9eff0679e" providerId="ADAL" clId="{B6A61F9A-C0C8-4DC9-AC3D-88E805BADF11}" dt="2020-10-20T17:53:28.325" v="1586" actId="1076"/>
          <ac:picMkLst>
            <pc:docMk/>
            <pc:sldMk cId="1692248410" sldId="1178"/>
            <ac:picMk id="10" creationId="{F2E64B03-319A-430C-B4CF-B478A3FD90FB}"/>
          </ac:picMkLst>
        </pc:picChg>
      </pc:sldChg>
      <pc:sldChg chg="ad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4132888356" sldId="1178"/>
        </pc:sldMkLst>
      </pc:sldChg>
      <pc:sldChg chg="modSp mo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3699502754" sldId="1181"/>
        </pc:sldMkLst>
        <pc:spChg chg="mod">
          <ac:chgData name="Kevin Shing Bruce Li" userId="6378f547-896a-4b95-bef6-11d9eff0679e" providerId="ADAL" clId="{B6A61F9A-C0C8-4DC9-AC3D-88E805BADF11}" dt="2020-10-24T09:49:44.788" v="4326" actId="1076"/>
          <ac:spMkLst>
            <pc:docMk/>
            <pc:sldMk cId="3699502754" sldId="1181"/>
            <ac:spMk id="3" creationId="{75CF801C-0C6F-4CC8-B579-EE3AA72854AC}"/>
          </ac:spMkLst>
        </pc:spChg>
      </pc:sldChg>
      <pc:sldChg chg="addSp delSp modSp mod modTransition delAnim modAnim">
        <pc:chgData name="Kevin Shing Bruce Li" userId="6378f547-896a-4b95-bef6-11d9eff0679e" providerId="ADAL" clId="{B6A61F9A-C0C8-4DC9-AC3D-88E805BADF11}" dt="2020-10-26T08:23:41.930" v="4367"/>
        <pc:sldMkLst>
          <pc:docMk/>
          <pc:sldMk cId="3523309092" sldId="1182"/>
        </pc:sldMkLst>
        <pc:spChg chg="add del">
          <ac:chgData name="Kevin Shing Bruce Li" userId="6378f547-896a-4b95-bef6-11d9eff0679e" providerId="ADAL" clId="{B6A61F9A-C0C8-4DC9-AC3D-88E805BADF11}" dt="2020-10-24T12:31:28.196" v="4365" actId="478"/>
          <ac:spMkLst>
            <pc:docMk/>
            <pc:sldMk cId="3523309092" sldId="1182"/>
            <ac:spMk id="3" creationId="{41896930-0E93-4340-9144-28B1217ADDA5}"/>
          </ac:spMkLst>
        </pc:spChg>
        <pc:spChg chg="del mod">
          <ac:chgData name="Kevin Shing Bruce Li" userId="6378f547-896a-4b95-bef6-11d9eff0679e" providerId="ADAL" clId="{B6A61F9A-C0C8-4DC9-AC3D-88E805BADF11}" dt="2020-10-24T09:35:19.615" v="3754" actId="21"/>
          <ac:spMkLst>
            <pc:docMk/>
            <pc:sldMk cId="3523309092" sldId="1182"/>
            <ac:spMk id="10" creationId="{00000000-0000-0000-0000-000000000000}"/>
          </ac:spMkLst>
        </pc:spChg>
        <pc:graphicFrameChg chg="mod">
          <ac:chgData name="Kevin Shing Bruce Li" userId="6378f547-896a-4b95-bef6-11d9eff0679e" providerId="ADAL" clId="{B6A61F9A-C0C8-4DC9-AC3D-88E805BADF11}" dt="2020-10-24T09:34:54.865" v="3753" actId="20577"/>
          <ac:graphicFrameMkLst>
            <pc:docMk/>
            <pc:sldMk cId="3523309092" sldId="1182"/>
            <ac:graphicFrameMk id="12" creationId="{00000000-0000-0000-0000-000000000000}"/>
          </ac:graphicFrameMkLst>
        </pc:graphicFrameChg>
      </pc:sldChg>
      <pc:sldChg chg="modSp mod modTransition modAnim">
        <pc:chgData name="Kevin Shing Bruce Li" userId="6378f547-896a-4b95-bef6-11d9eff0679e" providerId="ADAL" clId="{B6A61F9A-C0C8-4DC9-AC3D-88E805BADF11}" dt="2020-10-26T08:23:41.930" v="4367"/>
        <pc:sldMkLst>
          <pc:docMk/>
          <pc:sldMk cId="2330386353" sldId="1183"/>
        </pc:sldMkLst>
        <pc:spChg chg="mod">
          <ac:chgData name="Kevin Shing Bruce Li" userId="6378f547-896a-4b95-bef6-11d9eff0679e" providerId="ADAL" clId="{B6A61F9A-C0C8-4DC9-AC3D-88E805BADF11}" dt="2020-10-24T09:34:04.161" v="3683" actId="20577"/>
          <ac:spMkLst>
            <pc:docMk/>
            <pc:sldMk cId="2330386353" sldId="1183"/>
            <ac:spMk id="3" creationId="{00000000-0000-0000-0000-000000000000}"/>
          </ac:spMkLst>
        </pc:spChg>
      </pc:sldChg>
      <pc:sldChg chg="ad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1109901324" sldId="1186"/>
        </pc:sldMkLst>
      </pc:sldChg>
      <pc:sldChg chg="del">
        <pc:chgData name="Kevin Shing Bruce Li" userId="6378f547-896a-4b95-bef6-11d9eff0679e" providerId="ADAL" clId="{B6A61F9A-C0C8-4DC9-AC3D-88E805BADF11}" dt="2020-10-20T16:42:50.765" v="958" actId="2696"/>
        <pc:sldMkLst>
          <pc:docMk/>
          <pc:sldMk cId="3011471034" sldId="1186"/>
        </pc:sldMkLst>
      </pc:sldChg>
      <pc:sldChg chg="del">
        <pc:chgData name="Kevin Shing Bruce Li" userId="6378f547-896a-4b95-bef6-11d9eff0679e" providerId="ADAL" clId="{B6A61F9A-C0C8-4DC9-AC3D-88E805BADF11}" dt="2020-10-20T16:42:50.765" v="958" actId="2696"/>
        <pc:sldMkLst>
          <pc:docMk/>
          <pc:sldMk cId="1411326685" sldId="1193"/>
        </pc:sldMkLst>
      </pc:sldChg>
      <pc:sldChg chg="ad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1854377810" sldId="1193"/>
        </pc:sldMkLst>
      </pc:sldChg>
      <pc:sldChg chg="del ord">
        <pc:chgData name="Kevin Shing Bruce Li" userId="6378f547-896a-4b95-bef6-11d9eff0679e" providerId="ADAL" clId="{B6A61F9A-C0C8-4DC9-AC3D-88E805BADF11}" dt="2020-10-20T16:42:28.030" v="954" actId="2696"/>
        <pc:sldMkLst>
          <pc:docMk/>
          <pc:sldMk cId="1259538874" sldId="1194"/>
        </pc:sldMkLst>
      </pc:sldChg>
      <pc:sldChg chg="modSp add ord modTransition modAnim modNotesTx">
        <pc:chgData name="Kevin Shing Bruce Li" userId="6378f547-896a-4b95-bef6-11d9eff0679e" providerId="ADAL" clId="{B6A61F9A-C0C8-4DC9-AC3D-88E805BADF11}" dt="2020-10-26T09:18:36.047" v="4477" actId="113"/>
        <pc:sldMkLst>
          <pc:docMk/>
          <pc:sldMk cId="1373052055" sldId="1194"/>
        </pc:sldMkLst>
        <pc:spChg chg="mod">
          <ac:chgData name="Kevin Shing Bruce Li" userId="6378f547-896a-4b95-bef6-11d9eff0679e" providerId="ADAL" clId="{B6A61F9A-C0C8-4DC9-AC3D-88E805BADF11}" dt="2020-10-26T09:18:09.203" v="4445" actId="113"/>
          <ac:spMkLst>
            <pc:docMk/>
            <pc:sldMk cId="1373052055" sldId="1194"/>
            <ac:spMk id="3" creationId="{00000000-0000-0000-0000-000000000000}"/>
          </ac:spMkLst>
        </pc:spChg>
        <pc:spChg chg="mod">
          <ac:chgData name="Kevin Shing Bruce Li" userId="6378f547-896a-4b95-bef6-11d9eff0679e" providerId="ADAL" clId="{B6A61F9A-C0C8-4DC9-AC3D-88E805BADF11}" dt="2020-10-26T09:18:18.375" v="4452" actId="113"/>
          <ac:spMkLst>
            <pc:docMk/>
            <pc:sldMk cId="1373052055" sldId="1194"/>
            <ac:spMk id="8" creationId="{00000000-0000-0000-0000-000000000000}"/>
          </ac:spMkLst>
        </pc:spChg>
        <pc:spChg chg="mod">
          <ac:chgData name="Kevin Shing Bruce Li" userId="6378f547-896a-4b95-bef6-11d9eff0679e" providerId="ADAL" clId="{B6A61F9A-C0C8-4DC9-AC3D-88E805BADF11}" dt="2020-10-26T09:18:36.047" v="4477" actId="113"/>
          <ac:spMkLst>
            <pc:docMk/>
            <pc:sldMk cId="1373052055" sldId="1194"/>
            <ac:spMk id="9" creationId="{00000000-0000-0000-0000-000000000000}"/>
          </ac:spMkLst>
        </pc:spChg>
      </pc:sldChg>
      <pc:sldChg chg="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3126942312" sldId="1196"/>
        </pc:sldMkLst>
      </pc:sldChg>
      <pc:sldChg chg="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2413456711" sldId="1197"/>
        </pc:sldMkLst>
      </pc:sldChg>
      <pc:sldChg chg="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167406001" sldId="1198"/>
        </pc:sldMkLst>
      </pc:sldChg>
      <pc:sldChg chg="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1571030857" sldId="1199"/>
        </pc:sldMkLst>
      </pc:sldChg>
      <pc:sldChg chg="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4063149176" sldId="1200"/>
        </pc:sldMkLst>
      </pc:sldChg>
      <pc:sldChg chg="del">
        <pc:chgData name="Kevin Shing Bruce Li" userId="6378f547-896a-4b95-bef6-11d9eff0679e" providerId="ADAL" clId="{B6A61F9A-C0C8-4DC9-AC3D-88E805BADF11}" dt="2020-10-20T16:43:47.844" v="960" actId="2696"/>
        <pc:sldMkLst>
          <pc:docMk/>
          <pc:sldMk cId="1620807769" sldId="1201"/>
        </pc:sldMkLst>
      </pc:sldChg>
      <pc:sldChg chg="modSp add mod modTransition">
        <pc:chgData name="Kevin Shing Bruce Li" userId="6378f547-896a-4b95-bef6-11d9eff0679e" providerId="ADAL" clId="{B6A61F9A-C0C8-4DC9-AC3D-88E805BADF11}" dt="2020-10-26T09:25:24.897" v="4645" actId="207"/>
        <pc:sldMkLst>
          <pc:docMk/>
          <pc:sldMk cId="2614846441" sldId="1201"/>
        </pc:sldMkLst>
        <pc:spChg chg="mod">
          <ac:chgData name="Kevin Shing Bruce Li" userId="6378f547-896a-4b95-bef6-11d9eff0679e" providerId="ADAL" clId="{B6A61F9A-C0C8-4DC9-AC3D-88E805BADF11}" dt="2020-10-20T17:54:23.825" v="1616" actId="20577"/>
          <ac:spMkLst>
            <pc:docMk/>
            <pc:sldMk cId="2614846441" sldId="1201"/>
            <ac:spMk id="2" creationId="{00000000-0000-0000-0000-000000000000}"/>
          </ac:spMkLst>
        </pc:spChg>
        <pc:spChg chg="mod">
          <ac:chgData name="Kevin Shing Bruce Li" userId="6378f547-896a-4b95-bef6-11d9eff0679e" providerId="ADAL" clId="{B6A61F9A-C0C8-4DC9-AC3D-88E805BADF11}" dt="2020-10-26T09:25:24.897" v="4645" actId="207"/>
          <ac:spMkLst>
            <pc:docMk/>
            <pc:sldMk cId="2614846441" sldId="1201"/>
            <ac:spMk id="3" creationId="{00000000-0000-0000-0000-000000000000}"/>
          </ac:spMkLst>
        </pc:spChg>
      </pc:sldChg>
      <pc:sldChg chg="modSp mod modTransition modAnim">
        <pc:chgData name="Kevin Shing Bruce Li" userId="6378f547-896a-4b95-bef6-11d9eff0679e" providerId="ADAL" clId="{B6A61F9A-C0C8-4DC9-AC3D-88E805BADF11}" dt="2020-10-26T08:23:41.930" v="4367"/>
        <pc:sldMkLst>
          <pc:docMk/>
          <pc:sldMk cId="1140247244" sldId="1202"/>
        </pc:sldMkLst>
        <pc:spChg chg="mod">
          <ac:chgData name="Kevin Shing Bruce Li" userId="6378f547-896a-4b95-bef6-11d9eff0679e" providerId="ADAL" clId="{B6A61F9A-C0C8-4DC9-AC3D-88E805BADF11}" dt="2020-10-20T16:38:10.227" v="941" actId="20577"/>
          <ac:spMkLst>
            <pc:docMk/>
            <pc:sldMk cId="1140247244" sldId="1202"/>
            <ac:spMk id="2" creationId="{DF095AE7-5956-4FD3-B628-469354A3808F}"/>
          </ac:spMkLst>
        </pc:spChg>
        <pc:spChg chg="mod">
          <ac:chgData name="Kevin Shing Bruce Li" userId="6378f547-896a-4b95-bef6-11d9eff0679e" providerId="ADAL" clId="{B6A61F9A-C0C8-4DC9-AC3D-88E805BADF11}" dt="2020-10-24T09:21:08.052" v="3550" actId="207"/>
          <ac:spMkLst>
            <pc:docMk/>
            <pc:sldMk cId="1140247244" sldId="1202"/>
            <ac:spMk id="3" creationId="{2ADAD5EB-9FFB-431A-811A-08658E5993B9}"/>
          </ac:spMkLst>
        </pc:spChg>
      </pc:sldChg>
      <pc:sldChg chg="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3503171219" sldId="1203"/>
        </pc:sldMkLst>
      </pc:sldChg>
      <pc:sldChg chg="modSp del mod modTransition modAnim">
        <pc:chgData name="Kevin Shing Bruce Li" userId="6378f547-896a-4b95-bef6-11d9eff0679e" providerId="ADAL" clId="{B6A61F9A-C0C8-4DC9-AC3D-88E805BADF11}" dt="2020-10-26T11:26:23.676" v="4655" actId="2696"/>
        <pc:sldMkLst>
          <pc:docMk/>
          <pc:sldMk cId="2513557753" sldId="1204"/>
        </pc:sldMkLst>
        <pc:spChg chg="mod">
          <ac:chgData name="Kevin Shing Bruce Li" userId="6378f547-896a-4b95-bef6-11d9eff0679e" providerId="ADAL" clId="{B6A61F9A-C0C8-4DC9-AC3D-88E805BADF11}" dt="2020-10-24T09:46:00.689" v="4290" actId="20577"/>
          <ac:spMkLst>
            <pc:docMk/>
            <pc:sldMk cId="2513557753" sldId="1204"/>
            <ac:spMk id="3" creationId="{00000000-0000-0000-0000-000000000000}"/>
          </ac:spMkLst>
        </pc:spChg>
      </pc:sldChg>
      <pc:sldChg chg="add">
        <pc:chgData name="Kevin Shing Bruce Li" userId="6378f547-896a-4b95-bef6-11d9eff0679e" providerId="ADAL" clId="{B6A61F9A-C0C8-4DC9-AC3D-88E805BADF11}" dt="2020-10-26T11:26:28.254" v="4656"/>
        <pc:sldMkLst>
          <pc:docMk/>
          <pc:sldMk cId="2787585007" sldId="1204"/>
        </pc:sldMkLst>
      </pc:sldChg>
      <pc:sldChg chg="ad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2348107751" sldId="1205"/>
        </pc:sldMkLst>
      </pc:sldChg>
      <pc:sldChg chg="del">
        <pc:chgData name="Kevin Shing Bruce Li" userId="6378f547-896a-4b95-bef6-11d9eff0679e" providerId="ADAL" clId="{B6A61F9A-C0C8-4DC9-AC3D-88E805BADF11}" dt="2020-10-20T12:14:11.288" v="0" actId="2696"/>
        <pc:sldMkLst>
          <pc:docMk/>
          <pc:sldMk cId="2462142638" sldId="1205"/>
        </pc:sldMkLst>
      </pc:sldChg>
      <pc:sldChg chg="modSp new mod ord modTransition modAnim">
        <pc:chgData name="Kevin Shing Bruce Li" userId="6378f547-896a-4b95-bef6-11d9eff0679e" providerId="ADAL" clId="{B6A61F9A-C0C8-4DC9-AC3D-88E805BADF11}" dt="2020-10-26T09:20:19.674" v="4488"/>
        <pc:sldMkLst>
          <pc:docMk/>
          <pc:sldMk cId="2401457453" sldId="1206"/>
        </pc:sldMkLst>
        <pc:spChg chg="mod">
          <ac:chgData name="Kevin Shing Bruce Li" userId="6378f547-896a-4b95-bef6-11d9eff0679e" providerId="ADAL" clId="{B6A61F9A-C0C8-4DC9-AC3D-88E805BADF11}" dt="2020-10-20T16:45:56.987" v="1013" actId="20577"/>
          <ac:spMkLst>
            <pc:docMk/>
            <pc:sldMk cId="2401457453" sldId="1206"/>
            <ac:spMk id="2" creationId="{DA4FACF3-6A82-4ECE-A3C0-A9E651DF1E57}"/>
          </ac:spMkLst>
        </pc:spChg>
        <pc:spChg chg="mod">
          <ac:chgData name="Kevin Shing Bruce Li" userId="6378f547-896a-4b95-bef6-11d9eff0679e" providerId="ADAL" clId="{B6A61F9A-C0C8-4DC9-AC3D-88E805BADF11}" dt="2020-10-26T09:20:12.330" v="4487" actId="207"/>
          <ac:spMkLst>
            <pc:docMk/>
            <pc:sldMk cId="2401457453" sldId="1206"/>
            <ac:spMk id="3" creationId="{EC760E06-0528-4B84-961C-748FD8742B68}"/>
          </ac:spMkLst>
        </pc:spChg>
      </pc:sldChg>
      <pc:sldChg chg="add del ord">
        <pc:chgData name="Kevin Shing Bruce Li" userId="6378f547-896a-4b95-bef6-11d9eff0679e" providerId="ADAL" clId="{B6A61F9A-C0C8-4DC9-AC3D-88E805BADF11}" dt="2020-10-21T08:13:10.892" v="2860" actId="47"/>
        <pc:sldMkLst>
          <pc:docMk/>
          <pc:sldMk cId="2584846161" sldId="1207"/>
        </pc:sldMkLst>
      </pc:sldChg>
      <pc:sldChg chg="addSp modSp new mod modTransition">
        <pc:chgData name="Kevin Shing Bruce Li" userId="6378f547-896a-4b95-bef6-11d9eff0679e" providerId="ADAL" clId="{B6A61F9A-C0C8-4DC9-AC3D-88E805BADF11}" dt="2020-10-26T09:23:08.739" v="4626" actId="1076"/>
        <pc:sldMkLst>
          <pc:docMk/>
          <pc:sldMk cId="480615165" sldId="1208"/>
        </pc:sldMkLst>
        <pc:spChg chg="mod">
          <ac:chgData name="Kevin Shing Bruce Li" userId="6378f547-896a-4b95-bef6-11d9eff0679e" providerId="ADAL" clId="{B6A61F9A-C0C8-4DC9-AC3D-88E805BADF11}" dt="2020-10-21T08:07:41.478" v="2255"/>
          <ac:spMkLst>
            <pc:docMk/>
            <pc:sldMk cId="480615165" sldId="1208"/>
            <ac:spMk id="2" creationId="{4AF6339B-9D33-4D74-BD67-12107BC8E069}"/>
          </ac:spMkLst>
        </pc:spChg>
        <pc:spChg chg="add mod">
          <ac:chgData name="Kevin Shing Bruce Li" userId="6378f547-896a-4b95-bef6-11d9eff0679e" providerId="ADAL" clId="{B6A61F9A-C0C8-4DC9-AC3D-88E805BADF11}" dt="2020-10-26T09:23:08.739" v="4626" actId="1076"/>
          <ac:spMkLst>
            <pc:docMk/>
            <pc:sldMk cId="480615165" sldId="1208"/>
            <ac:spMk id="6" creationId="{43DC44FE-4330-4576-9CAB-F2A8166EDA9F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9" creationId="{1D59B48B-56C1-4B55-8F37-FCB49572A393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11" creationId="{7E304DAC-5F67-4540-9C4B-A4BFD6C52CDF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13" creationId="{265B6BE6-6338-4160-871B-F78597109C68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15" creationId="{9C4BDFBF-2021-47D1-ABDD-5727E84BEE45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17" creationId="{DC2B6CB7-0774-462D-828B-12AB26536F8C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19" creationId="{9F4D43C0-E3E0-42C8-A7AA-9F8B095776AD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21" creationId="{2EC472B7-D34C-455E-8CEF-65B90A1C8C3E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23" creationId="{FB0F26F4-BF4F-4C9F-BCB0-6D03C17124EF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25" creationId="{92A9AD56-E9EE-495E-AD27-59986698A04A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27" creationId="{CAC9EE3B-EDAD-47FF-83E4-8B47571F56CD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29" creationId="{34BF90EA-F674-4A08-AD1B-849D761AF520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31" creationId="{A516082C-0ED4-46E7-B2E9-F0BF36E07892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33" creationId="{5E9595F0-36FC-434F-B3A2-1D4D40C30D1E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35" creationId="{3C9EA545-EE55-4FF1-B19C-1A42FFBDCE71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37" creationId="{7D7A3B83-5C01-4025-B55B-220FCFE56762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39" creationId="{43262B60-0C10-47D4-884C-8A866EC39848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41" creationId="{A7A514F0-B789-4BFE-9294-642F978AB081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43" creationId="{90357BFB-367C-4357-85A8-81D084BFFFD3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45" creationId="{C535415F-7ECA-4BCC-AFE0-80A03BE0CE9B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47" creationId="{4DB1D101-E94F-4614-9200-B1A08CA7F150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49" creationId="{634C16A0-7B1F-40C6-A979-AA41DE319D96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51" creationId="{8FDCCA73-F931-4779-B982-C9081FF9675A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53" creationId="{9753D311-D193-479F-B009-B41D6F794334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55" creationId="{B0B24A63-5579-4303-8F69-0AA2D03EA96A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57" creationId="{A3F4FC52-C79A-4CC4-92F5-589BFDCF8772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59" creationId="{3D3E5156-A83A-426A-91D2-DB9F3C8892BD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61" creationId="{5BB2A545-D6C5-437E-9FBA-B0DAFAEBFB05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63" creationId="{9237AC68-0BBE-4ADC-BA0F-7A7BA40B5882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65" creationId="{26AD6A7B-ACFF-483D-AFB3-9B9665032231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67" creationId="{29870A22-5476-49CF-8B6C-CD1D773FF688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69" creationId="{D1C953B1-A3EC-43AC-BC7B-982E04FCF648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71" creationId="{FB72AC3C-A57F-40BD-80EE-FDAAE1AD2FE2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73" creationId="{F06D5BE1-4A38-48F6-8A80-9055C4504222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75" creationId="{497AC7CC-73BD-4698-94BF-259652A5B2BE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77" creationId="{AEA06221-87E1-4850-907B-81BFBDBAC51A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79" creationId="{28863F22-9914-477F-B72B-467B2DDA6A45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81" creationId="{04AFA8D7-2710-4F53-83D7-87F7388C074A}"/>
          </ac:spMkLst>
        </pc:spChg>
        <pc:spChg chg="add mod">
          <ac:chgData name="Kevin Shing Bruce Li" userId="6378f547-896a-4b95-bef6-11d9eff0679e" providerId="ADAL" clId="{B6A61F9A-C0C8-4DC9-AC3D-88E805BADF11}" dt="2020-10-21T08:05:26.024" v="2198" actId="164"/>
          <ac:spMkLst>
            <pc:docMk/>
            <pc:sldMk cId="480615165" sldId="1208"/>
            <ac:spMk id="83" creationId="{9824A2D9-F3A5-41A8-9C35-A71EC51E17C7}"/>
          </ac:spMkLst>
        </pc:spChg>
        <pc:spChg chg="add mod">
          <ac:chgData name="Kevin Shing Bruce Li" userId="6378f547-896a-4b95-bef6-11d9eff0679e" providerId="ADAL" clId="{B6A61F9A-C0C8-4DC9-AC3D-88E805BADF11}" dt="2020-10-24T09:41:07.012" v="3842" actId="20577"/>
          <ac:spMkLst>
            <pc:docMk/>
            <pc:sldMk cId="480615165" sldId="1208"/>
            <ac:spMk id="85" creationId="{A3AE1026-BB86-454F-9E8F-D4ACAF830C3C}"/>
          </ac:spMkLst>
        </pc:spChg>
        <pc:grpChg chg="add mod">
          <ac:chgData name="Kevin Shing Bruce Li" userId="6378f547-896a-4b95-bef6-11d9eff0679e" providerId="ADAL" clId="{B6A61F9A-C0C8-4DC9-AC3D-88E805BADF11}" dt="2020-10-21T08:06:31.633" v="2244" actId="1076"/>
          <ac:grpSpMkLst>
            <pc:docMk/>
            <pc:sldMk cId="480615165" sldId="1208"/>
            <ac:grpSpMk id="84" creationId="{21A4AD43-131C-418B-AA48-29669627561A}"/>
          </ac:grpSpMkLst>
        </pc:grpChg>
        <pc:picChg chg="add mod modCrop">
          <ac:chgData name="Kevin Shing Bruce Li" userId="6378f547-896a-4b95-bef6-11d9eff0679e" providerId="ADAL" clId="{B6A61F9A-C0C8-4DC9-AC3D-88E805BADF11}" dt="2020-10-21T08:06:05.882" v="2201" actId="732"/>
          <ac:picMkLst>
            <pc:docMk/>
            <pc:sldMk cId="480615165" sldId="1208"/>
            <ac:picMk id="7" creationId="{219DAFF1-7806-4886-9409-2018F06C5509}"/>
          </ac:picMkLst>
        </pc:picChg>
      </pc:sldChg>
      <pc:sldChg chg="addSp modSp add mo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3306787278" sldId="1209"/>
        </pc:sldMkLst>
        <pc:spChg chg="add mod">
          <ac:chgData name="Kevin Shing Bruce Li" userId="6378f547-896a-4b95-bef6-11d9eff0679e" providerId="ADAL" clId="{B6A61F9A-C0C8-4DC9-AC3D-88E805BADF11}" dt="2020-10-24T09:41:53.247" v="3849" actId="207"/>
          <ac:spMkLst>
            <pc:docMk/>
            <pc:sldMk cId="3306787278" sldId="1209"/>
            <ac:spMk id="6" creationId="{6A69D33A-5397-418C-9FA3-4314454C9ACE}"/>
          </ac:spMkLst>
        </pc:spChg>
        <pc:spChg chg="mod">
          <ac:chgData name="Kevin Shing Bruce Li" userId="6378f547-896a-4b95-bef6-11d9eff0679e" providerId="ADAL" clId="{B6A61F9A-C0C8-4DC9-AC3D-88E805BADF11}" dt="2020-10-24T09:41:18.200" v="3843"/>
          <ac:spMkLst>
            <pc:docMk/>
            <pc:sldMk cId="3306787278" sldId="1209"/>
            <ac:spMk id="85" creationId="{A3AE1026-BB86-454F-9E8F-D4ACAF830C3C}"/>
          </ac:spMkLst>
        </pc:spChg>
      </pc:sldChg>
      <pc:sldChg chg="addSp delSp modSp add mod modTransition">
        <pc:chgData name="Kevin Shing Bruce Li" userId="6378f547-896a-4b95-bef6-11d9eff0679e" providerId="ADAL" clId="{B6A61F9A-C0C8-4DC9-AC3D-88E805BADF11}" dt="2020-10-26T08:23:41.930" v="4367"/>
        <pc:sldMkLst>
          <pc:docMk/>
          <pc:sldMk cId="2096297465" sldId="1210"/>
        </pc:sldMkLst>
        <pc:spChg chg="del">
          <ac:chgData name="Kevin Shing Bruce Li" userId="6378f547-896a-4b95-bef6-11d9eff0679e" providerId="ADAL" clId="{B6A61F9A-C0C8-4DC9-AC3D-88E805BADF11}" dt="2020-10-24T09:47:19.253" v="4295" actId="12084"/>
          <ac:spMkLst>
            <pc:docMk/>
            <pc:sldMk cId="2096297465" sldId="1210"/>
            <ac:spMk id="3" creationId="{00000000-0000-0000-0000-000000000000}"/>
          </ac:spMkLst>
        </pc:spChg>
        <pc:graphicFrameChg chg="add mod">
          <ac:chgData name="Kevin Shing Bruce Li" userId="6378f547-896a-4b95-bef6-11d9eff0679e" providerId="ADAL" clId="{B6A61F9A-C0C8-4DC9-AC3D-88E805BADF11}" dt="2020-10-24T09:50:22.210" v="4358" actId="20577"/>
          <ac:graphicFrameMkLst>
            <pc:docMk/>
            <pc:sldMk cId="2096297465" sldId="1210"/>
            <ac:graphicFrameMk id="7" creationId="{739922C0-8081-465E-9566-AF704380ED6A}"/>
          </ac:graphicFrameMkLst>
        </pc:graphicFrameChg>
      </pc:sldChg>
      <pc:sldChg chg="modSp add mod modTransition modAnim">
        <pc:chgData name="Kevin Shing Bruce Li" userId="6378f547-896a-4b95-bef6-11d9eff0679e" providerId="ADAL" clId="{B6A61F9A-C0C8-4DC9-AC3D-88E805BADF11}" dt="2020-10-26T09:15:51.889" v="4368" actId="123"/>
        <pc:sldMkLst>
          <pc:docMk/>
          <pc:sldMk cId="1256731352" sldId="1211"/>
        </pc:sldMkLst>
        <pc:spChg chg="mod">
          <ac:chgData name="Kevin Shing Bruce Li" userId="6378f547-896a-4b95-bef6-11d9eff0679e" providerId="ADAL" clId="{B6A61F9A-C0C8-4DC9-AC3D-88E805BADF11}" dt="2020-10-26T09:15:51.889" v="4368" actId="123"/>
          <ac:spMkLst>
            <pc:docMk/>
            <pc:sldMk cId="1256731352" sldId="1211"/>
            <ac:spMk id="3" creationId="{41896930-0E93-4340-9144-28B1217ADDA5}"/>
          </ac:spMkLst>
        </pc:spChg>
      </pc:sldChg>
      <pc:sldChg chg="new del">
        <pc:chgData name="Kevin Shing Bruce Li" userId="6378f547-896a-4b95-bef6-11d9eff0679e" providerId="ADAL" clId="{B6A61F9A-C0C8-4DC9-AC3D-88E805BADF11}" dt="2020-10-24T09:51:47.743" v="4361" actId="47"/>
        <pc:sldMkLst>
          <pc:docMk/>
          <pc:sldMk cId="2763635440" sldId="1211"/>
        </pc:sldMkLst>
      </pc:sldChg>
      <pc:sldChg chg="addSp delSp modSp add mod modAnim">
        <pc:chgData name="Kevin Shing Bruce Li" userId="6378f547-896a-4b95-bef6-11d9eff0679e" providerId="ADAL" clId="{B6A61F9A-C0C8-4DC9-AC3D-88E805BADF11}" dt="2020-10-26T11:27:27.052" v="4663"/>
        <pc:sldMkLst>
          <pc:docMk/>
          <pc:sldMk cId="2959592896" sldId="1212"/>
        </pc:sldMkLst>
        <pc:spChg chg="del">
          <ac:chgData name="Kevin Shing Bruce Li" userId="6378f547-896a-4b95-bef6-11d9eff0679e" providerId="ADAL" clId="{B6A61F9A-C0C8-4DC9-AC3D-88E805BADF11}" dt="2020-10-26T11:24:59.660" v="4647" actId="12084"/>
          <ac:spMkLst>
            <pc:docMk/>
            <pc:sldMk cId="2959592896" sldId="1212"/>
            <ac:spMk id="3" creationId="{00000000-0000-0000-0000-000000000000}"/>
          </ac:spMkLst>
        </pc:spChg>
        <pc:graphicFrameChg chg="add mod">
          <ac:chgData name="Kevin Shing Bruce Li" userId="6378f547-896a-4b95-bef6-11d9eff0679e" providerId="ADAL" clId="{B6A61F9A-C0C8-4DC9-AC3D-88E805BADF11}" dt="2020-10-26T11:26:20.395" v="4654" actId="12788"/>
          <ac:graphicFrameMkLst>
            <pc:docMk/>
            <pc:sldMk cId="2959592896" sldId="1212"/>
            <ac:graphicFrameMk id="7" creationId="{4DD7B6A5-D433-4336-B4D3-742F744CF50A}"/>
          </ac:graphicFrameMkLst>
        </pc:graphicFrameChg>
      </pc:sldChg>
      <pc:sldChg chg="new">
        <pc:chgData name="Kevin Shing Bruce Li" userId="6378f547-896a-4b95-bef6-11d9eff0679e" providerId="ADAL" clId="{B6A61F9A-C0C8-4DC9-AC3D-88E805BADF11}" dt="2020-10-26T11:26:33.785" v="4657" actId="680"/>
        <pc:sldMkLst>
          <pc:docMk/>
          <pc:sldMk cId="227071666" sldId="1213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81D6E5-3CB8-48BD-9203-3964FF30173D}" type="doc">
      <dgm:prSet loTypeId="urn:microsoft.com/office/officeart/2005/8/layout/chevron2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DF9A6581-6CF0-447B-8C58-A2A1B7D97445}">
      <dgm:prSet/>
      <dgm:spPr/>
      <dgm:t>
        <a:bodyPr/>
        <a:lstStyle/>
        <a:p>
          <a:r>
            <a:rPr lang="en-US"/>
            <a:t>Dry Runs:</a:t>
          </a:r>
          <a:endParaRPr lang="en-GB"/>
        </a:p>
      </dgm:t>
    </dgm:pt>
    <dgm:pt modelId="{9D4D6DDA-83DC-4A6F-9783-C5294900FF0F}" type="parTrans" cxnId="{5377841C-BDB4-4B3F-B878-D85584A423DA}">
      <dgm:prSet/>
      <dgm:spPr/>
      <dgm:t>
        <a:bodyPr/>
        <a:lstStyle/>
        <a:p>
          <a:endParaRPr lang="en-GB"/>
        </a:p>
      </dgm:t>
    </dgm:pt>
    <dgm:pt modelId="{0E1F7789-443D-41C9-80B5-C34DA9D84559}" type="sibTrans" cxnId="{5377841C-BDB4-4B3F-B878-D85584A423DA}">
      <dgm:prSet/>
      <dgm:spPr/>
      <dgm:t>
        <a:bodyPr/>
        <a:lstStyle/>
        <a:p>
          <a:endParaRPr lang="en-GB"/>
        </a:p>
      </dgm:t>
    </dgm:pt>
    <dgm:pt modelId="{23C8E3B4-9D7E-42CA-8373-B29A8483CDFC}">
      <dgm:prSet/>
      <dgm:spPr/>
      <dgm:t>
        <a:bodyPr/>
        <a:lstStyle/>
        <a:p>
          <a:r>
            <a:rPr lang="en-US" dirty="0"/>
            <a:t>A work on systems integration</a:t>
          </a:r>
          <a:endParaRPr lang="en-GB" dirty="0"/>
        </a:p>
      </dgm:t>
    </dgm:pt>
    <dgm:pt modelId="{C6C59206-8B21-4A2E-B4E1-E36003677E3D}" type="parTrans" cxnId="{A609EF21-A763-40D5-B24D-0C1205C6D0A0}">
      <dgm:prSet/>
      <dgm:spPr/>
      <dgm:t>
        <a:bodyPr/>
        <a:lstStyle/>
        <a:p>
          <a:endParaRPr lang="en-GB"/>
        </a:p>
      </dgm:t>
    </dgm:pt>
    <dgm:pt modelId="{69A31CFB-755B-4AED-AA65-1798F630DCAC}" type="sibTrans" cxnId="{A609EF21-A763-40D5-B24D-0C1205C6D0A0}">
      <dgm:prSet/>
      <dgm:spPr/>
      <dgm:t>
        <a:bodyPr/>
        <a:lstStyle/>
        <a:p>
          <a:endParaRPr lang="en-GB"/>
        </a:p>
      </dgm:t>
    </dgm:pt>
    <dgm:pt modelId="{EB56D3D2-8EEE-411F-BE97-7B475D72E359}">
      <dgm:prSet/>
      <dgm:spPr/>
      <dgm:t>
        <a:bodyPr/>
        <a:lstStyle/>
        <a:p>
          <a:r>
            <a:rPr lang="en-US" dirty="0"/>
            <a:t>Key systems to dry run – where are we? What remains? Any items forgotten?</a:t>
          </a:r>
          <a:endParaRPr lang="en-GB" dirty="0"/>
        </a:p>
      </dgm:t>
    </dgm:pt>
    <dgm:pt modelId="{13E8F3E8-A72B-402B-A0AD-C428A74F546D}" type="parTrans" cxnId="{B1F094E4-ABFD-4A7A-853A-3A0EA60ADFAB}">
      <dgm:prSet/>
      <dgm:spPr/>
      <dgm:t>
        <a:bodyPr/>
        <a:lstStyle/>
        <a:p>
          <a:endParaRPr lang="en-GB"/>
        </a:p>
      </dgm:t>
    </dgm:pt>
    <dgm:pt modelId="{5F9F494E-5F65-4B4A-A9F9-E9E5BD1CD7AD}" type="sibTrans" cxnId="{B1F094E4-ABFD-4A7A-853A-3A0EA60ADFAB}">
      <dgm:prSet/>
      <dgm:spPr/>
      <dgm:t>
        <a:bodyPr/>
        <a:lstStyle/>
        <a:p>
          <a:endParaRPr lang="en-GB"/>
        </a:p>
      </dgm:t>
    </dgm:pt>
    <dgm:pt modelId="{47B2165E-C442-432A-A848-0D44DC606CC8}">
      <dgm:prSet/>
      <dgm:spPr/>
      <dgm:t>
        <a:bodyPr/>
        <a:lstStyle/>
        <a:p>
          <a:r>
            <a:rPr lang="en-US"/>
            <a:t>Beam commissioning:</a:t>
          </a:r>
          <a:endParaRPr lang="en-GB"/>
        </a:p>
      </dgm:t>
    </dgm:pt>
    <dgm:pt modelId="{954AC5BB-6049-4530-B89D-0C78B73D9E90}" type="parTrans" cxnId="{C152AE53-FD73-4DD1-B765-34B9B8578E34}">
      <dgm:prSet/>
      <dgm:spPr/>
      <dgm:t>
        <a:bodyPr/>
        <a:lstStyle/>
        <a:p>
          <a:endParaRPr lang="en-GB"/>
        </a:p>
      </dgm:t>
    </dgm:pt>
    <dgm:pt modelId="{BF04536F-3BBE-45F2-BC72-6BC155FF2849}" type="sibTrans" cxnId="{C152AE53-FD73-4DD1-B765-34B9B8578E34}">
      <dgm:prSet/>
      <dgm:spPr/>
      <dgm:t>
        <a:bodyPr/>
        <a:lstStyle/>
        <a:p>
          <a:endParaRPr lang="en-GB"/>
        </a:p>
      </dgm:t>
    </dgm:pt>
    <dgm:pt modelId="{FB8418B9-E180-4F8F-90FF-9CA40930D993}">
      <dgm:prSet/>
      <dgm:spPr/>
      <dgm:t>
        <a:bodyPr/>
        <a:lstStyle/>
        <a:p>
          <a:r>
            <a:rPr lang="en-US"/>
            <a:t>Key systems</a:t>
          </a:r>
          <a:endParaRPr lang="en-GB"/>
        </a:p>
      </dgm:t>
    </dgm:pt>
    <dgm:pt modelId="{0798ADB6-C108-4D5C-92AB-0C5DA7F44CF6}" type="parTrans" cxnId="{0C9BBCAD-B612-4B38-A2F1-1304D80B4A96}">
      <dgm:prSet/>
      <dgm:spPr/>
      <dgm:t>
        <a:bodyPr/>
        <a:lstStyle/>
        <a:p>
          <a:endParaRPr lang="en-GB"/>
        </a:p>
      </dgm:t>
    </dgm:pt>
    <dgm:pt modelId="{B6E44448-7444-44E2-84C9-37F6D3600934}" type="sibTrans" cxnId="{0C9BBCAD-B612-4B38-A2F1-1304D80B4A96}">
      <dgm:prSet/>
      <dgm:spPr/>
      <dgm:t>
        <a:bodyPr/>
        <a:lstStyle/>
        <a:p>
          <a:endParaRPr lang="en-GB"/>
        </a:p>
      </dgm:t>
    </dgm:pt>
    <dgm:pt modelId="{7F5A4A14-864F-4ACA-AC81-D519118534E8}">
      <dgm:prSet/>
      <dgm:spPr/>
      <dgm:t>
        <a:bodyPr/>
        <a:lstStyle/>
        <a:p>
          <a:r>
            <a:rPr lang="en-US"/>
            <a:t>Planning overview with co-activities</a:t>
          </a:r>
          <a:endParaRPr lang="en-GB"/>
        </a:p>
      </dgm:t>
    </dgm:pt>
    <dgm:pt modelId="{57FE82E6-789A-4D11-80D0-2C65E3E1F443}" type="parTrans" cxnId="{36177F7A-1961-483B-9158-CA2186BE44F0}">
      <dgm:prSet/>
      <dgm:spPr/>
      <dgm:t>
        <a:bodyPr/>
        <a:lstStyle/>
        <a:p>
          <a:endParaRPr lang="en-GB"/>
        </a:p>
      </dgm:t>
    </dgm:pt>
    <dgm:pt modelId="{5E46B55E-65F8-4DCF-8950-ECA961C9D4C5}" type="sibTrans" cxnId="{36177F7A-1961-483B-9158-CA2186BE44F0}">
      <dgm:prSet/>
      <dgm:spPr/>
      <dgm:t>
        <a:bodyPr/>
        <a:lstStyle/>
        <a:p>
          <a:endParaRPr lang="en-GB"/>
        </a:p>
      </dgm:t>
    </dgm:pt>
    <dgm:pt modelId="{84564625-800B-49E9-9436-C727EBBC5363}">
      <dgm:prSet/>
      <dgm:spPr/>
      <dgm:t>
        <a:bodyPr/>
        <a:lstStyle/>
        <a:p>
          <a:r>
            <a:rPr lang="en-US"/>
            <a:t>Detailed break-down and planning with activities, beams, requirements &amp; deliverables, risks</a:t>
          </a:r>
          <a:endParaRPr lang="en-GB"/>
        </a:p>
      </dgm:t>
    </dgm:pt>
    <dgm:pt modelId="{C6FC9DE0-8336-4488-9152-89705F0EB6B9}" type="parTrans" cxnId="{76D0F697-7498-4F7D-8B48-FA85C778DFB1}">
      <dgm:prSet/>
      <dgm:spPr/>
      <dgm:t>
        <a:bodyPr/>
        <a:lstStyle/>
        <a:p>
          <a:endParaRPr lang="en-GB"/>
        </a:p>
      </dgm:t>
    </dgm:pt>
    <dgm:pt modelId="{A5A9E614-79DF-4EE8-A2DF-20EB496391E7}" type="sibTrans" cxnId="{76D0F697-7498-4F7D-8B48-FA85C778DFB1}">
      <dgm:prSet/>
      <dgm:spPr/>
      <dgm:t>
        <a:bodyPr/>
        <a:lstStyle/>
        <a:p>
          <a:endParaRPr lang="en-GB"/>
        </a:p>
      </dgm:t>
    </dgm:pt>
    <dgm:pt modelId="{A1E56678-2407-404C-8E8D-59B126FF54EC}">
      <dgm:prSet/>
      <dgm:spPr/>
      <dgm:t>
        <a:bodyPr/>
        <a:lstStyle/>
        <a:p>
          <a:r>
            <a:rPr lang="en-US"/>
            <a:t>Scrubbing:</a:t>
          </a:r>
          <a:endParaRPr lang="en-GB"/>
        </a:p>
      </dgm:t>
    </dgm:pt>
    <dgm:pt modelId="{D79B64A0-54AF-41EA-B96B-999B4F3C0A82}" type="parTrans" cxnId="{FED6995B-E941-433F-92C1-3F4C17CF4D84}">
      <dgm:prSet/>
      <dgm:spPr/>
      <dgm:t>
        <a:bodyPr/>
        <a:lstStyle/>
        <a:p>
          <a:endParaRPr lang="en-GB"/>
        </a:p>
      </dgm:t>
    </dgm:pt>
    <dgm:pt modelId="{601D7119-A41A-4B6E-A9E1-F7533A2DA202}" type="sibTrans" cxnId="{FED6995B-E941-433F-92C1-3F4C17CF4D84}">
      <dgm:prSet/>
      <dgm:spPr/>
      <dgm:t>
        <a:bodyPr/>
        <a:lstStyle/>
        <a:p>
          <a:endParaRPr lang="en-GB"/>
        </a:p>
      </dgm:t>
    </dgm:pt>
    <dgm:pt modelId="{A3338D48-06DB-4926-ADE6-E0362931E550}">
      <dgm:prSet/>
      <dgm:spPr/>
      <dgm:t>
        <a:bodyPr/>
        <a:lstStyle/>
        <a:p>
          <a:r>
            <a:rPr lang="en-US"/>
            <a:t>Overall schedule</a:t>
          </a:r>
          <a:endParaRPr lang="en-GB"/>
        </a:p>
      </dgm:t>
    </dgm:pt>
    <dgm:pt modelId="{66589662-2776-4DCC-99C2-CAB57A3BEC43}" type="parTrans" cxnId="{56D7F988-A607-46BC-8100-0DF91C61FC01}">
      <dgm:prSet/>
      <dgm:spPr/>
      <dgm:t>
        <a:bodyPr/>
        <a:lstStyle/>
        <a:p>
          <a:endParaRPr lang="en-GB"/>
        </a:p>
      </dgm:t>
    </dgm:pt>
    <dgm:pt modelId="{7C054968-3314-481E-A3B5-28ACA17638B2}" type="sibTrans" cxnId="{56D7F988-A607-46BC-8100-0DF91C61FC01}">
      <dgm:prSet/>
      <dgm:spPr/>
      <dgm:t>
        <a:bodyPr/>
        <a:lstStyle/>
        <a:p>
          <a:endParaRPr lang="en-GB"/>
        </a:p>
      </dgm:t>
    </dgm:pt>
    <dgm:pt modelId="{5B62B2CC-3ADB-497F-A22B-804F2F854A4A}">
      <dgm:prSet/>
      <dgm:spPr/>
      <dgm:t>
        <a:bodyPr/>
        <a:lstStyle/>
        <a:p>
          <a:r>
            <a:rPr lang="en-US"/>
            <a:t>Scrubbing weeks with detailed planning, milestones, co-activities, risks</a:t>
          </a:r>
          <a:endParaRPr lang="en-GB"/>
        </a:p>
      </dgm:t>
    </dgm:pt>
    <dgm:pt modelId="{CA1C95C3-74B9-4662-84BA-D57D31BA3A3C}" type="parTrans" cxnId="{86B00AE8-19E1-4FE5-95FA-33A84D0B67DB}">
      <dgm:prSet/>
      <dgm:spPr/>
      <dgm:t>
        <a:bodyPr/>
        <a:lstStyle/>
        <a:p>
          <a:endParaRPr lang="en-GB"/>
        </a:p>
      </dgm:t>
    </dgm:pt>
    <dgm:pt modelId="{84B739D5-E5BA-498A-9C94-CBBC02CD0395}" type="sibTrans" cxnId="{86B00AE8-19E1-4FE5-95FA-33A84D0B67DB}">
      <dgm:prSet/>
      <dgm:spPr/>
      <dgm:t>
        <a:bodyPr/>
        <a:lstStyle/>
        <a:p>
          <a:endParaRPr lang="en-GB"/>
        </a:p>
      </dgm:t>
    </dgm:pt>
    <dgm:pt modelId="{CB8E3953-BEB1-47F0-8694-BAC56D6B675D}">
      <dgm:prSet/>
      <dgm:spPr/>
      <dgm:t>
        <a:bodyPr/>
        <a:lstStyle/>
        <a:p>
          <a:r>
            <a:rPr lang="en-US"/>
            <a:t>Ion commissioning:</a:t>
          </a:r>
          <a:endParaRPr lang="en-GB"/>
        </a:p>
      </dgm:t>
    </dgm:pt>
    <dgm:pt modelId="{E020B189-7058-4D8E-952A-845A574FC689}" type="parTrans" cxnId="{83BC117A-CD5C-49F7-B699-F0921B2E4DAE}">
      <dgm:prSet/>
      <dgm:spPr/>
      <dgm:t>
        <a:bodyPr/>
        <a:lstStyle/>
        <a:p>
          <a:endParaRPr lang="en-GB"/>
        </a:p>
      </dgm:t>
    </dgm:pt>
    <dgm:pt modelId="{0F99A759-9DF3-4D3D-BBC7-AC26D8DB8F0A}" type="sibTrans" cxnId="{83BC117A-CD5C-49F7-B699-F0921B2E4DAE}">
      <dgm:prSet/>
      <dgm:spPr/>
      <dgm:t>
        <a:bodyPr/>
        <a:lstStyle/>
        <a:p>
          <a:endParaRPr lang="en-GB"/>
        </a:p>
      </dgm:t>
    </dgm:pt>
    <dgm:pt modelId="{5E21825F-E62D-4BF8-8DF0-344CE768F0CF}">
      <dgm:prSet/>
      <dgm:spPr/>
      <dgm:t>
        <a:bodyPr/>
        <a:lstStyle/>
        <a:p>
          <a:r>
            <a:rPr lang="en-US"/>
            <a:t>Schedule, strategy</a:t>
          </a:r>
          <a:endParaRPr lang="en-GB"/>
        </a:p>
      </dgm:t>
    </dgm:pt>
    <dgm:pt modelId="{D2A7C751-8BF2-4558-B31A-28AFC9B3AD8E}" type="parTrans" cxnId="{15D27A7F-A8B4-4C3B-9448-C6A822AD3746}">
      <dgm:prSet/>
      <dgm:spPr/>
      <dgm:t>
        <a:bodyPr/>
        <a:lstStyle/>
        <a:p>
          <a:endParaRPr lang="en-GB"/>
        </a:p>
      </dgm:t>
    </dgm:pt>
    <dgm:pt modelId="{A1379A58-625B-4378-BC0D-032AA3292DE9}" type="sibTrans" cxnId="{15D27A7F-A8B4-4C3B-9448-C6A822AD3746}">
      <dgm:prSet/>
      <dgm:spPr/>
      <dgm:t>
        <a:bodyPr/>
        <a:lstStyle/>
        <a:p>
          <a:endParaRPr lang="en-GB"/>
        </a:p>
      </dgm:t>
    </dgm:pt>
    <dgm:pt modelId="{66EF579F-251A-49AD-BDEF-1E1DF27EC79C}" type="pres">
      <dgm:prSet presAssocID="{B481D6E5-3CB8-48BD-9203-3964FF30173D}" presName="linearFlow" presStyleCnt="0">
        <dgm:presLayoutVars>
          <dgm:dir/>
          <dgm:animLvl val="lvl"/>
          <dgm:resizeHandles val="exact"/>
        </dgm:presLayoutVars>
      </dgm:prSet>
      <dgm:spPr/>
    </dgm:pt>
    <dgm:pt modelId="{B34F536E-DC1E-4579-8051-BCEBC97E29CC}" type="pres">
      <dgm:prSet presAssocID="{DF9A6581-6CF0-447B-8C58-A2A1B7D97445}" presName="composite" presStyleCnt="0"/>
      <dgm:spPr/>
    </dgm:pt>
    <dgm:pt modelId="{2E20AE19-0C32-4E98-AC24-307F448763A3}" type="pres">
      <dgm:prSet presAssocID="{DF9A6581-6CF0-447B-8C58-A2A1B7D97445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1EC8DD17-F379-40AD-BA05-CA77949AA696}" type="pres">
      <dgm:prSet presAssocID="{DF9A6581-6CF0-447B-8C58-A2A1B7D97445}" presName="descendantText" presStyleLbl="alignAcc1" presStyleIdx="0" presStyleCnt="4">
        <dgm:presLayoutVars>
          <dgm:bulletEnabled val="1"/>
        </dgm:presLayoutVars>
      </dgm:prSet>
      <dgm:spPr/>
    </dgm:pt>
    <dgm:pt modelId="{B53A206A-7935-470D-8E91-18B2069DD254}" type="pres">
      <dgm:prSet presAssocID="{0E1F7789-443D-41C9-80B5-C34DA9D84559}" presName="sp" presStyleCnt="0"/>
      <dgm:spPr/>
    </dgm:pt>
    <dgm:pt modelId="{DF05C73F-C27F-41C3-92F7-3B9161CF661B}" type="pres">
      <dgm:prSet presAssocID="{47B2165E-C442-432A-A848-0D44DC606CC8}" presName="composite" presStyleCnt="0"/>
      <dgm:spPr/>
    </dgm:pt>
    <dgm:pt modelId="{B5AEF839-4911-465F-A898-5E11244B5D09}" type="pres">
      <dgm:prSet presAssocID="{47B2165E-C442-432A-A848-0D44DC606CC8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9D666D40-F592-4816-BB50-C428FACC93EC}" type="pres">
      <dgm:prSet presAssocID="{47B2165E-C442-432A-A848-0D44DC606CC8}" presName="descendantText" presStyleLbl="alignAcc1" presStyleIdx="1" presStyleCnt="4">
        <dgm:presLayoutVars>
          <dgm:bulletEnabled val="1"/>
        </dgm:presLayoutVars>
      </dgm:prSet>
      <dgm:spPr/>
    </dgm:pt>
    <dgm:pt modelId="{6C9527D8-95B4-49B7-8042-31F6847B016D}" type="pres">
      <dgm:prSet presAssocID="{BF04536F-3BBE-45F2-BC72-6BC155FF2849}" presName="sp" presStyleCnt="0"/>
      <dgm:spPr/>
    </dgm:pt>
    <dgm:pt modelId="{E9844AD4-ED83-47A3-9007-1E1A4D09DB88}" type="pres">
      <dgm:prSet presAssocID="{A1E56678-2407-404C-8E8D-59B126FF54EC}" presName="composite" presStyleCnt="0"/>
      <dgm:spPr/>
    </dgm:pt>
    <dgm:pt modelId="{4917AFE8-FFA9-4D90-8C6E-D86E62AACF64}" type="pres">
      <dgm:prSet presAssocID="{A1E56678-2407-404C-8E8D-59B126FF54EC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A16C11A5-7F5B-41E0-899F-4569A91A3694}" type="pres">
      <dgm:prSet presAssocID="{A1E56678-2407-404C-8E8D-59B126FF54EC}" presName="descendantText" presStyleLbl="alignAcc1" presStyleIdx="2" presStyleCnt="4">
        <dgm:presLayoutVars>
          <dgm:bulletEnabled val="1"/>
        </dgm:presLayoutVars>
      </dgm:prSet>
      <dgm:spPr/>
    </dgm:pt>
    <dgm:pt modelId="{FF69450A-58F3-46C2-92AF-5B2CAFF6AB57}" type="pres">
      <dgm:prSet presAssocID="{601D7119-A41A-4B6E-A9E1-F7533A2DA202}" presName="sp" presStyleCnt="0"/>
      <dgm:spPr/>
    </dgm:pt>
    <dgm:pt modelId="{B71F9E1C-887E-4F01-8180-EEDA78242E0B}" type="pres">
      <dgm:prSet presAssocID="{CB8E3953-BEB1-47F0-8694-BAC56D6B675D}" presName="composite" presStyleCnt="0"/>
      <dgm:spPr/>
    </dgm:pt>
    <dgm:pt modelId="{A811DFC4-4C6B-4116-8E98-B330551D90BE}" type="pres">
      <dgm:prSet presAssocID="{CB8E3953-BEB1-47F0-8694-BAC56D6B675D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654F17A3-E4BC-4D25-A734-877B341D3E3C}" type="pres">
      <dgm:prSet presAssocID="{CB8E3953-BEB1-47F0-8694-BAC56D6B675D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B4C53E0C-BAD3-4550-B5D8-4482FDD4FA22}" type="presOf" srcId="{B481D6E5-3CB8-48BD-9203-3964FF30173D}" destId="{66EF579F-251A-49AD-BDEF-1E1DF27EC79C}" srcOrd="0" destOrd="0" presId="urn:microsoft.com/office/officeart/2005/8/layout/chevron2"/>
    <dgm:cxn modelId="{5377841C-BDB4-4B3F-B878-D85584A423DA}" srcId="{B481D6E5-3CB8-48BD-9203-3964FF30173D}" destId="{DF9A6581-6CF0-447B-8C58-A2A1B7D97445}" srcOrd="0" destOrd="0" parTransId="{9D4D6DDA-83DC-4A6F-9783-C5294900FF0F}" sibTransId="{0E1F7789-443D-41C9-80B5-C34DA9D84559}"/>
    <dgm:cxn modelId="{A609EF21-A763-40D5-B24D-0C1205C6D0A0}" srcId="{DF9A6581-6CF0-447B-8C58-A2A1B7D97445}" destId="{23C8E3B4-9D7E-42CA-8373-B29A8483CDFC}" srcOrd="0" destOrd="0" parTransId="{C6C59206-8B21-4A2E-B4E1-E36003677E3D}" sibTransId="{69A31CFB-755B-4AED-AA65-1798F630DCAC}"/>
    <dgm:cxn modelId="{FED6995B-E941-433F-92C1-3F4C17CF4D84}" srcId="{B481D6E5-3CB8-48BD-9203-3964FF30173D}" destId="{A1E56678-2407-404C-8E8D-59B126FF54EC}" srcOrd="2" destOrd="0" parTransId="{D79B64A0-54AF-41EA-B96B-999B4F3C0A82}" sibTransId="{601D7119-A41A-4B6E-A9E1-F7533A2DA202}"/>
    <dgm:cxn modelId="{5766D564-D1BD-42B7-B9DF-D9695D6F559D}" type="presOf" srcId="{47B2165E-C442-432A-A848-0D44DC606CC8}" destId="{B5AEF839-4911-465F-A898-5E11244B5D09}" srcOrd="0" destOrd="0" presId="urn:microsoft.com/office/officeart/2005/8/layout/chevron2"/>
    <dgm:cxn modelId="{C2CF264A-B0F6-416A-8CEB-EB994E6A83F7}" type="presOf" srcId="{FB8418B9-E180-4F8F-90FF-9CA40930D993}" destId="{9D666D40-F592-4816-BB50-C428FACC93EC}" srcOrd="0" destOrd="0" presId="urn:microsoft.com/office/officeart/2005/8/layout/chevron2"/>
    <dgm:cxn modelId="{4EC5906A-8882-4BC2-AA0A-361F91AD4E42}" type="presOf" srcId="{A1E56678-2407-404C-8E8D-59B126FF54EC}" destId="{4917AFE8-FFA9-4D90-8C6E-D86E62AACF64}" srcOrd="0" destOrd="0" presId="urn:microsoft.com/office/officeart/2005/8/layout/chevron2"/>
    <dgm:cxn modelId="{4FEE6D6C-4628-4DA4-BD85-C73C92BA8F33}" type="presOf" srcId="{84564625-800B-49E9-9436-C727EBBC5363}" destId="{9D666D40-F592-4816-BB50-C428FACC93EC}" srcOrd="0" destOrd="2" presId="urn:microsoft.com/office/officeart/2005/8/layout/chevron2"/>
    <dgm:cxn modelId="{7A256453-9205-4DA0-9AEE-8C0E0ACE67E0}" type="presOf" srcId="{23C8E3B4-9D7E-42CA-8373-B29A8483CDFC}" destId="{1EC8DD17-F379-40AD-BA05-CA77949AA696}" srcOrd="0" destOrd="0" presId="urn:microsoft.com/office/officeart/2005/8/layout/chevron2"/>
    <dgm:cxn modelId="{C152AE53-FD73-4DD1-B765-34B9B8578E34}" srcId="{B481D6E5-3CB8-48BD-9203-3964FF30173D}" destId="{47B2165E-C442-432A-A848-0D44DC606CC8}" srcOrd="1" destOrd="0" parTransId="{954AC5BB-6049-4530-B89D-0C78B73D9E90}" sibTransId="{BF04536F-3BBE-45F2-BC72-6BC155FF2849}"/>
    <dgm:cxn modelId="{646FCC58-25A9-4729-AFFB-1B289A2B1BAE}" type="presOf" srcId="{7F5A4A14-864F-4ACA-AC81-D519118534E8}" destId="{9D666D40-F592-4816-BB50-C428FACC93EC}" srcOrd="0" destOrd="1" presId="urn:microsoft.com/office/officeart/2005/8/layout/chevron2"/>
    <dgm:cxn modelId="{83BC117A-CD5C-49F7-B699-F0921B2E4DAE}" srcId="{B481D6E5-3CB8-48BD-9203-3964FF30173D}" destId="{CB8E3953-BEB1-47F0-8694-BAC56D6B675D}" srcOrd="3" destOrd="0" parTransId="{E020B189-7058-4D8E-952A-845A574FC689}" sibTransId="{0F99A759-9DF3-4D3D-BBC7-AC26D8DB8F0A}"/>
    <dgm:cxn modelId="{36177F7A-1961-483B-9158-CA2186BE44F0}" srcId="{47B2165E-C442-432A-A848-0D44DC606CC8}" destId="{7F5A4A14-864F-4ACA-AC81-D519118534E8}" srcOrd="1" destOrd="0" parTransId="{57FE82E6-789A-4D11-80D0-2C65E3E1F443}" sibTransId="{5E46B55E-65F8-4DCF-8950-ECA961C9D4C5}"/>
    <dgm:cxn modelId="{B57F407F-3622-4B04-9EAC-F375B06F0F32}" type="presOf" srcId="{CB8E3953-BEB1-47F0-8694-BAC56D6B675D}" destId="{A811DFC4-4C6B-4116-8E98-B330551D90BE}" srcOrd="0" destOrd="0" presId="urn:microsoft.com/office/officeart/2005/8/layout/chevron2"/>
    <dgm:cxn modelId="{15D27A7F-A8B4-4C3B-9448-C6A822AD3746}" srcId="{CB8E3953-BEB1-47F0-8694-BAC56D6B675D}" destId="{5E21825F-E62D-4BF8-8DF0-344CE768F0CF}" srcOrd="0" destOrd="0" parTransId="{D2A7C751-8BF2-4558-B31A-28AFC9B3AD8E}" sibTransId="{A1379A58-625B-4378-BC0D-032AA3292DE9}"/>
    <dgm:cxn modelId="{B8001B81-6ADD-4488-82A2-8E9E9DF502C2}" type="presOf" srcId="{EB56D3D2-8EEE-411F-BE97-7B475D72E359}" destId="{1EC8DD17-F379-40AD-BA05-CA77949AA696}" srcOrd="0" destOrd="1" presId="urn:microsoft.com/office/officeart/2005/8/layout/chevron2"/>
    <dgm:cxn modelId="{56D7F988-A607-46BC-8100-0DF91C61FC01}" srcId="{A1E56678-2407-404C-8E8D-59B126FF54EC}" destId="{A3338D48-06DB-4926-ADE6-E0362931E550}" srcOrd="0" destOrd="0" parTransId="{66589662-2776-4DCC-99C2-CAB57A3BEC43}" sibTransId="{7C054968-3314-481E-A3B5-28ACA17638B2}"/>
    <dgm:cxn modelId="{76D0F697-7498-4F7D-8B48-FA85C778DFB1}" srcId="{47B2165E-C442-432A-A848-0D44DC606CC8}" destId="{84564625-800B-49E9-9436-C727EBBC5363}" srcOrd="2" destOrd="0" parTransId="{C6FC9DE0-8336-4488-9152-89705F0EB6B9}" sibTransId="{A5A9E614-79DF-4EE8-A2DF-20EB496391E7}"/>
    <dgm:cxn modelId="{0C9BBCAD-B612-4B38-A2F1-1304D80B4A96}" srcId="{47B2165E-C442-432A-A848-0D44DC606CC8}" destId="{FB8418B9-E180-4F8F-90FF-9CA40930D993}" srcOrd="0" destOrd="0" parTransId="{0798ADB6-C108-4D5C-92AB-0C5DA7F44CF6}" sibTransId="{B6E44448-7444-44E2-84C9-37F6D3600934}"/>
    <dgm:cxn modelId="{ECD283B7-D113-489B-B66C-1EF91CBC73AF}" type="presOf" srcId="{A3338D48-06DB-4926-ADE6-E0362931E550}" destId="{A16C11A5-7F5B-41E0-899F-4569A91A3694}" srcOrd="0" destOrd="0" presId="urn:microsoft.com/office/officeart/2005/8/layout/chevron2"/>
    <dgm:cxn modelId="{4A75BBBA-720E-43D3-AAD9-1D5D501DFBEA}" type="presOf" srcId="{5E21825F-E62D-4BF8-8DF0-344CE768F0CF}" destId="{654F17A3-E4BC-4D25-A734-877B341D3E3C}" srcOrd="0" destOrd="0" presId="urn:microsoft.com/office/officeart/2005/8/layout/chevron2"/>
    <dgm:cxn modelId="{EC9FA6C0-76E2-4B7D-A9C4-570E9AE20B42}" type="presOf" srcId="{5B62B2CC-3ADB-497F-A22B-804F2F854A4A}" destId="{A16C11A5-7F5B-41E0-899F-4569A91A3694}" srcOrd="0" destOrd="1" presId="urn:microsoft.com/office/officeart/2005/8/layout/chevron2"/>
    <dgm:cxn modelId="{B1F094E4-ABFD-4A7A-853A-3A0EA60ADFAB}" srcId="{DF9A6581-6CF0-447B-8C58-A2A1B7D97445}" destId="{EB56D3D2-8EEE-411F-BE97-7B475D72E359}" srcOrd="1" destOrd="0" parTransId="{13E8F3E8-A72B-402B-A0AD-C428A74F546D}" sibTransId="{5F9F494E-5F65-4B4A-A9F9-E9E5BD1CD7AD}"/>
    <dgm:cxn modelId="{3215E4E6-B371-42AA-B491-69EF37CF86E7}" type="presOf" srcId="{DF9A6581-6CF0-447B-8C58-A2A1B7D97445}" destId="{2E20AE19-0C32-4E98-AC24-307F448763A3}" srcOrd="0" destOrd="0" presId="urn:microsoft.com/office/officeart/2005/8/layout/chevron2"/>
    <dgm:cxn modelId="{86B00AE8-19E1-4FE5-95FA-33A84D0B67DB}" srcId="{A1E56678-2407-404C-8E8D-59B126FF54EC}" destId="{5B62B2CC-3ADB-497F-A22B-804F2F854A4A}" srcOrd="1" destOrd="0" parTransId="{CA1C95C3-74B9-4662-84BA-D57D31BA3A3C}" sibTransId="{84B739D5-E5BA-498A-9C94-CBBC02CD0395}"/>
    <dgm:cxn modelId="{7694A2B9-6301-4F2D-B3A9-105F240D835D}" type="presParOf" srcId="{66EF579F-251A-49AD-BDEF-1E1DF27EC79C}" destId="{B34F536E-DC1E-4579-8051-BCEBC97E29CC}" srcOrd="0" destOrd="0" presId="urn:microsoft.com/office/officeart/2005/8/layout/chevron2"/>
    <dgm:cxn modelId="{DD0AAAB8-A090-47FD-AADC-CE729EA83DCC}" type="presParOf" srcId="{B34F536E-DC1E-4579-8051-BCEBC97E29CC}" destId="{2E20AE19-0C32-4E98-AC24-307F448763A3}" srcOrd="0" destOrd="0" presId="urn:microsoft.com/office/officeart/2005/8/layout/chevron2"/>
    <dgm:cxn modelId="{25E08B98-A714-49D1-B7F5-07294FB56429}" type="presParOf" srcId="{B34F536E-DC1E-4579-8051-BCEBC97E29CC}" destId="{1EC8DD17-F379-40AD-BA05-CA77949AA696}" srcOrd="1" destOrd="0" presId="urn:microsoft.com/office/officeart/2005/8/layout/chevron2"/>
    <dgm:cxn modelId="{23A8CCF1-DC08-4D55-8260-EDC7CAFE8CD3}" type="presParOf" srcId="{66EF579F-251A-49AD-BDEF-1E1DF27EC79C}" destId="{B53A206A-7935-470D-8E91-18B2069DD254}" srcOrd="1" destOrd="0" presId="urn:microsoft.com/office/officeart/2005/8/layout/chevron2"/>
    <dgm:cxn modelId="{C3B53718-E95C-4841-8C69-72D53ACAABBB}" type="presParOf" srcId="{66EF579F-251A-49AD-BDEF-1E1DF27EC79C}" destId="{DF05C73F-C27F-41C3-92F7-3B9161CF661B}" srcOrd="2" destOrd="0" presId="urn:microsoft.com/office/officeart/2005/8/layout/chevron2"/>
    <dgm:cxn modelId="{95D49825-F9EF-4E06-AC36-2641F829FCA3}" type="presParOf" srcId="{DF05C73F-C27F-41C3-92F7-3B9161CF661B}" destId="{B5AEF839-4911-465F-A898-5E11244B5D09}" srcOrd="0" destOrd="0" presId="urn:microsoft.com/office/officeart/2005/8/layout/chevron2"/>
    <dgm:cxn modelId="{16CE386E-CA7E-4421-B5DD-E7F2773B5ADD}" type="presParOf" srcId="{DF05C73F-C27F-41C3-92F7-3B9161CF661B}" destId="{9D666D40-F592-4816-BB50-C428FACC93EC}" srcOrd="1" destOrd="0" presId="urn:microsoft.com/office/officeart/2005/8/layout/chevron2"/>
    <dgm:cxn modelId="{7EDBFBBD-C467-4441-BD6C-28B51ECBA5B9}" type="presParOf" srcId="{66EF579F-251A-49AD-BDEF-1E1DF27EC79C}" destId="{6C9527D8-95B4-49B7-8042-31F6847B016D}" srcOrd="3" destOrd="0" presId="urn:microsoft.com/office/officeart/2005/8/layout/chevron2"/>
    <dgm:cxn modelId="{F2FE95BA-0828-4035-A72E-775D65FF698A}" type="presParOf" srcId="{66EF579F-251A-49AD-BDEF-1E1DF27EC79C}" destId="{E9844AD4-ED83-47A3-9007-1E1A4D09DB88}" srcOrd="4" destOrd="0" presId="urn:microsoft.com/office/officeart/2005/8/layout/chevron2"/>
    <dgm:cxn modelId="{3108F7C9-DF99-472F-B599-1A7AAB286237}" type="presParOf" srcId="{E9844AD4-ED83-47A3-9007-1E1A4D09DB88}" destId="{4917AFE8-FFA9-4D90-8C6E-D86E62AACF64}" srcOrd="0" destOrd="0" presId="urn:microsoft.com/office/officeart/2005/8/layout/chevron2"/>
    <dgm:cxn modelId="{AE4343FA-1D40-49F8-991D-D3BE182ADB6D}" type="presParOf" srcId="{E9844AD4-ED83-47A3-9007-1E1A4D09DB88}" destId="{A16C11A5-7F5B-41E0-899F-4569A91A3694}" srcOrd="1" destOrd="0" presId="urn:microsoft.com/office/officeart/2005/8/layout/chevron2"/>
    <dgm:cxn modelId="{801CEC05-1294-4080-BA04-2593067521CE}" type="presParOf" srcId="{66EF579F-251A-49AD-BDEF-1E1DF27EC79C}" destId="{FF69450A-58F3-46C2-92AF-5B2CAFF6AB57}" srcOrd="5" destOrd="0" presId="urn:microsoft.com/office/officeart/2005/8/layout/chevron2"/>
    <dgm:cxn modelId="{2AA6F0FC-055F-4D7D-BE33-31D7B54ED5B5}" type="presParOf" srcId="{66EF579F-251A-49AD-BDEF-1E1DF27EC79C}" destId="{B71F9E1C-887E-4F01-8180-EEDA78242E0B}" srcOrd="6" destOrd="0" presId="urn:microsoft.com/office/officeart/2005/8/layout/chevron2"/>
    <dgm:cxn modelId="{44E20767-25D6-43BC-8DBD-6C321ED28D83}" type="presParOf" srcId="{B71F9E1C-887E-4F01-8180-EEDA78242E0B}" destId="{A811DFC4-4C6B-4116-8E98-B330551D90BE}" srcOrd="0" destOrd="0" presId="urn:microsoft.com/office/officeart/2005/8/layout/chevron2"/>
    <dgm:cxn modelId="{CA716EE1-D67D-4FE6-A516-4E1D68B44CD3}" type="presParOf" srcId="{B71F9E1C-887E-4F01-8180-EEDA78242E0B}" destId="{654F17A3-E4BC-4D25-A734-877B341D3E3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93D6780B-3EC5-49C5-A1DA-42E570199575}" type="presOf" srcId="{8E224455-C68C-447B-9EF7-0CCA8B54D88F}" destId="{7AD5A65A-A7A1-4CAD-B295-3FC46BB5EB1F}" srcOrd="0" destOrd="0" presId="urn:microsoft.com/office/officeart/2005/8/layout/chevron1"/>
    <dgm:cxn modelId="{0E7A4035-6052-4AF5-A49D-074A92F0DE84}" type="presOf" srcId="{4B7E1962-25EC-4ED4-9105-871A80C0DD1F}" destId="{E74D6553-9DB5-4CE7-9AC8-C1A650B83608}" srcOrd="0" destOrd="0" presId="urn:microsoft.com/office/officeart/2005/8/layout/chevron1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55544193-945D-4FD7-8CF4-ABF822134B70}" type="presOf" srcId="{15E2F729-A7FF-4C42-B0AE-D1A0FB9ED659}" destId="{E441FCF0-94A1-471D-B779-5676722AFD9C}" srcOrd="0" destOrd="0" presId="urn:microsoft.com/office/officeart/2005/8/layout/chevron1"/>
    <dgm:cxn modelId="{B1D44894-39DC-4769-8987-73CCE273EBE1}" type="presOf" srcId="{5A64FF37-A1AF-429A-8370-A7FFB15EAB7C}" destId="{B1EF1A0E-4E9D-4D64-933F-CB9B28CE4D51}" srcOrd="0" destOrd="0" presId="urn:microsoft.com/office/officeart/2005/8/layout/chevron1"/>
    <dgm:cxn modelId="{CBD2AF9B-10BB-4FE2-BBA2-17334D6732D1}" type="presOf" srcId="{129A69C4-E736-48E0-AF41-B8678AF2CC99}" destId="{825786C4-ED8D-4B11-B56F-AC5AAEB71337}" srcOrd="0" destOrd="0" presId="urn:microsoft.com/office/officeart/2005/8/layout/chevron1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07E13BBD-DA36-431D-BA99-DEE539533812}" type="presOf" srcId="{FD3E8BB0-8167-441E-BC8A-171D3715692E}" destId="{42226BEB-B553-4324-942A-078A3C91C5B5}" srcOrd="0" destOrd="0" presId="urn:microsoft.com/office/officeart/2005/8/layout/chevron1"/>
    <dgm:cxn modelId="{821511EA-87BE-453A-9B88-D420641A4FD2}" type="presOf" srcId="{FB91C1F3-DEB1-4E3E-A100-7F8A23805B46}" destId="{419FF204-AFF1-4A2A-94D8-744D3A0152EB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96023434-14CB-4000-ADDB-DB70BFE0CC9E}" type="presParOf" srcId="{E74D6553-9DB5-4CE7-9AC8-C1A650B83608}" destId="{419FF204-AFF1-4A2A-94D8-744D3A0152EB}" srcOrd="0" destOrd="0" presId="urn:microsoft.com/office/officeart/2005/8/layout/chevron1"/>
    <dgm:cxn modelId="{DFB5C24C-9A25-4021-BB00-8DC3CBB67E1C}" type="presParOf" srcId="{E74D6553-9DB5-4CE7-9AC8-C1A650B83608}" destId="{CA4CBDAA-C883-498F-AC5A-A552AF1CAB2B}" srcOrd="1" destOrd="0" presId="urn:microsoft.com/office/officeart/2005/8/layout/chevron1"/>
    <dgm:cxn modelId="{2C67501D-5D5D-4C2E-B69D-824B631BE61A}" type="presParOf" srcId="{E74D6553-9DB5-4CE7-9AC8-C1A650B83608}" destId="{7AD5A65A-A7A1-4CAD-B295-3FC46BB5EB1F}" srcOrd="2" destOrd="0" presId="urn:microsoft.com/office/officeart/2005/8/layout/chevron1"/>
    <dgm:cxn modelId="{86AFFA8A-0E29-4871-972F-C955235B32B6}" type="presParOf" srcId="{E74D6553-9DB5-4CE7-9AC8-C1A650B83608}" destId="{0BC846DD-B085-4A74-A668-49D057E885E6}" srcOrd="3" destOrd="0" presId="urn:microsoft.com/office/officeart/2005/8/layout/chevron1"/>
    <dgm:cxn modelId="{1CEB884D-02FA-451A-9C48-E44223936C94}" type="presParOf" srcId="{E74D6553-9DB5-4CE7-9AC8-C1A650B83608}" destId="{B1EF1A0E-4E9D-4D64-933F-CB9B28CE4D51}" srcOrd="4" destOrd="0" presId="urn:microsoft.com/office/officeart/2005/8/layout/chevron1"/>
    <dgm:cxn modelId="{B15D52D6-0892-4244-A057-EC9A98D4AD29}" type="presParOf" srcId="{E74D6553-9DB5-4CE7-9AC8-C1A650B83608}" destId="{EF0672F2-63E0-4815-9B25-6EA31015651F}" srcOrd="5" destOrd="0" presId="urn:microsoft.com/office/officeart/2005/8/layout/chevron1"/>
    <dgm:cxn modelId="{FC0DA652-68E2-4F65-B6A3-455908C3485A}" type="presParOf" srcId="{E74D6553-9DB5-4CE7-9AC8-C1A650B83608}" destId="{42226BEB-B553-4324-942A-078A3C91C5B5}" srcOrd="6" destOrd="0" presId="urn:microsoft.com/office/officeart/2005/8/layout/chevron1"/>
    <dgm:cxn modelId="{1441470B-D558-4D48-A298-85182994CD06}" type="presParOf" srcId="{E74D6553-9DB5-4CE7-9AC8-C1A650B83608}" destId="{51FA72D6-1F94-43F8-8643-44EA8F1388B6}" srcOrd="7" destOrd="0" presId="urn:microsoft.com/office/officeart/2005/8/layout/chevron1"/>
    <dgm:cxn modelId="{499C64A9-E52B-4AB6-8365-CB756D02BF2C}" type="presParOf" srcId="{E74D6553-9DB5-4CE7-9AC8-C1A650B83608}" destId="{825786C4-ED8D-4B11-B56F-AC5AAEB71337}" srcOrd="8" destOrd="0" presId="urn:microsoft.com/office/officeart/2005/8/layout/chevron1"/>
    <dgm:cxn modelId="{EF135EA8-C8EA-4D6E-B85B-67D6830CC03E}" type="presParOf" srcId="{E74D6553-9DB5-4CE7-9AC8-C1A650B83608}" destId="{CFE88DFB-0FE3-4D10-8871-E4F17CE05EF7}" srcOrd="9" destOrd="0" presId="urn:microsoft.com/office/officeart/2005/8/layout/chevron1"/>
    <dgm:cxn modelId="{FBD55C30-119A-44B8-BDDB-57BFFACC7DE0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EE0C95-E96E-4CC7-A724-E63D682489F3}" type="doc">
      <dgm:prSet loTypeId="urn:microsoft.com/office/officeart/2005/8/layout/hierarchy3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5C66027-7181-42E5-9E18-72A3A488E54E}">
      <dgm:prSet/>
      <dgm:spPr/>
      <dgm:t>
        <a:bodyPr/>
        <a:lstStyle/>
        <a:p>
          <a:pPr rtl="0"/>
          <a:r>
            <a:rPr lang="en-GB" b="1"/>
            <a:t>ALPS – beam position</a:t>
          </a:r>
          <a:endParaRPr lang="en-US"/>
        </a:p>
      </dgm:t>
    </dgm:pt>
    <dgm:pt modelId="{A3DD3536-3A01-4AE2-9950-113644BD4555}" type="parTrans" cxnId="{98024A3D-D1EE-483C-9E54-D3F317C3B3B3}">
      <dgm:prSet/>
      <dgm:spPr/>
      <dgm:t>
        <a:bodyPr/>
        <a:lstStyle/>
        <a:p>
          <a:endParaRPr lang="en-US"/>
        </a:p>
      </dgm:t>
    </dgm:pt>
    <dgm:pt modelId="{776F357A-9E11-45D5-A17C-490D051901B6}" type="sibTrans" cxnId="{98024A3D-D1EE-483C-9E54-D3F317C3B3B3}">
      <dgm:prSet/>
      <dgm:spPr/>
      <dgm:t>
        <a:bodyPr/>
        <a:lstStyle/>
        <a:p>
          <a:endParaRPr lang="en-US"/>
        </a:p>
      </dgm:t>
    </dgm:pt>
    <dgm:pt modelId="{99FC4095-A42F-4EAE-8364-7F4C36AB19B4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GB"/>
            <a:t>2 BAs tested with YASP</a:t>
          </a:r>
          <a:endParaRPr lang="en-US"/>
        </a:p>
      </dgm:t>
    </dgm:pt>
    <dgm:pt modelId="{FE53C116-D1A2-450E-987F-6EC8D0DD26FA}" type="parTrans" cxnId="{847B1EE2-B4B4-4449-B9DF-D97B9CA7C15A}">
      <dgm:prSet/>
      <dgm:spPr/>
      <dgm:t>
        <a:bodyPr/>
        <a:lstStyle/>
        <a:p>
          <a:endParaRPr lang="en-US"/>
        </a:p>
      </dgm:t>
    </dgm:pt>
    <dgm:pt modelId="{B6BB23DC-6894-4F13-9486-064114A258EF}" type="sibTrans" cxnId="{847B1EE2-B4B4-4449-B9DF-D97B9CA7C15A}">
      <dgm:prSet/>
      <dgm:spPr/>
      <dgm:t>
        <a:bodyPr/>
        <a:lstStyle/>
        <a:p>
          <a:endParaRPr lang="en-US"/>
        </a:p>
      </dgm:t>
    </dgm:pt>
    <dgm:pt modelId="{0EE30BD0-4215-48BC-A540-98DAFD5B54C3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Interlocking in the way for next week</a:t>
          </a:r>
          <a:endParaRPr lang="en-US"/>
        </a:p>
      </dgm:t>
    </dgm:pt>
    <dgm:pt modelId="{83910890-547D-4311-BBDB-A6F588BD9D26}" type="parTrans" cxnId="{FDA2A711-C28A-40FF-9478-F711D9A265F9}">
      <dgm:prSet/>
      <dgm:spPr/>
      <dgm:t>
        <a:bodyPr/>
        <a:lstStyle/>
        <a:p>
          <a:endParaRPr lang="en-US"/>
        </a:p>
      </dgm:t>
    </dgm:pt>
    <dgm:pt modelId="{D8D24AEF-8318-4D4F-A034-5CFBE50B613D}" type="sibTrans" cxnId="{FDA2A711-C28A-40FF-9478-F711D9A265F9}">
      <dgm:prSet/>
      <dgm:spPr/>
      <dgm:t>
        <a:bodyPr/>
        <a:lstStyle/>
        <a:p>
          <a:endParaRPr lang="en-US"/>
        </a:p>
      </dgm:t>
    </dgm:pt>
    <dgm:pt modelId="{6D9F48EE-CC0E-4448-A3BE-6D690D6ADD00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Full ring tests in coming weeks</a:t>
          </a:r>
          <a:endParaRPr lang="en-US"/>
        </a:p>
      </dgm:t>
    </dgm:pt>
    <dgm:pt modelId="{529AE109-0C9A-432B-A33F-9F23A5B68C28}" type="parTrans" cxnId="{3BA44091-168A-45A4-83F2-2018A5D26680}">
      <dgm:prSet/>
      <dgm:spPr/>
      <dgm:t>
        <a:bodyPr/>
        <a:lstStyle/>
        <a:p>
          <a:endParaRPr lang="en-US"/>
        </a:p>
      </dgm:t>
    </dgm:pt>
    <dgm:pt modelId="{D25B4EC2-A12A-490D-9957-1C796227B9C9}" type="sibTrans" cxnId="{3BA44091-168A-45A4-83F2-2018A5D26680}">
      <dgm:prSet/>
      <dgm:spPr/>
      <dgm:t>
        <a:bodyPr/>
        <a:lstStyle/>
        <a:p>
          <a:endParaRPr lang="en-US"/>
        </a:p>
      </dgm:t>
    </dgm:pt>
    <dgm:pt modelId="{DBCF7434-94AB-4647-8E8F-8D6F76CAB2C4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Logging underway</a:t>
          </a:r>
          <a:endParaRPr lang="en-US"/>
        </a:p>
      </dgm:t>
    </dgm:pt>
    <dgm:pt modelId="{08D0CE3F-E448-44BC-B648-2A6AEBEB1B36}" type="parTrans" cxnId="{67D98D35-362B-40A2-AE85-4E03F8CF169C}">
      <dgm:prSet/>
      <dgm:spPr/>
      <dgm:t>
        <a:bodyPr/>
        <a:lstStyle/>
        <a:p>
          <a:endParaRPr lang="en-US"/>
        </a:p>
      </dgm:t>
    </dgm:pt>
    <dgm:pt modelId="{56DDB662-FC5F-4132-BFF6-8DF6450BBC13}" type="sibTrans" cxnId="{67D98D35-362B-40A2-AE85-4E03F8CF169C}">
      <dgm:prSet/>
      <dgm:spPr/>
      <dgm:t>
        <a:bodyPr/>
        <a:lstStyle/>
        <a:p>
          <a:endParaRPr lang="en-US"/>
        </a:p>
      </dgm:t>
    </dgm:pt>
    <dgm:pt modelId="{BEA6A8F9-88B1-4978-8460-9FDC61EFAC39}">
      <dgm:prSet/>
      <dgm:spPr/>
      <dgm:t>
        <a:bodyPr/>
        <a:lstStyle/>
        <a:p>
          <a:pPr rtl="0"/>
          <a:r>
            <a:rPr lang="en-GB" b="1"/>
            <a:t>RF – power and LL control</a:t>
          </a:r>
          <a:endParaRPr lang="en-US"/>
        </a:p>
      </dgm:t>
    </dgm:pt>
    <dgm:pt modelId="{2E3F58FA-5218-4CA3-A33A-CC94599FEE43}" type="parTrans" cxnId="{CFAEFB1F-2A9D-4C7A-8AA8-E4BE70473D9E}">
      <dgm:prSet/>
      <dgm:spPr/>
      <dgm:t>
        <a:bodyPr/>
        <a:lstStyle/>
        <a:p>
          <a:endParaRPr lang="en-US"/>
        </a:p>
      </dgm:t>
    </dgm:pt>
    <dgm:pt modelId="{B0420036-9737-468F-AAF1-225D25B59499}" type="sibTrans" cxnId="{CFAEFB1F-2A9D-4C7A-8AA8-E4BE70473D9E}">
      <dgm:prSet/>
      <dgm:spPr/>
      <dgm:t>
        <a:bodyPr/>
        <a:lstStyle/>
        <a:p>
          <a:endParaRPr lang="en-US"/>
        </a:p>
      </dgm:t>
    </dgm:pt>
    <dgm:pt modelId="{72E664D0-0EC8-4F4C-B1A5-5054F13293D6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GB"/>
            <a:t>ATIMs, and RFFGs mostly tested as fundamental building blocks – still missing COAST trims</a:t>
          </a:r>
          <a:endParaRPr lang="en-US"/>
        </a:p>
      </dgm:t>
    </dgm:pt>
    <dgm:pt modelId="{B25315E3-6658-4D34-9038-6BDF4444A954}" type="parTrans" cxnId="{6ABCF2D1-A1F8-441C-86EB-4A92F1E510F4}">
      <dgm:prSet/>
      <dgm:spPr/>
      <dgm:t>
        <a:bodyPr/>
        <a:lstStyle/>
        <a:p>
          <a:endParaRPr lang="en-US"/>
        </a:p>
      </dgm:t>
    </dgm:pt>
    <dgm:pt modelId="{58FC7D9D-62B8-4858-8BF9-AB70F4DCDD10}" type="sibTrans" cxnId="{6ABCF2D1-A1F8-441C-86EB-4A92F1E510F4}">
      <dgm:prSet/>
      <dgm:spPr/>
      <dgm:t>
        <a:bodyPr/>
        <a:lstStyle/>
        <a:p>
          <a:endParaRPr lang="en-US"/>
        </a:p>
      </dgm:t>
    </dgm:pt>
    <dgm:pt modelId="{4D37B0A4-4DC7-4A87-904B-4935163A15A5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GB"/>
            <a:t>LSA parameter models buils</a:t>
          </a:r>
          <a:endParaRPr lang="en-US"/>
        </a:p>
      </dgm:t>
    </dgm:pt>
    <dgm:pt modelId="{604C3687-020B-45E9-A02B-3BA72D52CB64}" type="parTrans" cxnId="{F053CE3B-01ED-4739-A404-B47ECE0887AD}">
      <dgm:prSet/>
      <dgm:spPr/>
      <dgm:t>
        <a:bodyPr/>
        <a:lstStyle/>
        <a:p>
          <a:endParaRPr lang="en-US"/>
        </a:p>
      </dgm:t>
    </dgm:pt>
    <dgm:pt modelId="{B077062E-75E2-4297-9904-73797CA99E9B}" type="sibTrans" cxnId="{F053CE3B-01ED-4739-A404-B47ECE0887AD}">
      <dgm:prSet/>
      <dgm:spPr/>
      <dgm:t>
        <a:bodyPr/>
        <a:lstStyle/>
        <a:p>
          <a:endParaRPr lang="en-US"/>
        </a:p>
      </dgm:t>
    </dgm:pt>
    <dgm:pt modelId="{E441C14A-3E41-4E87-8633-E8A13BADB342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Beam control, cavity control and acquisition FESA devices coming in – tests being identified and scheduled accordingly</a:t>
          </a:r>
          <a:endParaRPr lang="en-US"/>
        </a:p>
      </dgm:t>
    </dgm:pt>
    <dgm:pt modelId="{E74EAFA0-3583-4837-9232-C1FA900ECDB2}" type="parTrans" cxnId="{56F2AD18-323D-46A1-A674-7731095F5176}">
      <dgm:prSet/>
      <dgm:spPr/>
      <dgm:t>
        <a:bodyPr/>
        <a:lstStyle/>
        <a:p>
          <a:endParaRPr lang="en-US"/>
        </a:p>
      </dgm:t>
    </dgm:pt>
    <dgm:pt modelId="{115909C8-C619-4B3E-90FF-AA4856712057}" type="sibTrans" cxnId="{56F2AD18-323D-46A1-A674-7731095F5176}">
      <dgm:prSet/>
      <dgm:spPr/>
      <dgm:t>
        <a:bodyPr/>
        <a:lstStyle/>
        <a:p>
          <a:endParaRPr lang="en-US"/>
        </a:p>
      </dgm:t>
    </dgm:pt>
    <dgm:pt modelId="{AFF60819-9F4B-4EED-A57F-0C079123420F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Application development taking place in parallel with incoming FESA devices</a:t>
          </a:r>
          <a:endParaRPr lang="en-US"/>
        </a:p>
      </dgm:t>
    </dgm:pt>
    <dgm:pt modelId="{62926A9B-C76B-4135-B629-8B8F0E8D725B}" type="parTrans" cxnId="{0981031B-D6A3-408B-80CE-70FA5BBB74AA}">
      <dgm:prSet/>
      <dgm:spPr/>
      <dgm:t>
        <a:bodyPr/>
        <a:lstStyle/>
        <a:p>
          <a:endParaRPr lang="en-US"/>
        </a:p>
      </dgm:t>
    </dgm:pt>
    <dgm:pt modelId="{7424CE2C-E280-49D4-9527-8680C7EE3DB9}" type="sibTrans" cxnId="{0981031B-D6A3-408B-80CE-70FA5BBB74AA}">
      <dgm:prSet/>
      <dgm:spPr/>
      <dgm:t>
        <a:bodyPr/>
        <a:lstStyle/>
        <a:p>
          <a:endParaRPr lang="en-US"/>
        </a:p>
      </dgm:t>
    </dgm:pt>
    <dgm:pt modelId="{9DCE7DC9-7858-461A-9844-E8A1CB41D862}">
      <dgm:prSet/>
      <dgm:spPr/>
      <dgm:t>
        <a:bodyPr/>
        <a:lstStyle/>
        <a:p>
          <a:pPr rtl="0"/>
          <a:r>
            <a:rPr lang="en-GB" b="1"/>
            <a:t>FGCs – new PCs and FEI system</a:t>
          </a:r>
          <a:endParaRPr lang="en-US"/>
        </a:p>
      </dgm:t>
    </dgm:pt>
    <dgm:pt modelId="{B7EBD953-C948-4BE0-A81D-A8295AACB5B7}" type="parTrans" cxnId="{B3D81B2D-4626-4BF4-A44E-D90E4C189D6B}">
      <dgm:prSet/>
      <dgm:spPr/>
      <dgm:t>
        <a:bodyPr/>
        <a:lstStyle/>
        <a:p>
          <a:endParaRPr lang="en-US"/>
        </a:p>
      </dgm:t>
    </dgm:pt>
    <dgm:pt modelId="{B5E81EE1-65A0-435F-B2A9-DBB8B115E10A}" type="sibTrans" cxnId="{B3D81B2D-4626-4BF4-A44E-D90E4C189D6B}">
      <dgm:prSet/>
      <dgm:spPr/>
      <dgm:t>
        <a:bodyPr/>
        <a:lstStyle/>
        <a:p>
          <a:endParaRPr lang="en-US"/>
        </a:p>
      </dgm:t>
    </dgm:pt>
    <dgm:pt modelId="{5C1DCAAD-875C-4507-A502-E3C5050CA912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GB"/>
            <a:t>Large set of tests done and completed in simulation mode</a:t>
          </a:r>
          <a:endParaRPr lang="en-US"/>
        </a:p>
      </dgm:t>
    </dgm:pt>
    <dgm:pt modelId="{4CF8B9FB-F974-49E0-A949-2ADCACFDA881}" type="parTrans" cxnId="{56CAE83D-2DCA-4A55-87FC-D8D1829EB3ED}">
      <dgm:prSet/>
      <dgm:spPr/>
      <dgm:t>
        <a:bodyPr/>
        <a:lstStyle/>
        <a:p>
          <a:endParaRPr lang="en-US"/>
        </a:p>
      </dgm:t>
    </dgm:pt>
    <dgm:pt modelId="{E0E75D83-DEA5-4509-8C81-595A92075ACF}" type="sibTrans" cxnId="{56CAE83D-2DCA-4A55-87FC-D8D1829EB3ED}">
      <dgm:prSet/>
      <dgm:spPr/>
      <dgm:t>
        <a:bodyPr/>
        <a:lstStyle/>
        <a:p>
          <a:endParaRPr lang="en-US"/>
        </a:p>
      </dgm:t>
    </dgm:pt>
    <dgm:pt modelId="{86D9C1F7-7E28-40E5-87E4-E09666C2E757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Final set of tests planned soon</a:t>
          </a:r>
          <a:endParaRPr lang="en-US"/>
        </a:p>
      </dgm:t>
    </dgm:pt>
    <dgm:pt modelId="{F4C7E49B-44C4-4D4F-BB05-B2B3C0BED73B}" type="parTrans" cxnId="{F0C08465-0AF4-4810-9445-36694B984EE2}">
      <dgm:prSet/>
      <dgm:spPr/>
      <dgm:t>
        <a:bodyPr/>
        <a:lstStyle/>
        <a:p>
          <a:endParaRPr lang="en-US"/>
        </a:p>
      </dgm:t>
    </dgm:pt>
    <dgm:pt modelId="{0AF2EB58-820A-4BCE-8E13-C1F85B60FEE1}" type="sibTrans" cxnId="{F0C08465-0AF4-4810-9445-36694B984EE2}">
      <dgm:prSet/>
      <dgm:spPr/>
      <dgm:t>
        <a:bodyPr/>
        <a:lstStyle/>
        <a:p>
          <a:endParaRPr lang="en-US"/>
        </a:p>
      </dgm:t>
    </dgm:pt>
    <dgm:pt modelId="{D5A76414-5EED-43F7-9EA3-1AB0B32F130A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FEI tests well underway</a:t>
          </a:r>
          <a:endParaRPr lang="en-US"/>
        </a:p>
      </dgm:t>
    </dgm:pt>
    <dgm:pt modelId="{3C841CDA-E441-4BBB-8238-5D8ACA0FE03E}" type="parTrans" cxnId="{7B7B4B0F-DD05-40E7-AAB9-69B8A81DD7B8}">
      <dgm:prSet/>
      <dgm:spPr/>
      <dgm:t>
        <a:bodyPr/>
        <a:lstStyle/>
        <a:p>
          <a:endParaRPr lang="en-US"/>
        </a:p>
      </dgm:t>
    </dgm:pt>
    <dgm:pt modelId="{5064D839-0F47-4754-AC61-C1D8D8F685B1}" type="sibTrans" cxnId="{7B7B4B0F-DD05-40E7-AAB9-69B8A81DD7B8}">
      <dgm:prSet/>
      <dgm:spPr/>
      <dgm:t>
        <a:bodyPr/>
        <a:lstStyle/>
        <a:p>
          <a:endParaRPr lang="en-US"/>
        </a:p>
      </dgm:t>
    </dgm:pt>
    <dgm:pt modelId="{91B7BABB-41A5-4642-BB5B-4FFA5292D583}">
      <dgm:prSet/>
      <dgm:spPr/>
      <dgm:t>
        <a:bodyPr/>
        <a:lstStyle/>
        <a:p>
          <a:pPr rtl="0"/>
          <a:r>
            <a:rPr lang="en-GB" b="1"/>
            <a:t>SBDS – mostly done during HWC</a:t>
          </a:r>
          <a:endParaRPr lang="en-US"/>
        </a:p>
      </dgm:t>
    </dgm:pt>
    <dgm:pt modelId="{FD440254-C090-4A04-A700-66FA2D310AB9}" type="parTrans" cxnId="{74DAB0DC-C70B-4BE8-886C-AC4F9B45B9F4}">
      <dgm:prSet/>
      <dgm:spPr/>
      <dgm:t>
        <a:bodyPr/>
        <a:lstStyle/>
        <a:p>
          <a:endParaRPr lang="en-US"/>
        </a:p>
      </dgm:t>
    </dgm:pt>
    <dgm:pt modelId="{CA04B254-5162-40F1-8DFC-01E4FFD93319}" type="sibTrans" cxnId="{74DAB0DC-C70B-4BE8-886C-AC4F9B45B9F4}">
      <dgm:prSet/>
      <dgm:spPr/>
      <dgm:t>
        <a:bodyPr/>
        <a:lstStyle/>
        <a:p>
          <a:endParaRPr lang="en-US"/>
        </a:p>
      </dgm:t>
    </dgm:pt>
    <dgm:pt modelId="{1FBDFCC2-E5E8-4C84-8904-222B66A99460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GB"/>
            <a:t>List ready and integrated in HWC planning</a:t>
          </a:r>
          <a:endParaRPr lang="en-US"/>
        </a:p>
      </dgm:t>
    </dgm:pt>
    <dgm:pt modelId="{76339E45-8ABF-4260-8710-ADAA3087094B}" type="parTrans" cxnId="{1EE83ECC-390B-4C5C-9D65-DDFE6BC7FA0C}">
      <dgm:prSet/>
      <dgm:spPr/>
      <dgm:t>
        <a:bodyPr/>
        <a:lstStyle/>
        <a:p>
          <a:endParaRPr lang="en-US"/>
        </a:p>
      </dgm:t>
    </dgm:pt>
    <dgm:pt modelId="{26CF2A1F-2611-4D81-9F86-D7FBF1283980}" type="sibTrans" cxnId="{1EE83ECC-390B-4C5C-9D65-DDFE6BC7FA0C}">
      <dgm:prSet/>
      <dgm:spPr/>
      <dgm:t>
        <a:bodyPr/>
        <a:lstStyle/>
        <a:p>
          <a:endParaRPr lang="en-US"/>
        </a:p>
      </dgm:t>
    </dgm:pt>
    <dgm:pt modelId="{94FB58B2-0B68-4C9E-A502-2FBE581998C5}">
      <dgm:prSet/>
      <dgm:spPr/>
      <dgm:t>
        <a:bodyPr/>
        <a:lstStyle/>
        <a:p>
          <a:pPr rtl="0"/>
          <a:r>
            <a:rPr lang="en-GB" b="1"/>
            <a:t>BI devices – mostly tested during HWC</a:t>
          </a:r>
          <a:endParaRPr lang="en-US"/>
        </a:p>
      </dgm:t>
    </dgm:pt>
    <dgm:pt modelId="{D513629C-9011-4A17-B9D0-C1B6F5822364}" type="parTrans" cxnId="{C78F3B6D-5796-4276-82C3-146947730F70}">
      <dgm:prSet/>
      <dgm:spPr/>
      <dgm:t>
        <a:bodyPr/>
        <a:lstStyle/>
        <a:p>
          <a:endParaRPr lang="en-US"/>
        </a:p>
      </dgm:t>
    </dgm:pt>
    <dgm:pt modelId="{EF688ED1-F57D-4843-8277-FE7927C5C869}" type="sibTrans" cxnId="{C78F3B6D-5796-4276-82C3-146947730F70}">
      <dgm:prSet/>
      <dgm:spPr/>
      <dgm:t>
        <a:bodyPr/>
        <a:lstStyle/>
        <a:p>
          <a:endParaRPr lang="en-US"/>
        </a:p>
      </dgm:t>
    </dgm:pt>
    <dgm:pt modelId="{23034C96-1BEE-462B-8632-B56E21F4A2FF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GB" dirty="0"/>
            <a:t>List ready and integrated in HWC planning</a:t>
          </a:r>
          <a:endParaRPr lang="en-US" dirty="0"/>
        </a:p>
      </dgm:t>
    </dgm:pt>
    <dgm:pt modelId="{1D54B43C-BE5C-4AEF-84B1-58A47BA7ED43}" type="parTrans" cxnId="{BE7E2670-EF54-4FA8-B4D2-922BD24EA658}">
      <dgm:prSet/>
      <dgm:spPr/>
      <dgm:t>
        <a:bodyPr/>
        <a:lstStyle/>
        <a:p>
          <a:endParaRPr lang="en-US"/>
        </a:p>
      </dgm:t>
    </dgm:pt>
    <dgm:pt modelId="{45058F9A-A159-4A21-9AEC-F9D5B8B7F328}" type="sibTrans" cxnId="{BE7E2670-EF54-4FA8-B4D2-922BD24EA658}">
      <dgm:prSet/>
      <dgm:spPr/>
      <dgm:t>
        <a:bodyPr/>
        <a:lstStyle/>
        <a:p>
          <a:endParaRPr lang="en-US"/>
        </a:p>
      </dgm:t>
    </dgm:pt>
    <dgm:pt modelId="{38A5E7E5-D85D-4B60-A2E5-D0C545A1B16D}">
      <dgm:prSet/>
      <dgm:spPr/>
      <dgm:t>
        <a:bodyPr/>
        <a:lstStyle/>
        <a:p>
          <a:pPr rtl="0"/>
          <a:r>
            <a:rPr lang="en-GB" b="1"/>
            <a:t>SPSQC – PM dependent</a:t>
          </a:r>
          <a:endParaRPr lang="en-US"/>
        </a:p>
      </dgm:t>
    </dgm:pt>
    <dgm:pt modelId="{EF7F3EE5-51F9-4365-A490-7164A14EEEBA}" type="parTrans" cxnId="{5191BC29-4D90-4E4E-86AD-495083469497}">
      <dgm:prSet/>
      <dgm:spPr/>
      <dgm:t>
        <a:bodyPr/>
        <a:lstStyle/>
        <a:p>
          <a:endParaRPr lang="en-US"/>
        </a:p>
      </dgm:t>
    </dgm:pt>
    <dgm:pt modelId="{FD8761E4-A902-4EED-BECB-51A6A37FA7E4}" type="sibTrans" cxnId="{5191BC29-4D90-4E4E-86AD-495083469497}">
      <dgm:prSet/>
      <dgm:spPr/>
      <dgm:t>
        <a:bodyPr/>
        <a:lstStyle/>
        <a:p>
          <a:endParaRPr lang="en-US"/>
        </a:p>
      </dgm:t>
    </dgm:pt>
    <dgm:pt modelId="{5DA509CF-9373-4712-B227-49CD2208D300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Quite some work here – not yet tested</a:t>
          </a:r>
          <a:endParaRPr lang="en-US"/>
        </a:p>
      </dgm:t>
    </dgm:pt>
    <dgm:pt modelId="{54BC8CB0-B00C-479A-B9AB-212CDAED8ACD}" type="parTrans" cxnId="{07FEFA33-C7BA-4D77-89E5-714F11792835}">
      <dgm:prSet/>
      <dgm:spPr/>
      <dgm:t>
        <a:bodyPr/>
        <a:lstStyle/>
        <a:p>
          <a:endParaRPr lang="en-US"/>
        </a:p>
      </dgm:t>
    </dgm:pt>
    <dgm:pt modelId="{6697ED71-F20E-465D-BD6D-48D5FDB488B1}" type="sibTrans" cxnId="{07FEFA33-C7BA-4D77-89E5-714F11792835}">
      <dgm:prSet/>
      <dgm:spPr/>
      <dgm:t>
        <a:bodyPr/>
        <a:lstStyle/>
        <a:p>
          <a:endParaRPr lang="en-US"/>
        </a:p>
      </dgm:t>
    </dgm:pt>
    <dgm:pt modelId="{136FABE3-C06E-4B50-9368-301B494F20F9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US" dirty="0"/>
            <a:t>Specific tests after BLM upgrade</a:t>
          </a:r>
        </a:p>
      </dgm:t>
    </dgm:pt>
    <dgm:pt modelId="{EBD22DFF-F03E-4C66-A9EB-1B2764E1BC29}" type="parTrans" cxnId="{CDACFFE2-81A8-45A3-A82E-20AF7981F182}">
      <dgm:prSet/>
      <dgm:spPr/>
      <dgm:t>
        <a:bodyPr/>
        <a:lstStyle/>
        <a:p>
          <a:endParaRPr lang="en-GB"/>
        </a:p>
      </dgm:t>
    </dgm:pt>
    <dgm:pt modelId="{C6A6E395-120B-4E8D-A3BD-506A11D4C879}" type="sibTrans" cxnId="{CDACFFE2-81A8-45A3-A82E-20AF7981F182}">
      <dgm:prSet/>
      <dgm:spPr/>
      <dgm:t>
        <a:bodyPr/>
        <a:lstStyle/>
        <a:p>
          <a:endParaRPr lang="en-GB"/>
        </a:p>
      </dgm:t>
    </dgm:pt>
    <dgm:pt modelId="{7FE713CA-3C99-4769-97F9-20F1EFC580E2}" type="pres">
      <dgm:prSet presAssocID="{DFEE0C95-E96E-4CC7-A724-E63D682489F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8C4C7D8-9976-4AAB-AAFB-3C625336BDDE}" type="pres">
      <dgm:prSet presAssocID="{05C66027-7181-42E5-9E18-72A3A488E54E}" presName="root" presStyleCnt="0"/>
      <dgm:spPr/>
    </dgm:pt>
    <dgm:pt modelId="{9A2AAC02-B2AF-40A9-821D-3C743A894897}" type="pres">
      <dgm:prSet presAssocID="{05C66027-7181-42E5-9E18-72A3A488E54E}" presName="rootComposite" presStyleCnt="0"/>
      <dgm:spPr/>
    </dgm:pt>
    <dgm:pt modelId="{19CC1B04-643B-4A0E-9832-C2E064AA2431}" type="pres">
      <dgm:prSet presAssocID="{05C66027-7181-42E5-9E18-72A3A488E54E}" presName="rootText" presStyleLbl="node1" presStyleIdx="0" presStyleCnt="6"/>
      <dgm:spPr/>
    </dgm:pt>
    <dgm:pt modelId="{37CBA5E7-8DD9-4C09-91F0-82B979B63849}" type="pres">
      <dgm:prSet presAssocID="{05C66027-7181-42E5-9E18-72A3A488E54E}" presName="rootConnector" presStyleLbl="node1" presStyleIdx="0" presStyleCnt="6"/>
      <dgm:spPr/>
    </dgm:pt>
    <dgm:pt modelId="{F3745877-ACCC-487C-ADBA-B4A33A70D12A}" type="pres">
      <dgm:prSet presAssocID="{05C66027-7181-42E5-9E18-72A3A488E54E}" presName="childShape" presStyleCnt="0"/>
      <dgm:spPr/>
    </dgm:pt>
    <dgm:pt modelId="{6E48711F-D3C5-4021-A149-1E4DB834A55D}" type="pres">
      <dgm:prSet presAssocID="{FE53C116-D1A2-450E-987F-6EC8D0DD26FA}" presName="Name13" presStyleLbl="parChTrans1D2" presStyleIdx="0" presStyleCnt="15"/>
      <dgm:spPr/>
    </dgm:pt>
    <dgm:pt modelId="{0B29D6A6-F924-4EA0-A26A-E7F30B1AEE00}" type="pres">
      <dgm:prSet presAssocID="{99FC4095-A42F-4EAE-8364-7F4C36AB19B4}" presName="childText" presStyleLbl="bgAcc1" presStyleIdx="0" presStyleCnt="15">
        <dgm:presLayoutVars>
          <dgm:bulletEnabled val="1"/>
        </dgm:presLayoutVars>
      </dgm:prSet>
      <dgm:spPr/>
    </dgm:pt>
    <dgm:pt modelId="{8C5A2B09-C83B-4048-B148-D984D46DE003}" type="pres">
      <dgm:prSet presAssocID="{83910890-547D-4311-BBDB-A6F588BD9D26}" presName="Name13" presStyleLbl="parChTrans1D2" presStyleIdx="1" presStyleCnt="15"/>
      <dgm:spPr/>
    </dgm:pt>
    <dgm:pt modelId="{FBFC85E7-5843-4AA3-BFE8-E15BFB185CE4}" type="pres">
      <dgm:prSet presAssocID="{0EE30BD0-4215-48BC-A540-98DAFD5B54C3}" presName="childText" presStyleLbl="bgAcc1" presStyleIdx="1" presStyleCnt="15">
        <dgm:presLayoutVars>
          <dgm:bulletEnabled val="1"/>
        </dgm:presLayoutVars>
      </dgm:prSet>
      <dgm:spPr/>
    </dgm:pt>
    <dgm:pt modelId="{0938A39A-75B3-4048-8F10-ABE756989D8F}" type="pres">
      <dgm:prSet presAssocID="{529AE109-0C9A-432B-A33F-9F23A5B68C28}" presName="Name13" presStyleLbl="parChTrans1D2" presStyleIdx="2" presStyleCnt="15"/>
      <dgm:spPr/>
    </dgm:pt>
    <dgm:pt modelId="{F3A51FFC-1F88-445A-8810-E43DC7424096}" type="pres">
      <dgm:prSet presAssocID="{6D9F48EE-CC0E-4448-A3BE-6D690D6ADD00}" presName="childText" presStyleLbl="bgAcc1" presStyleIdx="2" presStyleCnt="15">
        <dgm:presLayoutVars>
          <dgm:bulletEnabled val="1"/>
        </dgm:presLayoutVars>
      </dgm:prSet>
      <dgm:spPr/>
    </dgm:pt>
    <dgm:pt modelId="{A3B46F29-0AE9-4BDD-A062-AB1AB1F4FD78}" type="pres">
      <dgm:prSet presAssocID="{08D0CE3F-E448-44BC-B648-2A6AEBEB1B36}" presName="Name13" presStyleLbl="parChTrans1D2" presStyleIdx="3" presStyleCnt="15"/>
      <dgm:spPr/>
    </dgm:pt>
    <dgm:pt modelId="{75FEC4E8-A993-4BC9-A5D1-D6C3FFD81D0B}" type="pres">
      <dgm:prSet presAssocID="{DBCF7434-94AB-4647-8E8F-8D6F76CAB2C4}" presName="childText" presStyleLbl="bgAcc1" presStyleIdx="3" presStyleCnt="15">
        <dgm:presLayoutVars>
          <dgm:bulletEnabled val="1"/>
        </dgm:presLayoutVars>
      </dgm:prSet>
      <dgm:spPr/>
    </dgm:pt>
    <dgm:pt modelId="{2822DFA5-C3F6-4C67-BB5E-C4E9929F2EB3}" type="pres">
      <dgm:prSet presAssocID="{BEA6A8F9-88B1-4978-8460-9FDC61EFAC39}" presName="root" presStyleCnt="0"/>
      <dgm:spPr/>
    </dgm:pt>
    <dgm:pt modelId="{887256AF-8703-4141-B85C-BC838A664876}" type="pres">
      <dgm:prSet presAssocID="{BEA6A8F9-88B1-4978-8460-9FDC61EFAC39}" presName="rootComposite" presStyleCnt="0"/>
      <dgm:spPr/>
    </dgm:pt>
    <dgm:pt modelId="{02867B34-536A-4148-9BA4-2D61B4EA54E2}" type="pres">
      <dgm:prSet presAssocID="{BEA6A8F9-88B1-4978-8460-9FDC61EFAC39}" presName="rootText" presStyleLbl="node1" presStyleIdx="1" presStyleCnt="6"/>
      <dgm:spPr/>
    </dgm:pt>
    <dgm:pt modelId="{903EA196-4D47-46CA-AE52-739C3230C11E}" type="pres">
      <dgm:prSet presAssocID="{BEA6A8F9-88B1-4978-8460-9FDC61EFAC39}" presName="rootConnector" presStyleLbl="node1" presStyleIdx="1" presStyleCnt="6"/>
      <dgm:spPr/>
    </dgm:pt>
    <dgm:pt modelId="{FF212A27-94C9-48A4-A6BC-BF318796174A}" type="pres">
      <dgm:prSet presAssocID="{BEA6A8F9-88B1-4978-8460-9FDC61EFAC39}" presName="childShape" presStyleCnt="0"/>
      <dgm:spPr/>
    </dgm:pt>
    <dgm:pt modelId="{7345BEA8-2E6A-4A44-9699-FE4EA80B833D}" type="pres">
      <dgm:prSet presAssocID="{B25315E3-6658-4D34-9038-6BDF4444A954}" presName="Name13" presStyleLbl="parChTrans1D2" presStyleIdx="4" presStyleCnt="15"/>
      <dgm:spPr/>
    </dgm:pt>
    <dgm:pt modelId="{8A301070-8070-4995-B677-1FFA9CA56C03}" type="pres">
      <dgm:prSet presAssocID="{72E664D0-0EC8-4F4C-B1A5-5054F13293D6}" presName="childText" presStyleLbl="bgAcc1" presStyleIdx="4" presStyleCnt="15">
        <dgm:presLayoutVars>
          <dgm:bulletEnabled val="1"/>
        </dgm:presLayoutVars>
      </dgm:prSet>
      <dgm:spPr/>
    </dgm:pt>
    <dgm:pt modelId="{0BF657EC-C91E-43C8-88FB-C9986A23977F}" type="pres">
      <dgm:prSet presAssocID="{604C3687-020B-45E9-A02B-3BA72D52CB64}" presName="Name13" presStyleLbl="parChTrans1D2" presStyleIdx="5" presStyleCnt="15"/>
      <dgm:spPr/>
    </dgm:pt>
    <dgm:pt modelId="{8C6DEA1B-DB23-4878-B6C0-022C73665DBB}" type="pres">
      <dgm:prSet presAssocID="{4D37B0A4-4DC7-4A87-904B-4935163A15A5}" presName="childText" presStyleLbl="bgAcc1" presStyleIdx="5" presStyleCnt="15">
        <dgm:presLayoutVars>
          <dgm:bulletEnabled val="1"/>
        </dgm:presLayoutVars>
      </dgm:prSet>
      <dgm:spPr/>
    </dgm:pt>
    <dgm:pt modelId="{C7FD5B90-ED67-4C76-9CC1-B6B23B3A74D6}" type="pres">
      <dgm:prSet presAssocID="{E74EAFA0-3583-4837-9232-C1FA900ECDB2}" presName="Name13" presStyleLbl="parChTrans1D2" presStyleIdx="6" presStyleCnt="15"/>
      <dgm:spPr/>
    </dgm:pt>
    <dgm:pt modelId="{6E84539A-AFCD-4C24-8CAD-0B733D56515B}" type="pres">
      <dgm:prSet presAssocID="{E441C14A-3E41-4E87-8633-E8A13BADB342}" presName="childText" presStyleLbl="bgAcc1" presStyleIdx="6" presStyleCnt="15">
        <dgm:presLayoutVars>
          <dgm:bulletEnabled val="1"/>
        </dgm:presLayoutVars>
      </dgm:prSet>
      <dgm:spPr/>
    </dgm:pt>
    <dgm:pt modelId="{11C499E9-A9CF-41FA-A4D3-BA88500DDE47}" type="pres">
      <dgm:prSet presAssocID="{62926A9B-C76B-4135-B629-8B8F0E8D725B}" presName="Name13" presStyleLbl="parChTrans1D2" presStyleIdx="7" presStyleCnt="15"/>
      <dgm:spPr/>
    </dgm:pt>
    <dgm:pt modelId="{BEE9B448-2161-41DD-8F4B-9DE617355B9E}" type="pres">
      <dgm:prSet presAssocID="{AFF60819-9F4B-4EED-A57F-0C079123420F}" presName="childText" presStyleLbl="bgAcc1" presStyleIdx="7" presStyleCnt="15">
        <dgm:presLayoutVars>
          <dgm:bulletEnabled val="1"/>
        </dgm:presLayoutVars>
      </dgm:prSet>
      <dgm:spPr/>
    </dgm:pt>
    <dgm:pt modelId="{D7301BC5-6F24-4759-AEC8-97425324730F}" type="pres">
      <dgm:prSet presAssocID="{9DCE7DC9-7858-461A-9844-E8A1CB41D862}" presName="root" presStyleCnt="0"/>
      <dgm:spPr/>
    </dgm:pt>
    <dgm:pt modelId="{0EE7A183-2394-49FD-84FF-AB06DC38E8E4}" type="pres">
      <dgm:prSet presAssocID="{9DCE7DC9-7858-461A-9844-E8A1CB41D862}" presName="rootComposite" presStyleCnt="0"/>
      <dgm:spPr/>
    </dgm:pt>
    <dgm:pt modelId="{4B9166DE-1935-48DB-8C2E-F0209AD098F8}" type="pres">
      <dgm:prSet presAssocID="{9DCE7DC9-7858-461A-9844-E8A1CB41D862}" presName="rootText" presStyleLbl="node1" presStyleIdx="2" presStyleCnt="6"/>
      <dgm:spPr/>
    </dgm:pt>
    <dgm:pt modelId="{AB3BF43B-4F8C-4EDE-A96B-4CA86F2445BF}" type="pres">
      <dgm:prSet presAssocID="{9DCE7DC9-7858-461A-9844-E8A1CB41D862}" presName="rootConnector" presStyleLbl="node1" presStyleIdx="2" presStyleCnt="6"/>
      <dgm:spPr/>
    </dgm:pt>
    <dgm:pt modelId="{55BFC42C-D0BE-44FE-A41A-83D7B931E5A9}" type="pres">
      <dgm:prSet presAssocID="{9DCE7DC9-7858-461A-9844-E8A1CB41D862}" presName="childShape" presStyleCnt="0"/>
      <dgm:spPr/>
    </dgm:pt>
    <dgm:pt modelId="{2613CD1B-5D04-4490-B929-4684B5FAAC71}" type="pres">
      <dgm:prSet presAssocID="{4CF8B9FB-F974-49E0-A949-2ADCACFDA881}" presName="Name13" presStyleLbl="parChTrans1D2" presStyleIdx="8" presStyleCnt="15"/>
      <dgm:spPr/>
    </dgm:pt>
    <dgm:pt modelId="{9EA63679-2013-4038-B912-A3DF89508AF7}" type="pres">
      <dgm:prSet presAssocID="{5C1DCAAD-875C-4507-A502-E3C5050CA912}" presName="childText" presStyleLbl="bgAcc1" presStyleIdx="8" presStyleCnt="15">
        <dgm:presLayoutVars>
          <dgm:bulletEnabled val="1"/>
        </dgm:presLayoutVars>
      </dgm:prSet>
      <dgm:spPr/>
    </dgm:pt>
    <dgm:pt modelId="{BF0FE5F2-DA81-4423-80DE-4B1D25CF989A}" type="pres">
      <dgm:prSet presAssocID="{F4C7E49B-44C4-4D4F-BB05-B2B3C0BED73B}" presName="Name13" presStyleLbl="parChTrans1D2" presStyleIdx="9" presStyleCnt="15"/>
      <dgm:spPr/>
    </dgm:pt>
    <dgm:pt modelId="{5F703125-FE2F-46D5-B2E9-23BA911003AE}" type="pres">
      <dgm:prSet presAssocID="{86D9C1F7-7E28-40E5-87E4-E09666C2E757}" presName="childText" presStyleLbl="bgAcc1" presStyleIdx="9" presStyleCnt="15">
        <dgm:presLayoutVars>
          <dgm:bulletEnabled val="1"/>
        </dgm:presLayoutVars>
      </dgm:prSet>
      <dgm:spPr/>
    </dgm:pt>
    <dgm:pt modelId="{5E4C6D82-3EE4-4342-A38A-C72F8EE53ABB}" type="pres">
      <dgm:prSet presAssocID="{3C841CDA-E441-4BBB-8238-5D8ACA0FE03E}" presName="Name13" presStyleLbl="parChTrans1D2" presStyleIdx="10" presStyleCnt="15"/>
      <dgm:spPr/>
    </dgm:pt>
    <dgm:pt modelId="{CAA2922E-60D3-4636-BC60-D9A5375E3F6F}" type="pres">
      <dgm:prSet presAssocID="{D5A76414-5EED-43F7-9EA3-1AB0B32F130A}" presName="childText" presStyleLbl="bgAcc1" presStyleIdx="10" presStyleCnt="15">
        <dgm:presLayoutVars>
          <dgm:bulletEnabled val="1"/>
        </dgm:presLayoutVars>
      </dgm:prSet>
      <dgm:spPr/>
    </dgm:pt>
    <dgm:pt modelId="{7752D9AC-5043-4AE2-B368-15BF456D7522}" type="pres">
      <dgm:prSet presAssocID="{91B7BABB-41A5-4642-BB5B-4FFA5292D583}" presName="root" presStyleCnt="0"/>
      <dgm:spPr/>
    </dgm:pt>
    <dgm:pt modelId="{2D1C184C-3536-4284-82A3-3106A7FE6C80}" type="pres">
      <dgm:prSet presAssocID="{91B7BABB-41A5-4642-BB5B-4FFA5292D583}" presName="rootComposite" presStyleCnt="0"/>
      <dgm:spPr/>
    </dgm:pt>
    <dgm:pt modelId="{473D14A2-C8B2-4D75-908A-D6E818E48021}" type="pres">
      <dgm:prSet presAssocID="{91B7BABB-41A5-4642-BB5B-4FFA5292D583}" presName="rootText" presStyleLbl="node1" presStyleIdx="3" presStyleCnt="6"/>
      <dgm:spPr/>
    </dgm:pt>
    <dgm:pt modelId="{88DAC4B0-DE6E-43CC-AC1A-8DEBFA47380E}" type="pres">
      <dgm:prSet presAssocID="{91B7BABB-41A5-4642-BB5B-4FFA5292D583}" presName="rootConnector" presStyleLbl="node1" presStyleIdx="3" presStyleCnt="6"/>
      <dgm:spPr/>
    </dgm:pt>
    <dgm:pt modelId="{EB6F8472-44B2-4900-B279-BD452ACE6F4C}" type="pres">
      <dgm:prSet presAssocID="{91B7BABB-41A5-4642-BB5B-4FFA5292D583}" presName="childShape" presStyleCnt="0"/>
      <dgm:spPr/>
    </dgm:pt>
    <dgm:pt modelId="{6A41A742-0011-466F-B8FE-1ABD762C40EB}" type="pres">
      <dgm:prSet presAssocID="{76339E45-8ABF-4260-8710-ADAA3087094B}" presName="Name13" presStyleLbl="parChTrans1D2" presStyleIdx="11" presStyleCnt="15"/>
      <dgm:spPr/>
    </dgm:pt>
    <dgm:pt modelId="{9609DDCD-0B82-4330-82AB-0C58278CB805}" type="pres">
      <dgm:prSet presAssocID="{1FBDFCC2-E5E8-4C84-8904-222B66A99460}" presName="childText" presStyleLbl="bgAcc1" presStyleIdx="11" presStyleCnt="15">
        <dgm:presLayoutVars>
          <dgm:bulletEnabled val="1"/>
        </dgm:presLayoutVars>
      </dgm:prSet>
      <dgm:spPr/>
    </dgm:pt>
    <dgm:pt modelId="{51EB83D6-BFAF-47E3-8812-2EAD19B716EB}" type="pres">
      <dgm:prSet presAssocID="{94FB58B2-0B68-4C9E-A502-2FBE581998C5}" presName="root" presStyleCnt="0"/>
      <dgm:spPr/>
    </dgm:pt>
    <dgm:pt modelId="{12A9E962-5A54-4ED9-9396-49623F125C6B}" type="pres">
      <dgm:prSet presAssocID="{94FB58B2-0B68-4C9E-A502-2FBE581998C5}" presName="rootComposite" presStyleCnt="0"/>
      <dgm:spPr/>
    </dgm:pt>
    <dgm:pt modelId="{911BE580-5EBF-40A6-9158-AF439815EEA4}" type="pres">
      <dgm:prSet presAssocID="{94FB58B2-0B68-4C9E-A502-2FBE581998C5}" presName="rootText" presStyleLbl="node1" presStyleIdx="4" presStyleCnt="6"/>
      <dgm:spPr/>
    </dgm:pt>
    <dgm:pt modelId="{DDF22625-3424-4472-9CDA-AA0EF7302E73}" type="pres">
      <dgm:prSet presAssocID="{94FB58B2-0B68-4C9E-A502-2FBE581998C5}" presName="rootConnector" presStyleLbl="node1" presStyleIdx="4" presStyleCnt="6"/>
      <dgm:spPr/>
    </dgm:pt>
    <dgm:pt modelId="{2BC1AB9E-0A62-40DE-A61E-EE14CE024AB3}" type="pres">
      <dgm:prSet presAssocID="{94FB58B2-0B68-4C9E-A502-2FBE581998C5}" presName="childShape" presStyleCnt="0"/>
      <dgm:spPr/>
    </dgm:pt>
    <dgm:pt modelId="{0D5EE569-81DA-4477-AF62-E9CAE80AA335}" type="pres">
      <dgm:prSet presAssocID="{EBD22DFF-F03E-4C66-A9EB-1B2764E1BC29}" presName="Name13" presStyleLbl="parChTrans1D2" presStyleIdx="12" presStyleCnt="15"/>
      <dgm:spPr/>
    </dgm:pt>
    <dgm:pt modelId="{A64F6CBF-9A87-4734-8C57-62D14A7E1B9B}" type="pres">
      <dgm:prSet presAssocID="{136FABE3-C06E-4B50-9368-301B494F20F9}" presName="childText" presStyleLbl="bgAcc1" presStyleIdx="12" presStyleCnt="15">
        <dgm:presLayoutVars>
          <dgm:bulletEnabled val="1"/>
        </dgm:presLayoutVars>
      </dgm:prSet>
      <dgm:spPr/>
    </dgm:pt>
    <dgm:pt modelId="{D0C1C800-6153-4018-B32B-F0DF2A2E79CA}" type="pres">
      <dgm:prSet presAssocID="{1D54B43C-BE5C-4AEF-84B1-58A47BA7ED43}" presName="Name13" presStyleLbl="parChTrans1D2" presStyleIdx="13" presStyleCnt="15"/>
      <dgm:spPr/>
    </dgm:pt>
    <dgm:pt modelId="{30277A47-2AF7-4090-A2D7-30823F7F1D45}" type="pres">
      <dgm:prSet presAssocID="{23034C96-1BEE-462B-8632-B56E21F4A2FF}" presName="childText" presStyleLbl="bgAcc1" presStyleIdx="13" presStyleCnt="15">
        <dgm:presLayoutVars>
          <dgm:bulletEnabled val="1"/>
        </dgm:presLayoutVars>
      </dgm:prSet>
      <dgm:spPr/>
    </dgm:pt>
    <dgm:pt modelId="{748A255D-F32E-4A97-9779-AFB899BA172B}" type="pres">
      <dgm:prSet presAssocID="{38A5E7E5-D85D-4B60-A2E5-D0C545A1B16D}" presName="root" presStyleCnt="0"/>
      <dgm:spPr/>
    </dgm:pt>
    <dgm:pt modelId="{951D2600-B825-48BE-83AA-0D692F137954}" type="pres">
      <dgm:prSet presAssocID="{38A5E7E5-D85D-4B60-A2E5-D0C545A1B16D}" presName="rootComposite" presStyleCnt="0"/>
      <dgm:spPr/>
    </dgm:pt>
    <dgm:pt modelId="{793F1E0E-7064-4B42-A67A-96F850484ABA}" type="pres">
      <dgm:prSet presAssocID="{38A5E7E5-D85D-4B60-A2E5-D0C545A1B16D}" presName="rootText" presStyleLbl="node1" presStyleIdx="5" presStyleCnt="6"/>
      <dgm:spPr/>
    </dgm:pt>
    <dgm:pt modelId="{C4C423CF-062B-4743-B272-9EBDD348C029}" type="pres">
      <dgm:prSet presAssocID="{38A5E7E5-D85D-4B60-A2E5-D0C545A1B16D}" presName="rootConnector" presStyleLbl="node1" presStyleIdx="5" presStyleCnt="6"/>
      <dgm:spPr/>
    </dgm:pt>
    <dgm:pt modelId="{03693FFC-8010-4424-BE08-228C65ADF6B8}" type="pres">
      <dgm:prSet presAssocID="{38A5E7E5-D85D-4B60-A2E5-D0C545A1B16D}" presName="childShape" presStyleCnt="0"/>
      <dgm:spPr/>
    </dgm:pt>
    <dgm:pt modelId="{3887C018-90BC-42A2-AAD2-56289A0ECFC3}" type="pres">
      <dgm:prSet presAssocID="{54BC8CB0-B00C-479A-B9AB-212CDAED8ACD}" presName="Name13" presStyleLbl="parChTrans1D2" presStyleIdx="14" presStyleCnt="15"/>
      <dgm:spPr/>
    </dgm:pt>
    <dgm:pt modelId="{1EC26B5C-8F88-4114-8213-9AC8B9E5DE43}" type="pres">
      <dgm:prSet presAssocID="{5DA509CF-9373-4712-B227-49CD2208D300}" presName="childText" presStyleLbl="bgAcc1" presStyleIdx="14" presStyleCnt="15">
        <dgm:presLayoutVars>
          <dgm:bulletEnabled val="1"/>
        </dgm:presLayoutVars>
      </dgm:prSet>
      <dgm:spPr/>
    </dgm:pt>
  </dgm:ptLst>
  <dgm:cxnLst>
    <dgm:cxn modelId="{ADC81208-24B0-4002-9195-8316C1CC5070}" type="presOf" srcId="{6D9F48EE-CC0E-4448-A3BE-6D690D6ADD00}" destId="{F3A51FFC-1F88-445A-8810-E43DC7424096}" srcOrd="0" destOrd="0" presId="urn:microsoft.com/office/officeart/2005/8/layout/hierarchy3"/>
    <dgm:cxn modelId="{7B7B4B0F-DD05-40E7-AAB9-69B8A81DD7B8}" srcId="{9DCE7DC9-7858-461A-9844-E8A1CB41D862}" destId="{D5A76414-5EED-43F7-9EA3-1AB0B32F130A}" srcOrd="2" destOrd="0" parTransId="{3C841CDA-E441-4BBB-8238-5D8ACA0FE03E}" sibTransId="{5064D839-0F47-4754-AC61-C1D8D8F685B1}"/>
    <dgm:cxn modelId="{A5817010-4998-4150-97FE-F64C9B34D47B}" type="presOf" srcId="{91B7BABB-41A5-4642-BB5B-4FFA5292D583}" destId="{88DAC4B0-DE6E-43CC-AC1A-8DEBFA47380E}" srcOrd="1" destOrd="0" presId="urn:microsoft.com/office/officeart/2005/8/layout/hierarchy3"/>
    <dgm:cxn modelId="{FDA2A711-C28A-40FF-9478-F711D9A265F9}" srcId="{05C66027-7181-42E5-9E18-72A3A488E54E}" destId="{0EE30BD0-4215-48BC-A540-98DAFD5B54C3}" srcOrd="1" destOrd="0" parTransId="{83910890-547D-4311-BBDB-A6F588BD9D26}" sibTransId="{D8D24AEF-8318-4D4F-A034-5CFBE50B613D}"/>
    <dgm:cxn modelId="{7F326C14-B946-4DF1-B4D1-1DA600689A41}" type="presOf" srcId="{9DCE7DC9-7858-461A-9844-E8A1CB41D862}" destId="{AB3BF43B-4F8C-4EDE-A96B-4CA86F2445BF}" srcOrd="1" destOrd="0" presId="urn:microsoft.com/office/officeart/2005/8/layout/hierarchy3"/>
    <dgm:cxn modelId="{56F2AD18-323D-46A1-A674-7731095F5176}" srcId="{BEA6A8F9-88B1-4978-8460-9FDC61EFAC39}" destId="{E441C14A-3E41-4E87-8633-E8A13BADB342}" srcOrd="2" destOrd="0" parTransId="{E74EAFA0-3583-4837-9232-C1FA900ECDB2}" sibTransId="{115909C8-C619-4B3E-90FF-AA4856712057}"/>
    <dgm:cxn modelId="{91A6F918-6762-4233-9300-52892474BC25}" type="presOf" srcId="{23034C96-1BEE-462B-8632-B56E21F4A2FF}" destId="{30277A47-2AF7-4090-A2D7-30823F7F1D45}" srcOrd="0" destOrd="0" presId="urn:microsoft.com/office/officeart/2005/8/layout/hierarchy3"/>
    <dgm:cxn modelId="{0981031B-D6A3-408B-80CE-70FA5BBB74AA}" srcId="{BEA6A8F9-88B1-4978-8460-9FDC61EFAC39}" destId="{AFF60819-9F4B-4EED-A57F-0C079123420F}" srcOrd="3" destOrd="0" parTransId="{62926A9B-C76B-4135-B629-8B8F0E8D725B}" sibTransId="{7424CE2C-E280-49D4-9527-8680C7EE3DB9}"/>
    <dgm:cxn modelId="{CFAEFB1F-2A9D-4C7A-8AA8-E4BE70473D9E}" srcId="{DFEE0C95-E96E-4CC7-A724-E63D682489F3}" destId="{BEA6A8F9-88B1-4978-8460-9FDC61EFAC39}" srcOrd="1" destOrd="0" parTransId="{2E3F58FA-5218-4CA3-A33A-CC94599FEE43}" sibTransId="{B0420036-9737-468F-AAF1-225D25B59499}"/>
    <dgm:cxn modelId="{5191BC29-4D90-4E4E-86AD-495083469497}" srcId="{DFEE0C95-E96E-4CC7-A724-E63D682489F3}" destId="{38A5E7E5-D85D-4B60-A2E5-D0C545A1B16D}" srcOrd="5" destOrd="0" parTransId="{EF7F3EE5-51F9-4365-A490-7164A14EEEBA}" sibTransId="{FD8761E4-A902-4EED-BECB-51A6A37FA7E4}"/>
    <dgm:cxn modelId="{B3D81B2D-4626-4BF4-A44E-D90E4C189D6B}" srcId="{DFEE0C95-E96E-4CC7-A724-E63D682489F3}" destId="{9DCE7DC9-7858-461A-9844-E8A1CB41D862}" srcOrd="2" destOrd="0" parTransId="{B7EBD953-C948-4BE0-A81D-A8295AACB5B7}" sibTransId="{B5E81EE1-65A0-435F-B2A9-DBB8B115E10A}"/>
    <dgm:cxn modelId="{400BDB2D-9C35-499C-ACDF-EEAE4D891E01}" type="presOf" srcId="{83910890-547D-4311-BBDB-A6F588BD9D26}" destId="{8C5A2B09-C83B-4048-B148-D984D46DE003}" srcOrd="0" destOrd="0" presId="urn:microsoft.com/office/officeart/2005/8/layout/hierarchy3"/>
    <dgm:cxn modelId="{07FEFA33-C7BA-4D77-89E5-714F11792835}" srcId="{38A5E7E5-D85D-4B60-A2E5-D0C545A1B16D}" destId="{5DA509CF-9373-4712-B227-49CD2208D300}" srcOrd="0" destOrd="0" parTransId="{54BC8CB0-B00C-479A-B9AB-212CDAED8ACD}" sibTransId="{6697ED71-F20E-465D-BD6D-48D5FDB488B1}"/>
    <dgm:cxn modelId="{2D64AF34-F7A0-4741-A3CA-B6C6A33115E3}" type="presOf" srcId="{AFF60819-9F4B-4EED-A57F-0C079123420F}" destId="{BEE9B448-2161-41DD-8F4B-9DE617355B9E}" srcOrd="0" destOrd="0" presId="urn:microsoft.com/office/officeart/2005/8/layout/hierarchy3"/>
    <dgm:cxn modelId="{67D98D35-362B-40A2-AE85-4E03F8CF169C}" srcId="{05C66027-7181-42E5-9E18-72A3A488E54E}" destId="{DBCF7434-94AB-4647-8E8F-8D6F76CAB2C4}" srcOrd="3" destOrd="0" parTransId="{08D0CE3F-E448-44BC-B648-2A6AEBEB1B36}" sibTransId="{56DDB662-FC5F-4132-BFF6-8DF6450BBC13}"/>
    <dgm:cxn modelId="{F053CE3B-01ED-4739-A404-B47ECE0887AD}" srcId="{BEA6A8F9-88B1-4978-8460-9FDC61EFAC39}" destId="{4D37B0A4-4DC7-4A87-904B-4935163A15A5}" srcOrd="1" destOrd="0" parTransId="{604C3687-020B-45E9-A02B-3BA72D52CB64}" sibTransId="{B077062E-75E2-4297-9904-73797CA99E9B}"/>
    <dgm:cxn modelId="{98024A3D-D1EE-483C-9E54-D3F317C3B3B3}" srcId="{DFEE0C95-E96E-4CC7-A724-E63D682489F3}" destId="{05C66027-7181-42E5-9E18-72A3A488E54E}" srcOrd="0" destOrd="0" parTransId="{A3DD3536-3A01-4AE2-9950-113644BD4555}" sibTransId="{776F357A-9E11-45D5-A17C-490D051901B6}"/>
    <dgm:cxn modelId="{56CAE83D-2DCA-4A55-87FC-D8D1829EB3ED}" srcId="{9DCE7DC9-7858-461A-9844-E8A1CB41D862}" destId="{5C1DCAAD-875C-4507-A502-E3C5050CA912}" srcOrd="0" destOrd="0" parTransId="{4CF8B9FB-F974-49E0-A949-2ADCACFDA881}" sibTransId="{E0E75D83-DEA5-4509-8C81-595A92075ACF}"/>
    <dgm:cxn modelId="{59BB3D3F-BEAA-43F0-A32E-947D284E3792}" type="presOf" srcId="{05C66027-7181-42E5-9E18-72A3A488E54E}" destId="{19CC1B04-643B-4A0E-9832-C2E064AA2431}" srcOrd="0" destOrd="0" presId="urn:microsoft.com/office/officeart/2005/8/layout/hierarchy3"/>
    <dgm:cxn modelId="{327F983F-B18A-410E-8B1D-002D93485AE7}" type="presOf" srcId="{4D37B0A4-4DC7-4A87-904B-4935163A15A5}" destId="{8C6DEA1B-DB23-4878-B6C0-022C73665DBB}" srcOrd="0" destOrd="0" presId="urn:microsoft.com/office/officeart/2005/8/layout/hierarchy3"/>
    <dgm:cxn modelId="{EE42C140-C7A7-4BA9-8A1F-837FF6ED7A69}" type="presOf" srcId="{3C841CDA-E441-4BBB-8238-5D8ACA0FE03E}" destId="{5E4C6D82-3EE4-4342-A38A-C72F8EE53ABB}" srcOrd="0" destOrd="0" presId="urn:microsoft.com/office/officeart/2005/8/layout/hierarchy3"/>
    <dgm:cxn modelId="{0930E640-F0B9-44B4-9D4C-3C19FF25D667}" type="presOf" srcId="{4CF8B9FB-F974-49E0-A949-2ADCACFDA881}" destId="{2613CD1B-5D04-4490-B929-4684B5FAAC71}" srcOrd="0" destOrd="0" presId="urn:microsoft.com/office/officeart/2005/8/layout/hierarchy3"/>
    <dgm:cxn modelId="{DB7E8E61-7FCB-491B-8008-833199F7DC4C}" type="presOf" srcId="{529AE109-0C9A-432B-A33F-9F23A5B68C28}" destId="{0938A39A-75B3-4048-8F10-ABE756989D8F}" srcOrd="0" destOrd="0" presId="urn:microsoft.com/office/officeart/2005/8/layout/hierarchy3"/>
    <dgm:cxn modelId="{90D18542-5B6F-44A1-B2D7-B4DC66EB3D03}" type="presOf" srcId="{B25315E3-6658-4D34-9038-6BDF4444A954}" destId="{7345BEA8-2E6A-4A44-9699-FE4EA80B833D}" srcOrd="0" destOrd="0" presId="urn:microsoft.com/office/officeart/2005/8/layout/hierarchy3"/>
    <dgm:cxn modelId="{F0C08465-0AF4-4810-9445-36694B984EE2}" srcId="{9DCE7DC9-7858-461A-9844-E8A1CB41D862}" destId="{86D9C1F7-7E28-40E5-87E4-E09666C2E757}" srcOrd="1" destOrd="0" parTransId="{F4C7E49B-44C4-4D4F-BB05-B2B3C0BED73B}" sibTransId="{0AF2EB58-820A-4BCE-8E13-C1F85B60FEE1}"/>
    <dgm:cxn modelId="{E0A7A046-4B57-423B-87DB-292CDA02DDD4}" type="presOf" srcId="{76339E45-8ABF-4260-8710-ADAA3087094B}" destId="{6A41A742-0011-466F-B8FE-1ABD762C40EB}" srcOrd="0" destOrd="0" presId="urn:microsoft.com/office/officeart/2005/8/layout/hierarchy3"/>
    <dgm:cxn modelId="{28931248-3520-4A4C-A4AC-B4925A793946}" type="presOf" srcId="{86D9C1F7-7E28-40E5-87E4-E09666C2E757}" destId="{5F703125-FE2F-46D5-B2E9-23BA911003AE}" srcOrd="0" destOrd="0" presId="urn:microsoft.com/office/officeart/2005/8/layout/hierarchy3"/>
    <dgm:cxn modelId="{C291F06B-8C61-43BC-B018-8061D99FC897}" type="presOf" srcId="{62926A9B-C76B-4135-B629-8B8F0E8D725B}" destId="{11C499E9-A9CF-41FA-A4D3-BA88500DDE47}" srcOrd="0" destOrd="0" presId="urn:microsoft.com/office/officeart/2005/8/layout/hierarchy3"/>
    <dgm:cxn modelId="{C78F3B6D-5796-4276-82C3-146947730F70}" srcId="{DFEE0C95-E96E-4CC7-A724-E63D682489F3}" destId="{94FB58B2-0B68-4C9E-A502-2FBE581998C5}" srcOrd="4" destOrd="0" parTransId="{D513629C-9011-4A17-B9D0-C1B6F5822364}" sibTransId="{EF688ED1-F57D-4843-8277-FE7927C5C869}"/>
    <dgm:cxn modelId="{BE7E2670-EF54-4FA8-B4D2-922BD24EA658}" srcId="{94FB58B2-0B68-4C9E-A502-2FBE581998C5}" destId="{23034C96-1BEE-462B-8632-B56E21F4A2FF}" srcOrd="1" destOrd="0" parTransId="{1D54B43C-BE5C-4AEF-84B1-58A47BA7ED43}" sibTransId="{45058F9A-A159-4A21-9AEC-F9D5B8B7F328}"/>
    <dgm:cxn modelId="{C90E1E54-F81F-4C66-A343-CFD29E44A2FD}" type="presOf" srcId="{136FABE3-C06E-4B50-9368-301B494F20F9}" destId="{A64F6CBF-9A87-4734-8C57-62D14A7E1B9B}" srcOrd="0" destOrd="0" presId="urn:microsoft.com/office/officeart/2005/8/layout/hierarchy3"/>
    <dgm:cxn modelId="{0A8C9F76-6716-4ECD-8560-40456CF9FE1D}" type="presOf" srcId="{1FBDFCC2-E5E8-4C84-8904-222B66A99460}" destId="{9609DDCD-0B82-4330-82AB-0C58278CB805}" srcOrd="0" destOrd="0" presId="urn:microsoft.com/office/officeart/2005/8/layout/hierarchy3"/>
    <dgm:cxn modelId="{EA981C77-2F40-4D5E-8608-E9DAB591A550}" type="presOf" srcId="{F4C7E49B-44C4-4D4F-BB05-B2B3C0BED73B}" destId="{BF0FE5F2-DA81-4423-80DE-4B1D25CF989A}" srcOrd="0" destOrd="0" presId="urn:microsoft.com/office/officeart/2005/8/layout/hierarchy3"/>
    <dgm:cxn modelId="{002A6B57-611D-4D51-9A12-B3B1093A92F4}" type="presOf" srcId="{54BC8CB0-B00C-479A-B9AB-212CDAED8ACD}" destId="{3887C018-90BC-42A2-AAD2-56289A0ECFC3}" srcOrd="0" destOrd="0" presId="urn:microsoft.com/office/officeart/2005/8/layout/hierarchy3"/>
    <dgm:cxn modelId="{8068CD59-A15F-4407-953A-E108D17BD653}" type="presOf" srcId="{FE53C116-D1A2-450E-987F-6EC8D0DD26FA}" destId="{6E48711F-D3C5-4021-A149-1E4DB834A55D}" srcOrd="0" destOrd="0" presId="urn:microsoft.com/office/officeart/2005/8/layout/hierarchy3"/>
    <dgm:cxn modelId="{BE96B985-0E9C-437A-84E0-DA74899A4B5C}" type="presOf" srcId="{99FC4095-A42F-4EAE-8364-7F4C36AB19B4}" destId="{0B29D6A6-F924-4EA0-A26A-E7F30B1AEE00}" srcOrd="0" destOrd="0" presId="urn:microsoft.com/office/officeart/2005/8/layout/hierarchy3"/>
    <dgm:cxn modelId="{504C378D-942F-4CF9-8168-9F385912630E}" type="presOf" srcId="{05C66027-7181-42E5-9E18-72A3A488E54E}" destId="{37CBA5E7-8DD9-4C09-91F0-82B979B63849}" srcOrd="1" destOrd="0" presId="urn:microsoft.com/office/officeart/2005/8/layout/hierarchy3"/>
    <dgm:cxn modelId="{2EE58D90-E67C-46FF-9046-9A2ADB4232A2}" type="presOf" srcId="{BEA6A8F9-88B1-4978-8460-9FDC61EFAC39}" destId="{903EA196-4D47-46CA-AE52-739C3230C11E}" srcOrd="1" destOrd="0" presId="urn:microsoft.com/office/officeart/2005/8/layout/hierarchy3"/>
    <dgm:cxn modelId="{3BA44091-168A-45A4-83F2-2018A5D26680}" srcId="{05C66027-7181-42E5-9E18-72A3A488E54E}" destId="{6D9F48EE-CC0E-4448-A3BE-6D690D6ADD00}" srcOrd="2" destOrd="0" parTransId="{529AE109-0C9A-432B-A33F-9F23A5B68C28}" sibTransId="{D25B4EC2-A12A-490D-9957-1C796227B9C9}"/>
    <dgm:cxn modelId="{BB53CA91-BD5D-4B0E-A219-C3D010DC5E5B}" type="presOf" srcId="{38A5E7E5-D85D-4B60-A2E5-D0C545A1B16D}" destId="{C4C423CF-062B-4743-B272-9EBDD348C029}" srcOrd="1" destOrd="0" presId="urn:microsoft.com/office/officeart/2005/8/layout/hierarchy3"/>
    <dgm:cxn modelId="{D38B0995-55FF-4AAF-86C8-0434476B7A47}" type="presOf" srcId="{D5A76414-5EED-43F7-9EA3-1AB0B32F130A}" destId="{CAA2922E-60D3-4636-BC60-D9A5375E3F6F}" srcOrd="0" destOrd="0" presId="urn:microsoft.com/office/officeart/2005/8/layout/hierarchy3"/>
    <dgm:cxn modelId="{33752B9E-3E3B-4847-9FB5-56DCF4D722F7}" type="presOf" srcId="{EBD22DFF-F03E-4C66-A9EB-1B2764E1BC29}" destId="{0D5EE569-81DA-4477-AF62-E9CAE80AA335}" srcOrd="0" destOrd="0" presId="urn:microsoft.com/office/officeart/2005/8/layout/hierarchy3"/>
    <dgm:cxn modelId="{D1F9799E-0CAE-46D9-AA71-B6A1A52C431F}" type="presOf" srcId="{DBCF7434-94AB-4647-8E8F-8D6F76CAB2C4}" destId="{75FEC4E8-A993-4BC9-A5D1-D6C3FFD81D0B}" srcOrd="0" destOrd="0" presId="urn:microsoft.com/office/officeart/2005/8/layout/hierarchy3"/>
    <dgm:cxn modelId="{AA31B1A0-A63E-4B6E-A46B-F83BBD305F38}" type="presOf" srcId="{9DCE7DC9-7858-461A-9844-E8A1CB41D862}" destId="{4B9166DE-1935-48DB-8C2E-F0209AD098F8}" srcOrd="0" destOrd="0" presId="urn:microsoft.com/office/officeart/2005/8/layout/hierarchy3"/>
    <dgm:cxn modelId="{CA80B5A4-C3A2-4CB3-BE12-9D3924477E35}" type="presOf" srcId="{BEA6A8F9-88B1-4978-8460-9FDC61EFAC39}" destId="{02867B34-536A-4148-9BA4-2D61B4EA54E2}" srcOrd="0" destOrd="0" presId="urn:microsoft.com/office/officeart/2005/8/layout/hierarchy3"/>
    <dgm:cxn modelId="{9587ACAC-D478-4F81-872B-6529E7E39DF1}" type="presOf" srcId="{08D0CE3F-E448-44BC-B648-2A6AEBEB1B36}" destId="{A3B46F29-0AE9-4BDD-A062-AB1AB1F4FD78}" srcOrd="0" destOrd="0" presId="urn:microsoft.com/office/officeart/2005/8/layout/hierarchy3"/>
    <dgm:cxn modelId="{C4FAD3AE-9C84-484D-8CD5-19D57893977A}" type="presOf" srcId="{E441C14A-3E41-4E87-8633-E8A13BADB342}" destId="{6E84539A-AFCD-4C24-8CAD-0B733D56515B}" srcOrd="0" destOrd="0" presId="urn:microsoft.com/office/officeart/2005/8/layout/hierarchy3"/>
    <dgm:cxn modelId="{92A434B7-72BE-4BE2-986B-CAC39285785B}" type="presOf" srcId="{0EE30BD0-4215-48BC-A540-98DAFD5B54C3}" destId="{FBFC85E7-5843-4AA3-BFE8-E15BFB185CE4}" srcOrd="0" destOrd="0" presId="urn:microsoft.com/office/officeart/2005/8/layout/hierarchy3"/>
    <dgm:cxn modelId="{A3CDAFB9-389B-4A41-A191-6827E765CB94}" type="presOf" srcId="{1D54B43C-BE5C-4AEF-84B1-58A47BA7ED43}" destId="{D0C1C800-6153-4018-B32B-F0DF2A2E79CA}" srcOrd="0" destOrd="0" presId="urn:microsoft.com/office/officeart/2005/8/layout/hierarchy3"/>
    <dgm:cxn modelId="{A8E3EFC3-2413-4318-A5F5-84F7AE1AA902}" type="presOf" srcId="{38A5E7E5-D85D-4B60-A2E5-D0C545A1B16D}" destId="{793F1E0E-7064-4B42-A67A-96F850484ABA}" srcOrd="0" destOrd="0" presId="urn:microsoft.com/office/officeart/2005/8/layout/hierarchy3"/>
    <dgm:cxn modelId="{D8212EC7-4D0B-4D77-855B-C2B5A0B7EF0F}" type="presOf" srcId="{94FB58B2-0B68-4C9E-A502-2FBE581998C5}" destId="{911BE580-5EBF-40A6-9158-AF439815EEA4}" srcOrd="0" destOrd="0" presId="urn:microsoft.com/office/officeart/2005/8/layout/hierarchy3"/>
    <dgm:cxn modelId="{1EE83ECC-390B-4C5C-9D65-DDFE6BC7FA0C}" srcId="{91B7BABB-41A5-4642-BB5B-4FFA5292D583}" destId="{1FBDFCC2-E5E8-4C84-8904-222B66A99460}" srcOrd="0" destOrd="0" parTransId="{76339E45-8ABF-4260-8710-ADAA3087094B}" sibTransId="{26CF2A1F-2611-4D81-9F86-D7FBF1283980}"/>
    <dgm:cxn modelId="{FC23F2CD-105B-4556-87E3-17B6CBB1975D}" type="presOf" srcId="{DFEE0C95-E96E-4CC7-A724-E63D682489F3}" destId="{7FE713CA-3C99-4769-97F9-20F1EFC580E2}" srcOrd="0" destOrd="0" presId="urn:microsoft.com/office/officeart/2005/8/layout/hierarchy3"/>
    <dgm:cxn modelId="{6ABCF2D1-A1F8-441C-86EB-4A92F1E510F4}" srcId="{BEA6A8F9-88B1-4978-8460-9FDC61EFAC39}" destId="{72E664D0-0EC8-4F4C-B1A5-5054F13293D6}" srcOrd="0" destOrd="0" parTransId="{B25315E3-6658-4D34-9038-6BDF4444A954}" sibTransId="{58FC7D9D-62B8-4858-8BF9-AB70F4DCDD10}"/>
    <dgm:cxn modelId="{D3FE06DC-12C4-4943-AD0D-E40C625E7924}" type="presOf" srcId="{72E664D0-0EC8-4F4C-B1A5-5054F13293D6}" destId="{8A301070-8070-4995-B677-1FFA9CA56C03}" srcOrd="0" destOrd="0" presId="urn:microsoft.com/office/officeart/2005/8/layout/hierarchy3"/>
    <dgm:cxn modelId="{74DAB0DC-C70B-4BE8-886C-AC4F9B45B9F4}" srcId="{DFEE0C95-E96E-4CC7-A724-E63D682489F3}" destId="{91B7BABB-41A5-4642-BB5B-4FFA5292D583}" srcOrd="3" destOrd="0" parTransId="{FD440254-C090-4A04-A700-66FA2D310AB9}" sibTransId="{CA04B254-5162-40F1-8DFC-01E4FFD93319}"/>
    <dgm:cxn modelId="{847B1EE2-B4B4-4449-B9DF-D97B9CA7C15A}" srcId="{05C66027-7181-42E5-9E18-72A3A488E54E}" destId="{99FC4095-A42F-4EAE-8364-7F4C36AB19B4}" srcOrd="0" destOrd="0" parTransId="{FE53C116-D1A2-450E-987F-6EC8D0DD26FA}" sibTransId="{B6BB23DC-6894-4F13-9486-064114A258EF}"/>
    <dgm:cxn modelId="{CDACFFE2-81A8-45A3-A82E-20AF7981F182}" srcId="{94FB58B2-0B68-4C9E-A502-2FBE581998C5}" destId="{136FABE3-C06E-4B50-9368-301B494F20F9}" srcOrd="0" destOrd="0" parTransId="{EBD22DFF-F03E-4C66-A9EB-1B2764E1BC29}" sibTransId="{C6A6E395-120B-4E8D-A3BD-506A11D4C879}"/>
    <dgm:cxn modelId="{63660FE3-2975-4C50-A554-1C1287567201}" type="presOf" srcId="{91B7BABB-41A5-4642-BB5B-4FFA5292D583}" destId="{473D14A2-C8B2-4D75-908A-D6E818E48021}" srcOrd="0" destOrd="0" presId="urn:microsoft.com/office/officeart/2005/8/layout/hierarchy3"/>
    <dgm:cxn modelId="{1A506FEC-52E5-4E06-8B5C-6D105CA0D1B7}" type="presOf" srcId="{94FB58B2-0B68-4C9E-A502-2FBE581998C5}" destId="{DDF22625-3424-4472-9CDA-AA0EF7302E73}" srcOrd="1" destOrd="0" presId="urn:microsoft.com/office/officeart/2005/8/layout/hierarchy3"/>
    <dgm:cxn modelId="{5C3123EE-F31E-447E-A582-71CE0C5D7309}" type="presOf" srcId="{604C3687-020B-45E9-A02B-3BA72D52CB64}" destId="{0BF657EC-C91E-43C8-88FB-C9986A23977F}" srcOrd="0" destOrd="0" presId="urn:microsoft.com/office/officeart/2005/8/layout/hierarchy3"/>
    <dgm:cxn modelId="{A499EBEE-2960-4604-89A2-8EDD1648435C}" type="presOf" srcId="{5DA509CF-9373-4712-B227-49CD2208D300}" destId="{1EC26B5C-8F88-4114-8213-9AC8B9E5DE43}" srcOrd="0" destOrd="0" presId="urn:microsoft.com/office/officeart/2005/8/layout/hierarchy3"/>
    <dgm:cxn modelId="{FBB56EF0-D501-49F5-A06B-06C18274E831}" type="presOf" srcId="{5C1DCAAD-875C-4507-A502-E3C5050CA912}" destId="{9EA63679-2013-4038-B912-A3DF89508AF7}" srcOrd="0" destOrd="0" presId="urn:microsoft.com/office/officeart/2005/8/layout/hierarchy3"/>
    <dgm:cxn modelId="{E7ADFDF3-71F9-4BF4-A964-FA8BC9D80E1C}" type="presOf" srcId="{E74EAFA0-3583-4837-9232-C1FA900ECDB2}" destId="{C7FD5B90-ED67-4C76-9CC1-B6B23B3A74D6}" srcOrd="0" destOrd="0" presId="urn:microsoft.com/office/officeart/2005/8/layout/hierarchy3"/>
    <dgm:cxn modelId="{AE3F111E-856D-460F-A658-63A035433D5D}" type="presParOf" srcId="{7FE713CA-3C99-4769-97F9-20F1EFC580E2}" destId="{D8C4C7D8-9976-4AAB-AAFB-3C625336BDDE}" srcOrd="0" destOrd="0" presId="urn:microsoft.com/office/officeart/2005/8/layout/hierarchy3"/>
    <dgm:cxn modelId="{198250B4-DE6C-4CA3-A90C-56F16E39CDAB}" type="presParOf" srcId="{D8C4C7D8-9976-4AAB-AAFB-3C625336BDDE}" destId="{9A2AAC02-B2AF-40A9-821D-3C743A894897}" srcOrd="0" destOrd="0" presId="urn:microsoft.com/office/officeart/2005/8/layout/hierarchy3"/>
    <dgm:cxn modelId="{DD13C2AE-9A2D-46B1-A3A4-B39C668DC3BE}" type="presParOf" srcId="{9A2AAC02-B2AF-40A9-821D-3C743A894897}" destId="{19CC1B04-643B-4A0E-9832-C2E064AA2431}" srcOrd="0" destOrd="0" presId="urn:microsoft.com/office/officeart/2005/8/layout/hierarchy3"/>
    <dgm:cxn modelId="{A6570D72-6B69-4A49-962E-7B64F8F91847}" type="presParOf" srcId="{9A2AAC02-B2AF-40A9-821D-3C743A894897}" destId="{37CBA5E7-8DD9-4C09-91F0-82B979B63849}" srcOrd="1" destOrd="0" presId="urn:microsoft.com/office/officeart/2005/8/layout/hierarchy3"/>
    <dgm:cxn modelId="{57D15C6F-D8D7-431B-BDB9-551AAEF53FFB}" type="presParOf" srcId="{D8C4C7D8-9976-4AAB-AAFB-3C625336BDDE}" destId="{F3745877-ACCC-487C-ADBA-B4A33A70D12A}" srcOrd="1" destOrd="0" presId="urn:microsoft.com/office/officeart/2005/8/layout/hierarchy3"/>
    <dgm:cxn modelId="{9D38BF21-37F3-4E2C-95DC-FF0B771EB43B}" type="presParOf" srcId="{F3745877-ACCC-487C-ADBA-B4A33A70D12A}" destId="{6E48711F-D3C5-4021-A149-1E4DB834A55D}" srcOrd="0" destOrd="0" presId="urn:microsoft.com/office/officeart/2005/8/layout/hierarchy3"/>
    <dgm:cxn modelId="{31DE35BB-EFD0-4B2A-BF50-B42799FA82DD}" type="presParOf" srcId="{F3745877-ACCC-487C-ADBA-B4A33A70D12A}" destId="{0B29D6A6-F924-4EA0-A26A-E7F30B1AEE00}" srcOrd="1" destOrd="0" presId="urn:microsoft.com/office/officeart/2005/8/layout/hierarchy3"/>
    <dgm:cxn modelId="{E165B61B-00D8-4C2A-A5EE-BF7B0E8632DE}" type="presParOf" srcId="{F3745877-ACCC-487C-ADBA-B4A33A70D12A}" destId="{8C5A2B09-C83B-4048-B148-D984D46DE003}" srcOrd="2" destOrd="0" presId="urn:microsoft.com/office/officeart/2005/8/layout/hierarchy3"/>
    <dgm:cxn modelId="{4518AC5E-8EEA-4EA7-9E2C-7E636B0EF978}" type="presParOf" srcId="{F3745877-ACCC-487C-ADBA-B4A33A70D12A}" destId="{FBFC85E7-5843-4AA3-BFE8-E15BFB185CE4}" srcOrd="3" destOrd="0" presId="urn:microsoft.com/office/officeart/2005/8/layout/hierarchy3"/>
    <dgm:cxn modelId="{0605947F-6CF7-43C2-A8AB-A52CD7F82486}" type="presParOf" srcId="{F3745877-ACCC-487C-ADBA-B4A33A70D12A}" destId="{0938A39A-75B3-4048-8F10-ABE756989D8F}" srcOrd="4" destOrd="0" presId="urn:microsoft.com/office/officeart/2005/8/layout/hierarchy3"/>
    <dgm:cxn modelId="{6F0590D9-D55B-41EF-962C-7C78C9EF4550}" type="presParOf" srcId="{F3745877-ACCC-487C-ADBA-B4A33A70D12A}" destId="{F3A51FFC-1F88-445A-8810-E43DC7424096}" srcOrd="5" destOrd="0" presId="urn:microsoft.com/office/officeart/2005/8/layout/hierarchy3"/>
    <dgm:cxn modelId="{CE50C50F-0093-4F4C-84DC-AE717D6A8AD9}" type="presParOf" srcId="{F3745877-ACCC-487C-ADBA-B4A33A70D12A}" destId="{A3B46F29-0AE9-4BDD-A062-AB1AB1F4FD78}" srcOrd="6" destOrd="0" presId="urn:microsoft.com/office/officeart/2005/8/layout/hierarchy3"/>
    <dgm:cxn modelId="{7DD2EFEE-4F55-4AA6-AE74-436FB8CC8654}" type="presParOf" srcId="{F3745877-ACCC-487C-ADBA-B4A33A70D12A}" destId="{75FEC4E8-A993-4BC9-A5D1-D6C3FFD81D0B}" srcOrd="7" destOrd="0" presId="urn:microsoft.com/office/officeart/2005/8/layout/hierarchy3"/>
    <dgm:cxn modelId="{D4EEBCB9-0CD4-47AF-A2C6-BCFE4FEB6D18}" type="presParOf" srcId="{7FE713CA-3C99-4769-97F9-20F1EFC580E2}" destId="{2822DFA5-C3F6-4C67-BB5E-C4E9929F2EB3}" srcOrd="1" destOrd="0" presId="urn:microsoft.com/office/officeart/2005/8/layout/hierarchy3"/>
    <dgm:cxn modelId="{C4E2E704-2BDD-46E5-BAA8-003986D9DC03}" type="presParOf" srcId="{2822DFA5-C3F6-4C67-BB5E-C4E9929F2EB3}" destId="{887256AF-8703-4141-B85C-BC838A664876}" srcOrd="0" destOrd="0" presId="urn:microsoft.com/office/officeart/2005/8/layout/hierarchy3"/>
    <dgm:cxn modelId="{52064299-551B-47CE-B0E4-E221591DD8F4}" type="presParOf" srcId="{887256AF-8703-4141-B85C-BC838A664876}" destId="{02867B34-536A-4148-9BA4-2D61B4EA54E2}" srcOrd="0" destOrd="0" presId="urn:microsoft.com/office/officeart/2005/8/layout/hierarchy3"/>
    <dgm:cxn modelId="{A372172C-F7E0-41DA-868F-8D311C3A3474}" type="presParOf" srcId="{887256AF-8703-4141-B85C-BC838A664876}" destId="{903EA196-4D47-46CA-AE52-739C3230C11E}" srcOrd="1" destOrd="0" presId="urn:microsoft.com/office/officeart/2005/8/layout/hierarchy3"/>
    <dgm:cxn modelId="{AB1EF1D1-48F1-428F-A3F3-A2FEA02870D6}" type="presParOf" srcId="{2822DFA5-C3F6-4C67-BB5E-C4E9929F2EB3}" destId="{FF212A27-94C9-48A4-A6BC-BF318796174A}" srcOrd="1" destOrd="0" presId="urn:microsoft.com/office/officeart/2005/8/layout/hierarchy3"/>
    <dgm:cxn modelId="{99663EEA-6FF7-464E-B723-5FD3B9AC3EE5}" type="presParOf" srcId="{FF212A27-94C9-48A4-A6BC-BF318796174A}" destId="{7345BEA8-2E6A-4A44-9699-FE4EA80B833D}" srcOrd="0" destOrd="0" presId="urn:microsoft.com/office/officeart/2005/8/layout/hierarchy3"/>
    <dgm:cxn modelId="{270BCBB7-7F5E-417C-975B-053E5DF96144}" type="presParOf" srcId="{FF212A27-94C9-48A4-A6BC-BF318796174A}" destId="{8A301070-8070-4995-B677-1FFA9CA56C03}" srcOrd="1" destOrd="0" presId="urn:microsoft.com/office/officeart/2005/8/layout/hierarchy3"/>
    <dgm:cxn modelId="{9AE00EE4-960A-4D34-A443-E0A57515F06C}" type="presParOf" srcId="{FF212A27-94C9-48A4-A6BC-BF318796174A}" destId="{0BF657EC-C91E-43C8-88FB-C9986A23977F}" srcOrd="2" destOrd="0" presId="urn:microsoft.com/office/officeart/2005/8/layout/hierarchy3"/>
    <dgm:cxn modelId="{BDA6ABCD-7C4C-4D40-AB18-6F86BCACA5AC}" type="presParOf" srcId="{FF212A27-94C9-48A4-A6BC-BF318796174A}" destId="{8C6DEA1B-DB23-4878-B6C0-022C73665DBB}" srcOrd="3" destOrd="0" presId="urn:microsoft.com/office/officeart/2005/8/layout/hierarchy3"/>
    <dgm:cxn modelId="{CE0C49EA-B050-44F7-8017-302680E53BFF}" type="presParOf" srcId="{FF212A27-94C9-48A4-A6BC-BF318796174A}" destId="{C7FD5B90-ED67-4C76-9CC1-B6B23B3A74D6}" srcOrd="4" destOrd="0" presId="urn:microsoft.com/office/officeart/2005/8/layout/hierarchy3"/>
    <dgm:cxn modelId="{C6F2BBAE-7D1C-4C9A-9FAC-179711C577C9}" type="presParOf" srcId="{FF212A27-94C9-48A4-A6BC-BF318796174A}" destId="{6E84539A-AFCD-4C24-8CAD-0B733D56515B}" srcOrd="5" destOrd="0" presId="urn:microsoft.com/office/officeart/2005/8/layout/hierarchy3"/>
    <dgm:cxn modelId="{446F83E9-6E00-48F9-B86B-FD2B26AEB58C}" type="presParOf" srcId="{FF212A27-94C9-48A4-A6BC-BF318796174A}" destId="{11C499E9-A9CF-41FA-A4D3-BA88500DDE47}" srcOrd="6" destOrd="0" presId="urn:microsoft.com/office/officeart/2005/8/layout/hierarchy3"/>
    <dgm:cxn modelId="{3B19E2D7-1272-42C3-8CFA-5B27EC9340EA}" type="presParOf" srcId="{FF212A27-94C9-48A4-A6BC-BF318796174A}" destId="{BEE9B448-2161-41DD-8F4B-9DE617355B9E}" srcOrd="7" destOrd="0" presId="urn:microsoft.com/office/officeart/2005/8/layout/hierarchy3"/>
    <dgm:cxn modelId="{C30588F6-9EE3-44D9-972A-6023ECEAA401}" type="presParOf" srcId="{7FE713CA-3C99-4769-97F9-20F1EFC580E2}" destId="{D7301BC5-6F24-4759-AEC8-97425324730F}" srcOrd="2" destOrd="0" presId="urn:microsoft.com/office/officeart/2005/8/layout/hierarchy3"/>
    <dgm:cxn modelId="{657EE86D-DA7B-4546-8714-A2D1A71B6B84}" type="presParOf" srcId="{D7301BC5-6F24-4759-AEC8-97425324730F}" destId="{0EE7A183-2394-49FD-84FF-AB06DC38E8E4}" srcOrd="0" destOrd="0" presId="urn:microsoft.com/office/officeart/2005/8/layout/hierarchy3"/>
    <dgm:cxn modelId="{CFE6048B-C220-4069-BBA6-F07332E4E722}" type="presParOf" srcId="{0EE7A183-2394-49FD-84FF-AB06DC38E8E4}" destId="{4B9166DE-1935-48DB-8C2E-F0209AD098F8}" srcOrd="0" destOrd="0" presId="urn:microsoft.com/office/officeart/2005/8/layout/hierarchy3"/>
    <dgm:cxn modelId="{225D41AB-4554-4B86-9D42-6EC03A4AED07}" type="presParOf" srcId="{0EE7A183-2394-49FD-84FF-AB06DC38E8E4}" destId="{AB3BF43B-4F8C-4EDE-A96B-4CA86F2445BF}" srcOrd="1" destOrd="0" presId="urn:microsoft.com/office/officeart/2005/8/layout/hierarchy3"/>
    <dgm:cxn modelId="{2E2E5FE4-CF74-41CC-9BE1-3E8B6A1FF6EC}" type="presParOf" srcId="{D7301BC5-6F24-4759-AEC8-97425324730F}" destId="{55BFC42C-D0BE-44FE-A41A-83D7B931E5A9}" srcOrd="1" destOrd="0" presId="urn:microsoft.com/office/officeart/2005/8/layout/hierarchy3"/>
    <dgm:cxn modelId="{BCE9CC1A-654C-4D5C-94CB-22CFA784C881}" type="presParOf" srcId="{55BFC42C-D0BE-44FE-A41A-83D7B931E5A9}" destId="{2613CD1B-5D04-4490-B929-4684B5FAAC71}" srcOrd="0" destOrd="0" presId="urn:microsoft.com/office/officeart/2005/8/layout/hierarchy3"/>
    <dgm:cxn modelId="{B5A864D1-377D-48D2-862C-47478CFD160F}" type="presParOf" srcId="{55BFC42C-D0BE-44FE-A41A-83D7B931E5A9}" destId="{9EA63679-2013-4038-B912-A3DF89508AF7}" srcOrd="1" destOrd="0" presId="urn:microsoft.com/office/officeart/2005/8/layout/hierarchy3"/>
    <dgm:cxn modelId="{AA1740A0-17C2-4541-968B-03C3696ED107}" type="presParOf" srcId="{55BFC42C-D0BE-44FE-A41A-83D7B931E5A9}" destId="{BF0FE5F2-DA81-4423-80DE-4B1D25CF989A}" srcOrd="2" destOrd="0" presId="urn:microsoft.com/office/officeart/2005/8/layout/hierarchy3"/>
    <dgm:cxn modelId="{0B51D0DF-DB14-42E6-8332-2496E402AB62}" type="presParOf" srcId="{55BFC42C-D0BE-44FE-A41A-83D7B931E5A9}" destId="{5F703125-FE2F-46D5-B2E9-23BA911003AE}" srcOrd="3" destOrd="0" presId="urn:microsoft.com/office/officeart/2005/8/layout/hierarchy3"/>
    <dgm:cxn modelId="{38D75B8C-F9C3-480E-954B-EF5C96D92923}" type="presParOf" srcId="{55BFC42C-D0BE-44FE-A41A-83D7B931E5A9}" destId="{5E4C6D82-3EE4-4342-A38A-C72F8EE53ABB}" srcOrd="4" destOrd="0" presId="urn:microsoft.com/office/officeart/2005/8/layout/hierarchy3"/>
    <dgm:cxn modelId="{199CF097-1A6D-4A88-9D8C-1A568E89AF56}" type="presParOf" srcId="{55BFC42C-D0BE-44FE-A41A-83D7B931E5A9}" destId="{CAA2922E-60D3-4636-BC60-D9A5375E3F6F}" srcOrd="5" destOrd="0" presId="urn:microsoft.com/office/officeart/2005/8/layout/hierarchy3"/>
    <dgm:cxn modelId="{B4C2EED2-0BC3-4490-8350-8EBAAD66980C}" type="presParOf" srcId="{7FE713CA-3C99-4769-97F9-20F1EFC580E2}" destId="{7752D9AC-5043-4AE2-B368-15BF456D7522}" srcOrd="3" destOrd="0" presId="urn:microsoft.com/office/officeart/2005/8/layout/hierarchy3"/>
    <dgm:cxn modelId="{CA224015-8DC7-4420-B1FF-9E194CBCAE67}" type="presParOf" srcId="{7752D9AC-5043-4AE2-B368-15BF456D7522}" destId="{2D1C184C-3536-4284-82A3-3106A7FE6C80}" srcOrd="0" destOrd="0" presId="urn:microsoft.com/office/officeart/2005/8/layout/hierarchy3"/>
    <dgm:cxn modelId="{2C9E4AE2-0CA9-4154-AD15-BC41C0C4A312}" type="presParOf" srcId="{2D1C184C-3536-4284-82A3-3106A7FE6C80}" destId="{473D14A2-C8B2-4D75-908A-D6E818E48021}" srcOrd="0" destOrd="0" presId="urn:microsoft.com/office/officeart/2005/8/layout/hierarchy3"/>
    <dgm:cxn modelId="{790D5A8C-AC15-4C7A-BCA4-B0AF09B07168}" type="presParOf" srcId="{2D1C184C-3536-4284-82A3-3106A7FE6C80}" destId="{88DAC4B0-DE6E-43CC-AC1A-8DEBFA47380E}" srcOrd="1" destOrd="0" presId="urn:microsoft.com/office/officeart/2005/8/layout/hierarchy3"/>
    <dgm:cxn modelId="{88F099C4-2FE7-4965-99C9-C7888643BC6E}" type="presParOf" srcId="{7752D9AC-5043-4AE2-B368-15BF456D7522}" destId="{EB6F8472-44B2-4900-B279-BD452ACE6F4C}" srcOrd="1" destOrd="0" presId="urn:microsoft.com/office/officeart/2005/8/layout/hierarchy3"/>
    <dgm:cxn modelId="{C2597C53-8E02-4263-8A33-BC2BCE252A1E}" type="presParOf" srcId="{EB6F8472-44B2-4900-B279-BD452ACE6F4C}" destId="{6A41A742-0011-466F-B8FE-1ABD762C40EB}" srcOrd="0" destOrd="0" presId="urn:microsoft.com/office/officeart/2005/8/layout/hierarchy3"/>
    <dgm:cxn modelId="{3CB27BDE-DB74-4E1E-B643-80A513346B70}" type="presParOf" srcId="{EB6F8472-44B2-4900-B279-BD452ACE6F4C}" destId="{9609DDCD-0B82-4330-82AB-0C58278CB805}" srcOrd="1" destOrd="0" presId="urn:microsoft.com/office/officeart/2005/8/layout/hierarchy3"/>
    <dgm:cxn modelId="{03F30766-6589-40A3-98D8-93DAF7BB5A3B}" type="presParOf" srcId="{7FE713CA-3C99-4769-97F9-20F1EFC580E2}" destId="{51EB83D6-BFAF-47E3-8812-2EAD19B716EB}" srcOrd="4" destOrd="0" presId="urn:microsoft.com/office/officeart/2005/8/layout/hierarchy3"/>
    <dgm:cxn modelId="{05712645-571D-4F47-BBD5-237EDAC2D63C}" type="presParOf" srcId="{51EB83D6-BFAF-47E3-8812-2EAD19B716EB}" destId="{12A9E962-5A54-4ED9-9396-49623F125C6B}" srcOrd="0" destOrd="0" presId="urn:microsoft.com/office/officeart/2005/8/layout/hierarchy3"/>
    <dgm:cxn modelId="{175FEBBC-422B-4C5D-B798-EBE119192D65}" type="presParOf" srcId="{12A9E962-5A54-4ED9-9396-49623F125C6B}" destId="{911BE580-5EBF-40A6-9158-AF439815EEA4}" srcOrd="0" destOrd="0" presId="urn:microsoft.com/office/officeart/2005/8/layout/hierarchy3"/>
    <dgm:cxn modelId="{CB818EE0-FAEA-4DA3-8B3A-0AB3C4F0E3EB}" type="presParOf" srcId="{12A9E962-5A54-4ED9-9396-49623F125C6B}" destId="{DDF22625-3424-4472-9CDA-AA0EF7302E73}" srcOrd="1" destOrd="0" presId="urn:microsoft.com/office/officeart/2005/8/layout/hierarchy3"/>
    <dgm:cxn modelId="{6CA10FD0-8D2E-43A5-AF79-E9BAF53E7A60}" type="presParOf" srcId="{51EB83D6-BFAF-47E3-8812-2EAD19B716EB}" destId="{2BC1AB9E-0A62-40DE-A61E-EE14CE024AB3}" srcOrd="1" destOrd="0" presId="urn:microsoft.com/office/officeart/2005/8/layout/hierarchy3"/>
    <dgm:cxn modelId="{20C64538-DB43-4008-B7BE-63DD451BF83A}" type="presParOf" srcId="{2BC1AB9E-0A62-40DE-A61E-EE14CE024AB3}" destId="{0D5EE569-81DA-4477-AF62-E9CAE80AA335}" srcOrd="0" destOrd="0" presId="urn:microsoft.com/office/officeart/2005/8/layout/hierarchy3"/>
    <dgm:cxn modelId="{87CCB421-2DEF-4A69-B6A3-623594325DAD}" type="presParOf" srcId="{2BC1AB9E-0A62-40DE-A61E-EE14CE024AB3}" destId="{A64F6CBF-9A87-4734-8C57-62D14A7E1B9B}" srcOrd="1" destOrd="0" presId="urn:microsoft.com/office/officeart/2005/8/layout/hierarchy3"/>
    <dgm:cxn modelId="{CB4FA30C-6C18-4302-86B1-28CBCBC13E14}" type="presParOf" srcId="{2BC1AB9E-0A62-40DE-A61E-EE14CE024AB3}" destId="{D0C1C800-6153-4018-B32B-F0DF2A2E79CA}" srcOrd="2" destOrd="0" presId="urn:microsoft.com/office/officeart/2005/8/layout/hierarchy3"/>
    <dgm:cxn modelId="{948688EE-F3B8-4F96-A432-7C9E2E3CF237}" type="presParOf" srcId="{2BC1AB9E-0A62-40DE-A61E-EE14CE024AB3}" destId="{30277A47-2AF7-4090-A2D7-30823F7F1D45}" srcOrd="3" destOrd="0" presId="urn:microsoft.com/office/officeart/2005/8/layout/hierarchy3"/>
    <dgm:cxn modelId="{5A4D8EC8-0241-47A8-A83C-BC9CF106D360}" type="presParOf" srcId="{7FE713CA-3C99-4769-97F9-20F1EFC580E2}" destId="{748A255D-F32E-4A97-9779-AFB899BA172B}" srcOrd="5" destOrd="0" presId="urn:microsoft.com/office/officeart/2005/8/layout/hierarchy3"/>
    <dgm:cxn modelId="{EA934166-4EF1-4534-A994-2DD23C25819B}" type="presParOf" srcId="{748A255D-F32E-4A97-9779-AFB899BA172B}" destId="{951D2600-B825-48BE-83AA-0D692F137954}" srcOrd="0" destOrd="0" presId="urn:microsoft.com/office/officeart/2005/8/layout/hierarchy3"/>
    <dgm:cxn modelId="{0EC80A1A-AD2A-4CC9-9472-A99290566BEC}" type="presParOf" srcId="{951D2600-B825-48BE-83AA-0D692F137954}" destId="{793F1E0E-7064-4B42-A67A-96F850484ABA}" srcOrd="0" destOrd="0" presId="urn:microsoft.com/office/officeart/2005/8/layout/hierarchy3"/>
    <dgm:cxn modelId="{5A470C94-8CFD-4E94-ACF4-44C6CC81E670}" type="presParOf" srcId="{951D2600-B825-48BE-83AA-0D692F137954}" destId="{C4C423CF-062B-4743-B272-9EBDD348C029}" srcOrd="1" destOrd="0" presId="urn:microsoft.com/office/officeart/2005/8/layout/hierarchy3"/>
    <dgm:cxn modelId="{379DEFF1-E4DE-4454-9797-DA6245F3FCF4}" type="presParOf" srcId="{748A255D-F32E-4A97-9779-AFB899BA172B}" destId="{03693FFC-8010-4424-BE08-228C65ADF6B8}" srcOrd="1" destOrd="0" presId="urn:microsoft.com/office/officeart/2005/8/layout/hierarchy3"/>
    <dgm:cxn modelId="{4C1CB3D8-D204-4A55-938F-C95B39800510}" type="presParOf" srcId="{03693FFC-8010-4424-BE08-228C65ADF6B8}" destId="{3887C018-90BC-42A2-AAD2-56289A0ECFC3}" srcOrd="0" destOrd="0" presId="urn:microsoft.com/office/officeart/2005/8/layout/hierarchy3"/>
    <dgm:cxn modelId="{317CF5D8-B34E-4C22-81BB-D4D74798F95F}" type="presParOf" srcId="{03693FFC-8010-4424-BE08-228C65ADF6B8}" destId="{1EC26B5C-8F88-4114-8213-9AC8B9E5DE43}" srcOrd="1" destOrd="0" presId="urn:microsoft.com/office/officeart/2005/8/layout/hierarchy3"/>
  </dgm:cxnLst>
  <dgm:bg>
    <a:solidFill>
      <a:schemeClr val="bg1">
        <a:alpha val="95000"/>
      </a:schemeClr>
    </a:solidFill>
    <a:effectLst>
      <a:softEdge rad="63500"/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EE0C95-E96E-4CC7-A724-E63D682489F3}" type="doc">
      <dgm:prSet loTypeId="urn:microsoft.com/office/officeart/2005/8/layout/hierarchy3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5C66027-7181-42E5-9E18-72A3A488E54E}">
      <dgm:prSet/>
      <dgm:spPr/>
      <dgm:t>
        <a:bodyPr/>
        <a:lstStyle/>
        <a:p>
          <a:pPr rtl="0"/>
          <a:r>
            <a:rPr lang="en-GB" b="1"/>
            <a:t>ALPS – beam position</a:t>
          </a:r>
          <a:endParaRPr lang="en-US"/>
        </a:p>
      </dgm:t>
    </dgm:pt>
    <dgm:pt modelId="{A3DD3536-3A01-4AE2-9950-113644BD4555}" type="parTrans" cxnId="{98024A3D-D1EE-483C-9E54-D3F317C3B3B3}">
      <dgm:prSet/>
      <dgm:spPr/>
      <dgm:t>
        <a:bodyPr/>
        <a:lstStyle/>
        <a:p>
          <a:endParaRPr lang="en-US"/>
        </a:p>
      </dgm:t>
    </dgm:pt>
    <dgm:pt modelId="{776F357A-9E11-45D5-A17C-490D051901B6}" type="sibTrans" cxnId="{98024A3D-D1EE-483C-9E54-D3F317C3B3B3}">
      <dgm:prSet/>
      <dgm:spPr/>
      <dgm:t>
        <a:bodyPr/>
        <a:lstStyle/>
        <a:p>
          <a:endParaRPr lang="en-US"/>
        </a:p>
      </dgm:t>
    </dgm:pt>
    <dgm:pt modelId="{99FC4095-A42F-4EAE-8364-7F4C36AB19B4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GB"/>
            <a:t>2 BAs tested with YASP</a:t>
          </a:r>
          <a:endParaRPr lang="en-US"/>
        </a:p>
      </dgm:t>
    </dgm:pt>
    <dgm:pt modelId="{FE53C116-D1A2-450E-987F-6EC8D0DD26FA}" type="parTrans" cxnId="{847B1EE2-B4B4-4449-B9DF-D97B9CA7C15A}">
      <dgm:prSet/>
      <dgm:spPr/>
      <dgm:t>
        <a:bodyPr/>
        <a:lstStyle/>
        <a:p>
          <a:endParaRPr lang="en-US"/>
        </a:p>
      </dgm:t>
    </dgm:pt>
    <dgm:pt modelId="{B6BB23DC-6894-4F13-9486-064114A258EF}" type="sibTrans" cxnId="{847B1EE2-B4B4-4449-B9DF-D97B9CA7C15A}">
      <dgm:prSet/>
      <dgm:spPr/>
      <dgm:t>
        <a:bodyPr/>
        <a:lstStyle/>
        <a:p>
          <a:endParaRPr lang="en-US"/>
        </a:p>
      </dgm:t>
    </dgm:pt>
    <dgm:pt modelId="{0EE30BD0-4215-48BC-A540-98DAFD5B54C3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Interlocking in the way for next week</a:t>
          </a:r>
          <a:endParaRPr lang="en-US"/>
        </a:p>
      </dgm:t>
    </dgm:pt>
    <dgm:pt modelId="{83910890-547D-4311-BBDB-A6F588BD9D26}" type="parTrans" cxnId="{FDA2A711-C28A-40FF-9478-F711D9A265F9}">
      <dgm:prSet/>
      <dgm:spPr/>
      <dgm:t>
        <a:bodyPr/>
        <a:lstStyle/>
        <a:p>
          <a:endParaRPr lang="en-US"/>
        </a:p>
      </dgm:t>
    </dgm:pt>
    <dgm:pt modelId="{D8D24AEF-8318-4D4F-A034-5CFBE50B613D}" type="sibTrans" cxnId="{FDA2A711-C28A-40FF-9478-F711D9A265F9}">
      <dgm:prSet/>
      <dgm:spPr/>
      <dgm:t>
        <a:bodyPr/>
        <a:lstStyle/>
        <a:p>
          <a:endParaRPr lang="en-US"/>
        </a:p>
      </dgm:t>
    </dgm:pt>
    <dgm:pt modelId="{6D9F48EE-CC0E-4448-A3BE-6D690D6ADD00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Full ring tests in coming weeks</a:t>
          </a:r>
          <a:endParaRPr lang="en-US"/>
        </a:p>
      </dgm:t>
    </dgm:pt>
    <dgm:pt modelId="{529AE109-0C9A-432B-A33F-9F23A5B68C28}" type="parTrans" cxnId="{3BA44091-168A-45A4-83F2-2018A5D26680}">
      <dgm:prSet/>
      <dgm:spPr/>
      <dgm:t>
        <a:bodyPr/>
        <a:lstStyle/>
        <a:p>
          <a:endParaRPr lang="en-US"/>
        </a:p>
      </dgm:t>
    </dgm:pt>
    <dgm:pt modelId="{D25B4EC2-A12A-490D-9957-1C796227B9C9}" type="sibTrans" cxnId="{3BA44091-168A-45A4-83F2-2018A5D26680}">
      <dgm:prSet/>
      <dgm:spPr/>
      <dgm:t>
        <a:bodyPr/>
        <a:lstStyle/>
        <a:p>
          <a:endParaRPr lang="en-US"/>
        </a:p>
      </dgm:t>
    </dgm:pt>
    <dgm:pt modelId="{DBCF7434-94AB-4647-8E8F-8D6F76CAB2C4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Logging underway</a:t>
          </a:r>
          <a:endParaRPr lang="en-US"/>
        </a:p>
      </dgm:t>
    </dgm:pt>
    <dgm:pt modelId="{08D0CE3F-E448-44BC-B648-2A6AEBEB1B36}" type="parTrans" cxnId="{67D98D35-362B-40A2-AE85-4E03F8CF169C}">
      <dgm:prSet/>
      <dgm:spPr/>
      <dgm:t>
        <a:bodyPr/>
        <a:lstStyle/>
        <a:p>
          <a:endParaRPr lang="en-US"/>
        </a:p>
      </dgm:t>
    </dgm:pt>
    <dgm:pt modelId="{56DDB662-FC5F-4132-BFF6-8DF6450BBC13}" type="sibTrans" cxnId="{67D98D35-362B-40A2-AE85-4E03F8CF169C}">
      <dgm:prSet/>
      <dgm:spPr/>
      <dgm:t>
        <a:bodyPr/>
        <a:lstStyle/>
        <a:p>
          <a:endParaRPr lang="en-US"/>
        </a:p>
      </dgm:t>
    </dgm:pt>
    <dgm:pt modelId="{BEA6A8F9-88B1-4978-8460-9FDC61EFAC39}">
      <dgm:prSet/>
      <dgm:spPr/>
      <dgm:t>
        <a:bodyPr/>
        <a:lstStyle/>
        <a:p>
          <a:pPr rtl="0"/>
          <a:r>
            <a:rPr lang="en-GB" b="1"/>
            <a:t>RF – power and LL control</a:t>
          </a:r>
          <a:endParaRPr lang="en-US"/>
        </a:p>
      </dgm:t>
    </dgm:pt>
    <dgm:pt modelId="{2E3F58FA-5218-4CA3-A33A-CC94599FEE43}" type="parTrans" cxnId="{CFAEFB1F-2A9D-4C7A-8AA8-E4BE70473D9E}">
      <dgm:prSet/>
      <dgm:spPr/>
      <dgm:t>
        <a:bodyPr/>
        <a:lstStyle/>
        <a:p>
          <a:endParaRPr lang="en-US"/>
        </a:p>
      </dgm:t>
    </dgm:pt>
    <dgm:pt modelId="{B0420036-9737-468F-AAF1-225D25B59499}" type="sibTrans" cxnId="{CFAEFB1F-2A9D-4C7A-8AA8-E4BE70473D9E}">
      <dgm:prSet/>
      <dgm:spPr/>
      <dgm:t>
        <a:bodyPr/>
        <a:lstStyle/>
        <a:p>
          <a:endParaRPr lang="en-US"/>
        </a:p>
      </dgm:t>
    </dgm:pt>
    <dgm:pt modelId="{72E664D0-0EC8-4F4C-B1A5-5054F13293D6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GB"/>
            <a:t>ATIMs, and RFFGs mostly tested as fundamental building blocks – still missing COAST trims</a:t>
          </a:r>
          <a:endParaRPr lang="en-US"/>
        </a:p>
      </dgm:t>
    </dgm:pt>
    <dgm:pt modelId="{B25315E3-6658-4D34-9038-6BDF4444A954}" type="parTrans" cxnId="{6ABCF2D1-A1F8-441C-86EB-4A92F1E510F4}">
      <dgm:prSet/>
      <dgm:spPr/>
      <dgm:t>
        <a:bodyPr/>
        <a:lstStyle/>
        <a:p>
          <a:endParaRPr lang="en-US"/>
        </a:p>
      </dgm:t>
    </dgm:pt>
    <dgm:pt modelId="{58FC7D9D-62B8-4858-8BF9-AB70F4DCDD10}" type="sibTrans" cxnId="{6ABCF2D1-A1F8-441C-86EB-4A92F1E510F4}">
      <dgm:prSet/>
      <dgm:spPr/>
      <dgm:t>
        <a:bodyPr/>
        <a:lstStyle/>
        <a:p>
          <a:endParaRPr lang="en-US"/>
        </a:p>
      </dgm:t>
    </dgm:pt>
    <dgm:pt modelId="{4D37B0A4-4DC7-4A87-904B-4935163A15A5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GB"/>
            <a:t>LSA parameter models buils</a:t>
          </a:r>
          <a:endParaRPr lang="en-US"/>
        </a:p>
      </dgm:t>
    </dgm:pt>
    <dgm:pt modelId="{604C3687-020B-45E9-A02B-3BA72D52CB64}" type="parTrans" cxnId="{F053CE3B-01ED-4739-A404-B47ECE0887AD}">
      <dgm:prSet/>
      <dgm:spPr/>
      <dgm:t>
        <a:bodyPr/>
        <a:lstStyle/>
        <a:p>
          <a:endParaRPr lang="en-US"/>
        </a:p>
      </dgm:t>
    </dgm:pt>
    <dgm:pt modelId="{B077062E-75E2-4297-9904-73797CA99E9B}" type="sibTrans" cxnId="{F053CE3B-01ED-4739-A404-B47ECE0887AD}">
      <dgm:prSet/>
      <dgm:spPr/>
      <dgm:t>
        <a:bodyPr/>
        <a:lstStyle/>
        <a:p>
          <a:endParaRPr lang="en-US"/>
        </a:p>
      </dgm:t>
    </dgm:pt>
    <dgm:pt modelId="{E441C14A-3E41-4E87-8633-E8A13BADB342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Beam control, cavity control and acquisition FESA devices coming in – tests being identified and scheduled accordingly</a:t>
          </a:r>
          <a:endParaRPr lang="en-US"/>
        </a:p>
      </dgm:t>
    </dgm:pt>
    <dgm:pt modelId="{E74EAFA0-3583-4837-9232-C1FA900ECDB2}" type="parTrans" cxnId="{56F2AD18-323D-46A1-A674-7731095F5176}">
      <dgm:prSet/>
      <dgm:spPr/>
      <dgm:t>
        <a:bodyPr/>
        <a:lstStyle/>
        <a:p>
          <a:endParaRPr lang="en-US"/>
        </a:p>
      </dgm:t>
    </dgm:pt>
    <dgm:pt modelId="{115909C8-C619-4B3E-90FF-AA4856712057}" type="sibTrans" cxnId="{56F2AD18-323D-46A1-A674-7731095F5176}">
      <dgm:prSet/>
      <dgm:spPr/>
      <dgm:t>
        <a:bodyPr/>
        <a:lstStyle/>
        <a:p>
          <a:endParaRPr lang="en-US"/>
        </a:p>
      </dgm:t>
    </dgm:pt>
    <dgm:pt modelId="{AFF60819-9F4B-4EED-A57F-0C079123420F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Application development taking place in parallel with incoming FESA devices</a:t>
          </a:r>
          <a:endParaRPr lang="en-US"/>
        </a:p>
      </dgm:t>
    </dgm:pt>
    <dgm:pt modelId="{62926A9B-C76B-4135-B629-8B8F0E8D725B}" type="parTrans" cxnId="{0981031B-D6A3-408B-80CE-70FA5BBB74AA}">
      <dgm:prSet/>
      <dgm:spPr/>
      <dgm:t>
        <a:bodyPr/>
        <a:lstStyle/>
        <a:p>
          <a:endParaRPr lang="en-US"/>
        </a:p>
      </dgm:t>
    </dgm:pt>
    <dgm:pt modelId="{7424CE2C-E280-49D4-9527-8680C7EE3DB9}" type="sibTrans" cxnId="{0981031B-D6A3-408B-80CE-70FA5BBB74AA}">
      <dgm:prSet/>
      <dgm:spPr/>
      <dgm:t>
        <a:bodyPr/>
        <a:lstStyle/>
        <a:p>
          <a:endParaRPr lang="en-US"/>
        </a:p>
      </dgm:t>
    </dgm:pt>
    <dgm:pt modelId="{9DCE7DC9-7858-461A-9844-E8A1CB41D862}">
      <dgm:prSet/>
      <dgm:spPr/>
      <dgm:t>
        <a:bodyPr/>
        <a:lstStyle/>
        <a:p>
          <a:pPr rtl="0"/>
          <a:r>
            <a:rPr lang="en-GB" b="1"/>
            <a:t>FGCs – new PCs and FEI system</a:t>
          </a:r>
          <a:endParaRPr lang="en-US"/>
        </a:p>
      </dgm:t>
    </dgm:pt>
    <dgm:pt modelId="{B7EBD953-C948-4BE0-A81D-A8295AACB5B7}" type="parTrans" cxnId="{B3D81B2D-4626-4BF4-A44E-D90E4C189D6B}">
      <dgm:prSet/>
      <dgm:spPr/>
      <dgm:t>
        <a:bodyPr/>
        <a:lstStyle/>
        <a:p>
          <a:endParaRPr lang="en-US"/>
        </a:p>
      </dgm:t>
    </dgm:pt>
    <dgm:pt modelId="{B5E81EE1-65A0-435F-B2A9-DBB8B115E10A}" type="sibTrans" cxnId="{B3D81B2D-4626-4BF4-A44E-D90E4C189D6B}">
      <dgm:prSet/>
      <dgm:spPr/>
      <dgm:t>
        <a:bodyPr/>
        <a:lstStyle/>
        <a:p>
          <a:endParaRPr lang="en-US"/>
        </a:p>
      </dgm:t>
    </dgm:pt>
    <dgm:pt modelId="{5C1DCAAD-875C-4507-A502-E3C5050CA912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GB"/>
            <a:t>Large set of tests done and completed in simulation mode</a:t>
          </a:r>
          <a:endParaRPr lang="en-US"/>
        </a:p>
      </dgm:t>
    </dgm:pt>
    <dgm:pt modelId="{4CF8B9FB-F974-49E0-A949-2ADCACFDA881}" type="parTrans" cxnId="{56CAE83D-2DCA-4A55-87FC-D8D1829EB3ED}">
      <dgm:prSet/>
      <dgm:spPr/>
      <dgm:t>
        <a:bodyPr/>
        <a:lstStyle/>
        <a:p>
          <a:endParaRPr lang="en-US"/>
        </a:p>
      </dgm:t>
    </dgm:pt>
    <dgm:pt modelId="{E0E75D83-DEA5-4509-8C81-595A92075ACF}" type="sibTrans" cxnId="{56CAE83D-2DCA-4A55-87FC-D8D1829EB3ED}">
      <dgm:prSet/>
      <dgm:spPr/>
      <dgm:t>
        <a:bodyPr/>
        <a:lstStyle/>
        <a:p>
          <a:endParaRPr lang="en-US"/>
        </a:p>
      </dgm:t>
    </dgm:pt>
    <dgm:pt modelId="{86D9C1F7-7E28-40E5-87E4-E09666C2E757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Final set of tests planned soon</a:t>
          </a:r>
          <a:endParaRPr lang="en-US"/>
        </a:p>
      </dgm:t>
    </dgm:pt>
    <dgm:pt modelId="{F4C7E49B-44C4-4D4F-BB05-B2B3C0BED73B}" type="parTrans" cxnId="{F0C08465-0AF4-4810-9445-36694B984EE2}">
      <dgm:prSet/>
      <dgm:spPr/>
      <dgm:t>
        <a:bodyPr/>
        <a:lstStyle/>
        <a:p>
          <a:endParaRPr lang="en-US"/>
        </a:p>
      </dgm:t>
    </dgm:pt>
    <dgm:pt modelId="{0AF2EB58-820A-4BCE-8E13-C1F85B60FEE1}" type="sibTrans" cxnId="{F0C08465-0AF4-4810-9445-36694B984EE2}">
      <dgm:prSet/>
      <dgm:spPr/>
      <dgm:t>
        <a:bodyPr/>
        <a:lstStyle/>
        <a:p>
          <a:endParaRPr lang="en-US"/>
        </a:p>
      </dgm:t>
    </dgm:pt>
    <dgm:pt modelId="{D5A76414-5EED-43F7-9EA3-1AB0B32F130A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FEI tests well underway</a:t>
          </a:r>
          <a:endParaRPr lang="en-US"/>
        </a:p>
      </dgm:t>
    </dgm:pt>
    <dgm:pt modelId="{3C841CDA-E441-4BBB-8238-5D8ACA0FE03E}" type="parTrans" cxnId="{7B7B4B0F-DD05-40E7-AAB9-69B8A81DD7B8}">
      <dgm:prSet/>
      <dgm:spPr/>
      <dgm:t>
        <a:bodyPr/>
        <a:lstStyle/>
        <a:p>
          <a:endParaRPr lang="en-US"/>
        </a:p>
      </dgm:t>
    </dgm:pt>
    <dgm:pt modelId="{5064D839-0F47-4754-AC61-C1D8D8F685B1}" type="sibTrans" cxnId="{7B7B4B0F-DD05-40E7-AAB9-69B8A81DD7B8}">
      <dgm:prSet/>
      <dgm:spPr/>
      <dgm:t>
        <a:bodyPr/>
        <a:lstStyle/>
        <a:p>
          <a:endParaRPr lang="en-US"/>
        </a:p>
      </dgm:t>
    </dgm:pt>
    <dgm:pt modelId="{91B7BABB-41A5-4642-BB5B-4FFA5292D583}">
      <dgm:prSet/>
      <dgm:spPr/>
      <dgm:t>
        <a:bodyPr/>
        <a:lstStyle/>
        <a:p>
          <a:pPr rtl="0"/>
          <a:r>
            <a:rPr lang="en-GB" b="1"/>
            <a:t>SBDS – mostly done during HWC</a:t>
          </a:r>
          <a:endParaRPr lang="en-US"/>
        </a:p>
      </dgm:t>
    </dgm:pt>
    <dgm:pt modelId="{FD440254-C090-4A04-A700-66FA2D310AB9}" type="parTrans" cxnId="{74DAB0DC-C70B-4BE8-886C-AC4F9B45B9F4}">
      <dgm:prSet/>
      <dgm:spPr/>
      <dgm:t>
        <a:bodyPr/>
        <a:lstStyle/>
        <a:p>
          <a:endParaRPr lang="en-US"/>
        </a:p>
      </dgm:t>
    </dgm:pt>
    <dgm:pt modelId="{CA04B254-5162-40F1-8DFC-01E4FFD93319}" type="sibTrans" cxnId="{74DAB0DC-C70B-4BE8-886C-AC4F9B45B9F4}">
      <dgm:prSet/>
      <dgm:spPr/>
      <dgm:t>
        <a:bodyPr/>
        <a:lstStyle/>
        <a:p>
          <a:endParaRPr lang="en-US"/>
        </a:p>
      </dgm:t>
    </dgm:pt>
    <dgm:pt modelId="{1FBDFCC2-E5E8-4C84-8904-222B66A99460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GB"/>
            <a:t>List ready and integrated in HWC planning</a:t>
          </a:r>
          <a:endParaRPr lang="en-US"/>
        </a:p>
      </dgm:t>
    </dgm:pt>
    <dgm:pt modelId="{76339E45-8ABF-4260-8710-ADAA3087094B}" type="parTrans" cxnId="{1EE83ECC-390B-4C5C-9D65-DDFE6BC7FA0C}">
      <dgm:prSet/>
      <dgm:spPr/>
      <dgm:t>
        <a:bodyPr/>
        <a:lstStyle/>
        <a:p>
          <a:endParaRPr lang="en-US"/>
        </a:p>
      </dgm:t>
    </dgm:pt>
    <dgm:pt modelId="{26CF2A1F-2611-4D81-9F86-D7FBF1283980}" type="sibTrans" cxnId="{1EE83ECC-390B-4C5C-9D65-DDFE6BC7FA0C}">
      <dgm:prSet/>
      <dgm:spPr/>
      <dgm:t>
        <a:bodyPr/>
        <a:lstStyle/>
        <a:p>
          <a:endParaRPr lang="en-US"/>
        </a:p>
      </dgm:t>
    </dgm:pt>
    <dgm:pt modelId="{94FB58B2-0B68-4C9E-A502-2FBE581998C5}">
      <dgm:prSet/>
      <dgm:spPr/>
      <dgm:t>
        <a:bodyPr/>
        <a:lstStyle/>
        <a:p>
          <a:pPr rtl="0"/>
          <a:r>
            <a:rPr lang="en-GB" b="1"/>
            <a:t>BI devices – mostly tested during HWC</a:t>
          </a:r>
          <a:endParaRPr lang="en-US"/>
        </a:p>
      </dgm:t>
    </dgm:pt>
    <dgm:pt modelId="{D513629C-9011-4A17-B9D0-C1B6F5822364}" type="parTrans" cxnId="{C78F3B6D-5796-4276-82C3-146947730F70}">
      <dgm:prSet/>
      <dgm:spPr/>
      <dgm:t>
        <a:bodyPr/>
        <a:lstStyle/>
        <a:p>
          <a:endParaRPr lang="en-US"/>
        </a:p>
      </dgm:t>
    </dgm:pt>
    <dgm:pt modelId="{EF688ED1-F57D-4843-8277-FE7927C5C869}" type="sibTrans" cxnId="{C78F3B6D-5796-4276-82C3-146947730F70}">
      <dgm:prSet/>
      <dgm:spPr/>
      <dgm:t>
        <a:bodyPr/>
        <a:lstStyle/>
        <a:p>
          <a:endParaRPr lang="en-US"/>
        </a:p>
      </dgm:t>
    </dgm:pt>
    <dgm:pt modelId="{23034C96-1BEE-462B-8632-B56E21F4A2FF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GB" dirty="0"/>
            <a:t>List ready and integrated in HWC planning</a:t>
          </a:r>
          <a:endParaRPr lang="en-US" dirty="0"/>
        </a:p>
      </dgm:t>
    </dgm:pt>
    <dgm:pt modelId="{1D54B43C-BE5C-4AEF-84B1-58A47BA7ED43}" type="parTrans" cxnId="{BE7E2670-EF54-4FA8-B4D2-922BD24EA658}">
      <dgm:prSet/>
      <dgm:spPr/>
      <dgm:t>
        <a:bodyPr/>
        <a:lstStyle/>
        <a:p>
          <a:endParaRPr lang="en-US"/>
        </a:p>
      </dgm:t>
    </dgm:pt>
    <dgm:pt modelId="{45058F9A-A159-4A21-9AEC-F9D5B8B7F328}" type="sibTrans" cxnId="{BE7E2670-EF54-4FA8-B4D2-922BD24EA658}">
      <dgm:prSet/>
      <dgm:spPr/>
      <dgm:t>
        <a:bodyPr/>
        <a:lstStyle/>
        <a:p>
          <a:endParaRPr lang="en-US"/>
        </a:p>
      </dgm:t>
    </dgm:pt>
    <dgm:pt modelId="{38A5E7E5-D85D-4B60-A2E5-D0C545A1B16D}">
      <dgm:prSet/>
      <dgm:spPr/>
      <dgm:t>
        <a:bodyPr/>
        <a:lstStyle/>
        <a:p>
          <a:pPr rtl="0"/>
          <a:r>
            <a:rPr lang="en-GB" b="1"/>
            <a:t>SPSQC – PM dependent</a:t>
          </a:r>
          <a:endParaRPr lang="en-US"/>
        </a:p>
      </dgm:t>
    </dgm:pt>
    <dgm:pt modelId="{EF7F3EE5-51F9-4365-A490-7164A14EEEBA}" type="parTrans" cxnId="{5191BC29-4D90-4E4E-86AD-495083469497}">
      <dgm:prSet/>
      <dgm:spPr/>
      <dgm:t>
        <a:bodyPr/>
        <a:lstStyle/>
        <a:p>
          <a:endParaRPr lang="en-US"/>
        </a:p>
      </dgm:t>
    </dgm:pt>
    <dgm:pt modelId="{FD8761E4-A902-4EED-BECB-51A6A37FA7E4}" type="sibTrans" cxnId="{5191BC29-4D90-4E4E-86AD-495083469497}">
      <dgm:prSet/>
      <dgm:spPr/>
      <dgm:t>
        <a:bodyPr/>
        <a:lstStyle/>
        <a:p>
          <a:endParaRPr lang="en-US"/>
        </a:p>
      </dgm:t>
    </dgm:pt>
    <dgm:pt modelId="{5DA509CF-9373-4712-B227-49CD2208D300}">
      <dgm:prSet/>
      <dgm:spPr>
        <a:solidFill>
          <a:srgbClr val="FF9900">
            <a:alpha val="90000"/>
          </a:srgbClr>
        </a:solidFill>
      </dgm:spPr>
      <dgm:t>
        <a:bodyPr/>
        <a:lstStyle/>
        <a:p>
          <a:pPr rtl="0"/>
          <a:r>
            <a:rPr lang="en-GB"/>
            <a:t>Quite some work here – not yet tested</a:t>
          </a:r>
          <a:endParaRPr lang="en-US"/>
        </a:p>
      </dgm:t>
    </dgm:pt>
    <dgm:pt modelId="{54BC8CB0-B00C-479A-B9AB-212CDAED8ACD}" type="parTrans" cxnId="{07FEFA33-C7BA-4D77-89E5-714F11792835}">
      <dgm:prSet/>
      <dgm:spPr/>
      <dgm:t>
        <a:bodyPr/>
        <a:lstStyle/>
        <a:p>
          <a:endParaRPr lang="en-US"/>
        </a:p>
      </dgm:t>
    </dgm:pt>
    <dgm:pt modelId="{6697ED71-F20E-465D-BD6D-48D5FDB488B1}" type="sibTrans" cxnId="{07FEFA33-C7BA-4D77-89E5-714F11792835}">
      <dgm:prSet/>
      <dgm:spPr/>
      <dgm:t>
        <a:bodyPr/>
        <a:lstStyle/>
        <a:p>
          <a:endParaRPr lang="en-US"/>
        </a:p>
      </dgm:t>
    </dgm:pt>
    <dgm:pt modelId="{136FABE3-C06E-4B50-9368-301B494F20F9}">
      <dgm:prSet/>
      <dgm:spPr>
        <a:solidFill>
          <a:srgbClr val="92D050">
            <a:alpha val="90000"/>
          </a:srgbClr>
        </a:solidFill>
      </dgm:spPr>
      <dgm:t>
        <a:bodyPr/>
        <a:lstStyle/>
        <a:p>
          <a:pPr rtl="0"/>
          <a:r>
            <a:rPr lang="en-US" dirty="0"/>
            <a:t>Specific tests after BLM upgrade</a:t>
          </a:r>
        </a:p>
      </dgm:t>
    </dgm:pt>
    <dgm:pt modelId="{EBD22DFF-F03E-4C66-A9EB-1B2764E1BC29}" type="parTrans" cxnId="{CDACFFE2-81A8-45A3-A82E-20AF7981F182}">
      <dgm:prSet/>
      <dgm:spPr/>
      <dgm:t>
        <a:bodyPr/>
        <a:lstStyle/>
        <a:p>
          <a:endParaRPr lang="en-GB"/>
        </a:p>
      </dgm:t>
    </dgm:pt>
    <dgm:pt modelId="{C6A6E395-120B-4E8D-A3BD-506A11D4C879}" type="sibTrans" cxnId="{CDACFFE2-81A8-45A3-A82E-20AF7981F182}">
      <dgm:prSet/>
      <dgm:spPr/>
      <dgm:t>
        <a:bodyPr/>
        <a:lstStyle/>
        <a:p>
          <a:endParaRPr lang="en-GB"/>
        </a:p>
      </dgm:t>
    </dgm:pt>
    <dgm:pt modelId="{7FE713CA-3C99-4769-97F9-20F1EFC580E2}" type="pres">
      <dgm:prSet presAssocID="{DFEE0C95-E96E-4CC7-A724-E63D682489F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8C4C7D8-9976-4AAB-AAFB-3C625336BDDE}" type="pres">
      <dgm:prSet presAssocID="{05C66027-7181-42E5-9E18-72A3A488E54E}" presName="root" presStyleCnt="0"/>
      <dgm:spPr/>
    </dgm:pt>
    <dgm:pt modelId="{9A2AAC02-B2AF-40A9-821D-3C743A894897}" type="pres">
      <dgm:prSet presAssocID="{05C66027-7181-42E5-9E18-72A3A488E54E}" presName="rootComposite" presStyleCnt="0"/>
      <dgm:spPr/>
    </dgm:pt>
    <dgm:pt modelId="{19CC1B04-643B-4A0E-9832-C2E064AA2431}" type="pres">
      <dgm:prSet presAssocID="{05C66027-7181-42E5-9E18-72A3A488E54E}" presName="rootText" presStyleLbl="node1" presStyleIdx="0" presStyleCnt="6"/>
      <dgm:spPr/>
    </dgm:pt>
    <dgm:pt modelId="{37CBA5E7-8DD9-4C09-91F0-82B979B63849}" type="pres">
      <dgm:prSet presAssocID="{05C66027-7181-42E5-9E18-72A3A488E54E}" presName="rootConnector" presStyleLbl="node1" presStyleIdx="0" presStyleCnt="6"/>
      <dgm:spPr/>
    </dgm:pt>
    <dgm:pt modelId="{F3745877-ACCC-487C-ADBA-B4A33A70D12A}" type="pres">
      <dgm:prSet presAssocID="{05C66027-7181-42E5-9E18-72A3A488E54E}" presName="childShape" presStyleCnt="0"/>
      <dgm:spPr/>
    </dgm:pt>
    <dgm:pt modelId="{6E48711F-D3C5-4021-A149-1E4DB834A55D}" type="pres">
      <dgm:prSet presAssocID="{FE53C116-D1A2-450E-987F-6EC8D0DD26FA}" presName="Name13" presStyleLbl="parChTrans1D2" presStyleIdx="0" presStyleCnt="15"/>
      <dgm:spPr/>
    </dgm:pt>
    <dgm:pt modelId="{0B29D6A6-F924-4EA0-A26A-E7F30B1AEE00}" type="pres">
      <dgm:prSet presAssocID="{99FC4095-A42F-4EAE-8364-7F4C36AB19B4}" presName="childText" presStyleLbl="bgAcc1" presStyleIdx="0" presStyleCnt="15">
        <dgm:presLayoutVars>
          <dgm:bulletEnabled val="1"/>
        </dgm:presLayoutVars>
      </dgm:prSet>
      <dgm:spPr/>
    </dgm:pt>
    <dgm:pt modelId="{8C5A2B09-C83B-4048-B148-D984D46DE003}" type="pres">
      <dgm:prSet presAssocID="{83910890-547D-4311-BBDB-A6F588BD9D26}" presName="Name13" presStyleLbl="parChTrans1D2" presStyleIdx="1" presStyleCnt="15"/>
      <dgm:spPr/>
    </dgm:pt>
    <dgm:pt modelId="{FBFC85E7-5843-4AA3-BFE8-E15BFB185CE4}" type="pres">
      <dgm:prSet presAssocID="{0EE30BD0-4215-48BC-A540-98DAFD5B54C3}" presName="childText" presStyleLbl="bgAcc1" presStyleIdx="1" presStyleCnt="15">
        <dgm:presLayoutVars>
          <dgm:bulletEnabled val="1"/>
        </dgm:presLayoutVars>
      </dgm:prSet>
      <dgm:spPr/>
    </dgm:pt>
    <dgm:pt modelId="{0938A39A-75B3-4048-8F10-ABE756989D8F}" type="pres">
      <dgm:prSet presAssocID="{529AE109-0C9A-432B-A33F-9F23A5B68C28}" presName="Name13" presStyleLbl="parChTrans1D2" presStyleIdx="2" presStyleCnt="15"/>
      <dgm:spPr/>
    </dgm:pt>
    <dgm:pt modelId="{F3A51FFC-1F88-445A-8810-E43DC7424096}" type="pres">
      <dgm:prSet presAssocID="{6D9F48EE-CC0E-4448-A3BE-6D690D6ADD00}" presName="childText" presStyleLbl="bgAcc1" presStyleIdx="2" presStyleCnt="15">
        <dgm:presLayoutVars>
          <dgm:bulletEnabled val="1"/>
        </dgm:presLayoutVars>
      </dgm:prSet>
      <dgm:spPr/>
    </dgm:pt>
    <dgm:pt modelId="{A3B46F29-0AE9-4BDD-A062-AB1AB1F4FD78}" type="pres">
      <dgm:prSet presAssocID="{08D0CE3F-E448-44BC-B648-2A6AEBEB1B36}" presName="Name13" presStyleLbl="parChTrans1D2" presStyleIdx="3" presStyleCnt="15"/>
      <dgm:spPr/>
    </dgm:pt>
    <dgm:pt modelId="{75FEC4E8-A993-4BC9-A5D1-D6C3FFD81D0B}" type="pres">
      <dgm:prSet presAssocID="{DBCF7434-94AB-4647-8E8F-8D6F76CAB2C4}" presName="childText" presStyleLbl="bgAcc1" presStyleIdx="3" presStyleCnt="15">
        <dgm:presLayoutVars>
          <dgm:bulletEnabled val="1"/>
        </dgm:presLayoutVars>
      </dgm:prSet>
      <dgm:spPr/>
    </dgm:pt>
    <dgm:pt modelId="{2822DFA5-C3F6-4C67-BB5E-C4E9929F2EB3}" type="pres">
      <dgm:prSet presAssocID="{BEA6A8F9-88B1-4978-8460-9FDC61EFAC39}" presName="root" presStyleCnt="0"/>
      <dgm:spPr/>
    </dgm:pt>
    <dgm:pt modelId="{887256AF-8703-4141-B85C-BC838A664876}" type="pres">
      <dgm:prSet presAssocID="{BEA6A8F9-88B1-4978-8460-9FDC61EFAC39}" presName="rootComposite" presStyleCnt="0"/>
      <dgm:spPr/>
    </dgm:pt>
    <dgm:pt modelId="{02867B34-536A-4148-9BA4-2D61B4EA54E2}" type="pres">
      <dgm:prSet presAssocID="{BEA6A8F9-88B1-4978-8460-9FDC61EFAC39}" presName="rootText" presStyleLbl="node1" presStyleIdx="1" presStyleCnt="6"/>
      <dgm:spPr/>
    </dgm:pt>
    <dgm:pt modelId="{903EA196-4D47-46CA-AE52-739C3230C11E}" type="pres">
      <dgm:prSet presAssocID="{BEA6A8F9-88B1-4978-8460-9FDC61EFAC39}" presName="rootConnector" presStyleLbl="node1" presStyleIdx="1" presStyleCnt="6"/>
      <dgm:spPr/>
    </dgm:pt>
    <dgm:pt modelId="{FF212A27-94C9-48A4-A6BC-BF318796174A}" type="pres">
      <dgm:prSet presAssocID="{BEA6A8F9-88B1-4978-8460-9FDC61EFAC39}" presName="childShape" presStyleCnt="0"/>
      <dgm:spPr/>
    </dgm:pt>
    <dgm:pt modelId="{7345BEA8-2E6A-4A44-9699-FE4EA80B833D}" type="pres">
      <dgm:prSet presAssocID="{B25315E3-6658-4D34-9038-6BDF4444A954}" presName="Name13" presStyleLbl="parChTrans1D2" presStyleIdx="4" presStyleCnt="15"/>
      <dgm:spPr/>
    </dgm:pt>
    <dgm:pt modelId="{8A301070-8070-4995-B677-1FFA9CA56C03}" type="pres">
      <dgm:prSet presAssocID="{72E664D0-0EC8-4F4C-B1A5-5054F13293D6}" presName="childText" presStyleLbl="bgAcc1" presStyleIdx="4" presStyleCnt="15">
        <dgm:presLayoutVars>
          <dgm:bulletEnabled val="1"/>
        </dgm:presLayoutVars>
      </dgm:prSet>
      <dgm:spPr/>
    </dgm:pt>
    <dgm:pt modelId="{0BF657EC-C91E-43C8-88FB-C9986A23977F}" type="pres">
      <dgm:prSet presAssocID="{604C3687-020B-45E9-A02B-3BA72D52CB64}" presName="Name13" presStyleLbl="parChTrans1D2" presStyleIdx="5" presStyleCnt="15"/>
      <dgm:spPr/>
    </dgm:pt>
    <dgm:pt modelId="{8C6DEA1B-DB23-4878-B6C0-022C73665DBB}" type="pres">
      <dgm:prSet presAssocID="{4D37B0A4-4DC7-4A87-904B-4935163A15A5}" presName="childText" presStyleLbl="bgAcc1" presStyleIdx="5" presStyleCnt="15">
        <dgm:presLayoutVars>
          <dgm:bulletEnabled val="1"/>
        </dgm:presLayoutVars>
      </dgm:prSet>
      <dgm:spPr/>
    </dgm:pt>
    <dgm:pt modelId="{C7FD5B90-ED67-4C76-9CC1-B6B23B3A74D6}" type="pres">
      <dgm:prSet presAssocID="{E74EAFA0-3583-4837-9232-C1FA900ECDB2}" presName="Name13" presStyleLbl="parChTrans1D2" presStyleIdx="6" presStyleCnt="15"/>
      <dgm:spPr/>
    </dgm:pt>
    <dgm:pt modelId="{6E84539A-AFCD-4C24-8CAD-0B733D56515B}" type="pres">
      <dgm:prSet presAssocID="{E441C14A-3E41-4E87-8633-E8A13BADB342}" presName="childText" presStyleLbl="bgAcc1" presStyleIdx="6" presStyleCnt="15">
        <dgm:presLayoutVars>
          <dgm:bulletEnabled val="1"/>
        </dgm:presLayoutVars>
      </dgm:prSet>
      <dgm:spPr/>
    </dgm:pt>
    <dgm:pt modelId="{11C499E9-A9CF-41FA-A4D3-BA88500DDE47}" type="pres">
      <dgm:prSet presAssocID="{62926A9B-C76B-4135-B629-8B8F0E8D725B}" presName="Name13" presStyleLbl="parChTrans1D2" presStyleIdx="7" presStyleCnt="15"/>
      <dgm:spPr/>
    </dgm:pt>
    <dgm:pt modelId="{BEE9B448-2161-41DD-8F4B-9DE617355B9E}" type="pres">
      <dgm:prSet presAssocID="{AFF60819-9F4B-4EED-A57F-0C079123420F}" presName="childText" presStyleLbl="bgAcc1" presStyleIdx="7" presStyleCnt="15">
        <dgm:presLayoutVars>
          <dgm:bulletEnabled val="1"/>
        </dgm:presLayoutVars>
      </dgm:prSet>
      <dgm:spPr/>
    </dgm:pt>
    <dgm:pt modelId="{D7301BC5-6F24-4759-AEC8-97425324730F}" type="pres">
      <dgm:prSet presAssocID="{9DCE7DC9-7858-461A-9844-E8A1CB41D862}" presName="root" presStyleCnt="0"/>
      <dgm:spPr/>
    </dgm:pt>
    <dgm:pt modelId="{0EE7A183-2394-49FD-84FF-AB06DC38E8E4}" type="pres">
      <dgm:prSet presAssocID="{9DCE7DC9-7858-461A-9844-E8A1CB41D862}" presName="rootComposite" presStyleCnt="0"/>
      <dgm:spPr/>
    </dgm:pt>
    <dgm:pt modelId="{4B9166DE-1935-48DB-8C2E-F0209AD098F8}" type="pres">
      <dgm:prSet presAssocID="{9DCE7DC9-7858-461A-9844-E8A1CB41D862}" presName="rootText" presStyleLbl="node1" presStyleIdx="2" presStyleCnt="6"/>
      <dgm:spPr/>
    </dgm:pt>
    <dgm:pt modelId="{AB3BF43B-4F8C-4EDE-A96B-4CA86F2445BF}" type="pres">
      <dgm:prSet presAssocID="{9DCE7DC9-7858-461A-9844-E8A1CB41D862}" presName="rootConnector" presStyleLbl="node1" presStyleIdx="2" presStyleCnt="6"/>
      <dgm:spPr/>
    </dgm:pt>
    <dgm:pt modelId="{55BFC42C-D0BE-44FE-A41A-83D7B931E5A9}" type="pres">
      <dgm:prSet presAssocID="{9DCE7DC9-7858-461A-9844-E8A1CB41D862}" presName="childShape" presStyleCnt="0"/>
      <dgm:spPr/>
    </dgm:pt>
    <dgm:pt modelId="{2613CD1B-5D04-4490-B929-4684B5FAAC71}" type="pres">
      <dgm:prSet presAssocID="{4CF8B9FB-F974-49E0-A949-2ADCACFDA881}" presName="Name13" presStyleLbl="parChTrans1D2" presStyleIdx="8" presStyleCnt="15"/>
      <dgm:spPr/>
    </dgm:pt>
    <dgm:pt modelId="{9EA63679-2013-4038-B912-A3DF89508AF7}" type="pres">
      <dgm:prSet presAssocID="{5C1DCAAD-875C-4507-A502-E3C5050CA912}" presName="childText" presStyleLbl="bgAcc1" presStyleIdx="8" presStyleCnt="15">
        <dgm:presLayoutVars>
          <dgm:bulletEnabled val="1"/>
        </dgm:presLayoutVars>
      </dgm:prSet>
      <dgm:spPr/>
    </dgm:pt>
    <dgm:pt modelId="{BF0FE5F2-DA81-4423-80DE-4B1D25CF989A}" type="pres">
      <dgm:prSet presAssocID="{F4C7E49B-44C4-4D4F-BB05-B2B3C0BED73B}" presName="Name13" presStyleLbl="parChTrans1D2" presStyleIdx="9" presStyleCnt="15"/>
      <dgm:spPr/>
    </dgm:pt>
    <dgm:pt modelId="{5F703125-FE2F-46D5-B2E9-23BA911003AE}" type="pres">
      <dgm:prSet presAssocID="{86D9C1F7-7E28-40E5-87E4-E09666C2E757}" presName="childText" presStyleLbl="bgAcc1" presStyleIdx="9" presStyleCnt="15">
        <dgm:presLayoutVars>
          <dgm:bulletEnabled val="1"/>
        </dgm:presLayoutVars>
      </dgm:prSet>
      <dgm:spPr/>
    </dgm:pt>
    <dgm:pt modelId="{5E4C6D82-3EE4-4342-A38A-C72F8EE53ABB}" type="pres">
      <dgm:prSet presAssocID="{3C841CDA-E441-4BBB-8238-5D8ACA0FE03E}" presName="Name13" presStyleLbl="parChTrans1D2" presStyleIdx="10" presStyleCnt="15"/>
      <dgm:spPr/>
    </dgm:pt>
    <dgm:pt modelId="{CAA2922E-60D3-4636-BC60-D9A5375E3F6F}" type="pres">
      <dgm:prSet presAssocID="{D5A76414-5EED-43F7-9EA3-1AB0B32F130A}" presName="childText" presStyleLbl="bgAcc1" presStyleIdx="10" presStyleCnt="15">
        <dgm:presLayoutVars>
          <dgm:bulletEnabled val="1"/>
        </dgm:presLayoutVars>
      </dgm:prSet>
      <dgm:spPr/>
    </dgm:pt>
    <dgm:pt modelId="{7752D9AC-5043-4AE2-B368-15BF456D7522}" type="pres">
      <dgm:prSet presAssocID="{91B7BABB-41A5-4642-BB5B-4FFA5292D583}" presName="root" presStyleCnt="0"/>
      <dgm:spPr/>
    </dgm:pt>
    <dgm:pt modelId="{2D1C184C-3536-4284-82A3-3106A7FE6C80}" type="pres">
      <dgm:prSet presAssocID="{91B7BABB-41A5-4642-BB5B-4FFA5292D583}" presName="rootComposite" presStyleCnt="0"/>
      <dgm:spPr/>
    </dgm:pt>
    <dgm:pt modelId="{473D14A2-C8B2-4D75-908A-D6E818E48021}" type="pres">
      <dgm:prSet presAssocID="{91B7BABB-41A5-4642-BB5B-4FFA5292D583}" presName="rootText" presStyleLbl="node1" presStyleIdx="3" presStyleCnt="6"/>
      <dgm:spPr/>
    </dgm:pt>
    <dgm:pt modelId="{88DAC4B0-DE6E-43CC-AC1A-8DEBFA47380E}" type="pres">
      <dgm:prSet presAssocID="{91B7BABB-41A5-4642-BB5B-4FFA5292D583}" presName="rootConnector" presStyleLbl="node1" presStyleIdx="3" presStyleCnt="6"/>
      <dgm:spPr/>
    </dgm:pt>
    <dgm:pt modelId="{EB6F8472-44B2-4900-B279-BD452ACE6F4C}" type="pres">
      <dgm:prSet presAssocID="{91B7BABB-41A5-4642-BB5B-4FFA5292D583}" presName="childShape" presStyleCnt="0"/>
      <dgm:spPr/>
    </dgm:pt>
    <dgm:pt modelId="{6A41A742-0011-466F-B8FE-1ABD762C40EB}" type="pres">
      <dgm:prSet presAssocID="{76339E45-8ABF-4260-8710-ADAA3087094B}" presName="Name13" presStyleLbl="parChTrans1D2" presStyleIdx="11" presStyleCnt="15"/>
      <dgm:spPr/>
    </dgm:pt>
    <dgm:pt modelId="{9609DDCD-0B82-4330-82AB-0C58278CB805}" type="pres">
      <dgm:prSet presAssocID="{1FBDFCC2-E5E8-4C84-8904-222B66A99460}" presName="childText" presStyleLbl="bgAcc1" presStyleIdx="11" presStyleCnt="15">
        <dgm:presLayoutVars>
          <dgm:bulletEnabled val="1"/>
        </dgm:presLayoutVars>
      </dgm:prSet>
      <dgm:spPr/>
    </dgm:pt>
    <dgm:pt modelId="{51EB83D6-BFAF-47E3-8812-2EAD19B716EB}" type="pres">
      <dgm:prSet presAssocID="{94FB58B2-0B68-4C9E-A502-2FBE581998C5}" presName="root" presStyleCnt="0"/>
      <dgm:spPr/>
    </dgm:pt>
    <dgm:pt modelId="{12A9E962-5A54-4ED9-9396-49623F125C6B}" type="pres">
      <dgm:prSet presAssocID="{94FB58B2-0B68-4C9E-A502-2FBE581998C5}" presName="rootComposite" presStyleCnt="0"/>
      <dgm:spPr/>
    </dgm:pt>
    <dgm:pt modelId="{911BE580-5EBF-40A6-9158-AF439815EEA4}" type="pres">
      <dgm:prSet presAssocID="{94FB58B2-0B68-4C9E-A502-2FBE581998C5}" presName="rootText" presStyleLbl="node1" presStyleIdx="4" presStyleCnt="6"/>
      <dgm:spPr/>
    </dgm:pt>
    <dgm:pt modelId="{DDF22625-3424-4472-9CDA-AA0EF7302E73}" type="pres">
      <dgm:prSet presAssocID="{94FB58B2-0B68-4C9E-A502-2FBE581998C5}" presName="rootConnector" presStyleLbl="node1" presStyleIdx="4" presStyleCnt="6"/>
      <dgm:spPr/>
    </dgm:pt>
    <dgm:pt modelId="{2BC1AB9E-0A62-40DE-A61E-EE14CE024AB3}" type="pres">
      <dgm:prSet presAssocID="{94FB58B2-0B68-4C9E-A502-2FBE581998C5}" presName="childShape" presStyleCnt="0"/>
      <dgm:spPr/>
    </dgm:pt>
    <dgm:pt modelId="{0D5EE569-81DA-4477-AF62-E9CAE80AA335}" type="pres">
      <dgm:prSet presAssocID="{EBD22DFF-F03E-4C66-A9EB-1B2764E1BC29}" presName="Name13" presStyleLbl="parChTrans1D2" presStyleIdx="12" presStyleCnt="15"/>
      <dgm:spPr/>
    </dgm:pt>
    <dgm:pt modelId="{A64F6CBF-9A87-4734-8C57-62D14A7E1B9B}" type="pres">
      <dgm:prSet presAssocID="{136FABE3-C06E-4B50-9368-301B494F20F9}" presName="childText" presStyleLbl="bgAcc1" presStyleIdx="12" presStyleCnt="15">
        <dgm:presLayoutVars>
          <dgm:bulletEnabled val="1"/>
        </dgm:presLayoutVars>
      </dgm:prSet>
      <dgm:spPr/>
    </dgm:pt>
    <dgm:pt modelId="{D0C1C800-6153-4018-B32B-F0DF2A2E79CA}" type="pres">
      <dgm:prSet presAssocID="{1D54B43C-BE5C-4AEF-84B1-58A47BA7ED43}" presName="Name13" presStyleLbl="parChTrans1D2" presStyleIdx="13" presStyleCnt="15"/>
      <dgm:spPr/>
    </dgm:pt>
    <dgm:pt modelId="{30277A47-2AF7-4090-A2D7-30823F7F1D45}" type="pres">
      <dgm:prSet presAssocID="{23034C96-1BEE-462B-8632-B56E21F4A2FF}" presName="childText" presStyleLbl="bgAcc1" presStyleIdx="13" presStyleCnt="15">
        <dgm:presLayoutVars>
          <dgm:bulletEnabled val="1"/>
        </dgm:presLayoutVars>
      </dgm:prSet>
      <dgm:spPr/>
    </dgm:pt>
    <dgm:pt modelId="{748A255D-F32E-4A97-9779-AFB899BA172B}" type="pres">
      <dgm:prSet presAssocID="{38A5E7E5-D85D-4B60-A2E5-D0C545A1B16D}" presName="root" presStyleCnt="0"/>
      <dgm:spPr/>
    </dgm:pt>
    <dgm:pt modelId="{951D2600-B825-48BE-83AA-0D692F137954}" type="pres">
      <dgm:prSet presAssocID="{38A5E7E5-D85D-4B60-A2E5-D0C545A1B16D}" presName="rootComposite" presStyleCnt="0"/>
      <dgm:spPr/>
    </dgm:pt>
    <dgm:pt modelId="{793F1E0E-7064-4B42-A67A-96F850484ABA}" type="pres">
      <dgm:prSet presAssocID="{38A5E7E5-D85D-4B60-A2E5-D0C545A1B16D}" presName="rootText" presStyleLbl="node1" presStyleIdx="5" presStyleCnt="6"/>
      <dgm:spPr/>
    </dgm:pt>
    <dgm:pt modelId="{C4C423CF-062B-4743-B272-9EBDD348C029}" type="pres">
      <dgm:prSet presAssocID="{38A5E7E5-D85D-4B60-A2E5-D0C545A1B16D}" presName="rootConnector" presStyleLbl="node1" presStyleIdx="5" presStyleCnt="6"/>
      <dgm:spPr/>
    </dgm:pt>
    <dgm:pt modelId="{03693FFC-8010-4424-BE08-228C65ADF6B8}" type="pres">
      <dgm:prSet presAssocID="{38A5E7E5-D85D-4B60-A2E5-D0C545A1B16D}" presName="childShape" presStyleCnt="0"/>
      <dgm:spPr/>
    </dgm:pt>
    <dgm:pt modelId="{3887C018-90BC-42A2-AAD2-56289A0ECFC3}" type="pres">
      <dgm:prSet presAssocID="{54BC8CB0-B00C-479A-B9AB-212CDAED8ACD}" presName="Name13" presStyleLbl="parChTrans1D2" presStyleIdx="14" presStyleCnt="15"/>
      <dgm:spPr/>
    </dgm:pt>
    <dgm:pt modelId="{1EC26B5C-8F88-4114-8213-9AC8B9E5DE43}" type="pres">
      <dgm:prSet presAssocID="{5DA509CF-9373-4712-B227-49CD2208D300}" presName="childText" presStyleLbl="bgAcc1" presStyleIdx="14" presStyleCnt="15">
        <dgm:presLayoutVars>
          <dgm:bulletEnabled val="1"/>
        </dgm:presLayoutVars>
      </dgm:prSet>
      <dgm:spPr/>
    </dgm:pt>
  </dgm:ptLst>
  <dgm:cxnLst>
    <dgm:cxn modelId="{ADC81208-24B0-4002-9195-8316C1CC5070}" type="presOf" srcId="{6D9F48EE-CC0E-4448-A3BE-6D690D6ADD00}" destId="{F3A51FFC-1F88-445A-8810-E43DC7424096}" srcOrd="0" destOrd="0" presId="urn:microsoft.com/office/officeart/2005/8/layout/hierarchy3"/>
    <dgm:cxn modelId="{7B7B4B0F-DD05-40E7-AAB9-69B8A81DD7B8}" srcId="{9DCE7DC9-7858-461A-9844-E8A1CB41D862}" destId="{D5A76414-5EED-43F7-9EA3-1AB0B32F130A}" srcOrd="2" destOrd="0" parTransId="{3C841CDA-E441-4BBB-8238-5D8ACA0FE03E}" sibTransId="{5064D839-0F47-4754-AC61-C1D8D8F685B1}"/>
    <dgm:cxn modelId="{A5817010-4998-4150-97FE-F64C9B34D47B}" type="presOf" srcId="{91B7BABB-41A5-4642-BB5B-4FFA5292D583}" destId="{88DAC4B0-DE6E-43CC-AC1A-8DEBFA47380E}" srcOrd="1" destOrd="0" presId="urn:microsoft.com/office/officeart/2005/8/layout/hierarchy3"/>
    <dgm:cxn modelId="{FDA2A711-C28A-40FF-9478-F711D9A265F9}" srcId="{05C66027-7181-42E5-9E18-72A3A488E54E}" destId="{0EE30BD0-4215-48BC-A540-98DAFD5B54C3}" srcOrd="1" destOrd="0" parTransId="{83910890-547D-4311-BBDB-A6F588BD9D26}" sibTransId="{D8D24AEF-8318-4D4F-A034-5CFBE50B613D}"/>
    <dgm:cxn modelId="{7F326C14-B946-4DF1-B4D1-1DA600689A41}" type="presOf" srcId="{9DCE7DC9-7858-461A-9844-E8A1CB41D862}" destId="{AB3BF43B-4F8C-4EDE-A96B-4CA86F2445BF}" srcOrd="1" destOrd="0" presId="urn:microsoft.com/office/officeart/2005/8/layout/hierarchy3"/>
    <dgm:cxn modelId="{56F2AD18-323D-46A1-A674-7731095F5176}" srcId="{BEA6A8F9-88B1-4978-8460-9FDC61EFAC39}" destId="{E441C14A-3E41-4E87-8633-E8A13BADB342}" srcOrd="2" destOrd="0" parTransId="{E74EAFA0-3583-4837-9232-C1FA900ECDB2}" sibTransId="{115909C8-C619-4B3E-90FF-AA4856712057}"/>
    <dgm:cxn modelId="{91A6F918-6762-4233-9300-52892474BC25}" type="presOf" srcId="{23034C96-1BEE-462B-8632-B56E21F4A2FF}" destId="{30277A47-2AF7-4090-A2D7-30823F7F1D45}" srcOrd="0" destOrd="0" presId="urn:microsoft.com/office/officeart/2005/8/layout/hierarchy3"/>
    <dgm:cxn modelId="{0981031B-D6A3-408B-80CE-70FA5BBB74AA}" srcId="{BEA6A8F9-88B1-4978-8460-9FDC61EFAC39}" destId="{AFF60819-9F4B-4EED-A57F-0C079123420F}" srcOrd="3" destOrd="0" parTransId="{62926A9B-C76B-4135-B629-8B8F0E8D725B}" sibTransId="{7424CE2C-E280-49D4-9527-8680C7EE3DB9}"/>
    <dgm:cxn modelId="{CFAEFB1F-2A9D-4C7A-8AA8-E4BE70473D9E}" srcId="{DFEE0C95-E96E-4CC7-A724-E63D682489F3}" destId="{BEA6A8F9-88B1-4978-8460-9FDC61EFAC39}" srcOrd="1" destOrd="0" parTransId="{2E3F58FA-5218-4CA3-A33A-CC94599FEE43}" sibTransId="{B0420036-9737-468F-AAF1-225D25B59499}"/>
    <dgm:cxn modelId="{5191BC29-4D90-4E4E-86AD-495083469497}" srcId="{DFEE0C95-E96E-4CC7-A724-E63D682489F3}" destId="{38A5E7E5-D85D-4B60-A2E5-D0C545A1B16D}" srcOrd="5" destOrd="0" parTransId="{EF7F3EE5-51F9-4365-A490-7164A14EEEBA}" sibTransId="{FD8761E4-A902-4EED-BECB-51A6A37FA7E4}"/>
    <dgm:cxn modelId="{B3D81B2D-4626-4BF4-A44E-D90E4C189D6B}" srcId="{DFEE0C95-E96E-4CC7-A724-E63D682489F3}" destId="{9DCE7DC9-7858-461A-9844-E8A1CB41D862}" srcOrd="2" destOrd="0" parTransId="{B7EBD953-C948-4BE0-A81D-A8295AACB5B7}" sibTransId="{B5E81EE1-65A0-435F-B2A9-DBB8B115E10A}"/>
    <dgm:cxn modelId="{400BDB2D-9C35-499C-ACDF-EEAE4D891E01}" type="presOf" srcId="{83910890-547D-4311-BBDB-A6F588BD9D26}" destId="{8C5A2B09-C83B-4048-B148-D984D46DE003}" srcOrd="0" destOrd="0" presId="urn:microsoft.com/office/officeart/2005/8/layout/hierarchy3"/>
    <dgm:cxn modelId="{07FEFA33-C7BA-4D77-89E5-714F11792835}" srcId="{38A5E7E5-D85D-4B60-A2E5-D0C545A1B16D}" destId="{5DA509CF-9373-4712-B227-49CD2208D300}" srcOrd="0" destOrd="0" parTransId="{54BC8CB0-B00C-479A-B9AB-212CDAED8ACD}" sibTransId="{6697ED71-F20E-465D-BD6D-48D5FDB488B1}"/>
    <dgm:cxn modelId="{2D64AF34-F7A0-4741-A3CA-B6C6A33115E3}" type="presOf" srcId="{AFF60819-9F4B-4EED-A57F-0C079123420F}" destId="{BEE9B448-2161-41DD-8F4B-9DE617355B9E}" srcOrd="0" destOrd="0" presId="urn:microsoft.com/office/officeart/2005/8/layout/hierarchy3"/>
    <dgm:cxn modelId="{67D98D35-362B-40A2-AE85-4E03F8CF169C}" srcId="{05C66027-7181-42E5-9E18-72A3A488E54E}" destId="{DBCF7434-94AB-4647-8E8F-8D6F76CAB2C4}" srcOrd="3" destOrd="0" parTransId="{08D0CE3F-E448-44BC-B648-2A6AEBEB1B36}" sibTransId="{56DDB662-FC5F-4132-BFF6-8DF6450BBC13}"/>
    <dgm:cxn modelId="{F053CE3B-01ED-4739-A404-B47ECE0887AD}" srcId="{BEA6A8F9-88B1-4978-8460-9FDC61EFAC39}" destId="{4D37B0A4-4DC7-4A87-904B-4935163A15A5}" srcOrd="1" destOrd="0" parTransId="{604C3687-020B-45E9-A02B-3BA72D52CB64}" sibTransId="{B077062E-75E2-4297-9904-73797CA99E9B}"/>
    <dgm:cxn modelId="{98024A3D-D1EE-483C-9E54-D3F317C3B3B3}" srcId="{DFEE0C95-E96E-4CC7-A724-E63D682489F3}" destId="{05C66027-7181-42E5-9E18-72A3A488E54E}" srcOrd="0" destOrd="0" parTransId="{A3DD3536-3A01-4AE2-9950-113644BD4555}" sibTransId="{776F357A-9E11-45D5-A17C-490D051901B6}"/>
    <dgm:cxn modelId="{56CAE83D-2DCA-4A55-87FC-D8D1829EB3ED}" srcId="{9DCE7DC9-7858-461A-9844-E8A1CB41D862}" destId="{5C1DCAAD-875C-4507-A502-E3C5050CA912}" srcOrd="0" destOrd="0" parTransId="{4CF8B9FB-F974-49E0-A949-2ADCACFDA881}" sibTransId="{E0E75D83-DEA5-4509-8C81-595A92075ACF}"/>
    <dgm:cxn modelId="{59BB3D3F-BEAA-43F0-A32E-947D284E3792}" type="presOf" srcId="{05C66027-7181-42E5-9E18-72A3A488E54E}" destId="{19CC1B04-643B-4A0E-9832-C2E064AA2431}" srcOrd="0" destOrd="0" presId="urn:microsoft.com/office/officeart/2005/8/layout/hierarchy3"/>
    <dgm:cxn modelId="{327F983F-B18A-410E-8B1D-002D93485AE7}" type="presOf" srcId="{4D37B0A4-4DC7-4A87-904B-4935163A15A5}" destId="{8C6DEA1B-DB23-4878-B6C0-022C73665DBB}" srcOrd="0" destOrd="0" presId="urn:microsoft.com/office/officeart/2005/8/layout/hierarchy3"/>
    <dgm:cxn modelId="{EE42C140-C7A7-4BA9-8A1F-837FF6ED7A69}" type="presOf" srcId="{3C841CDA-E441-4BBB-8238-5D8ACA0FE03E}" destId="{5E4C6D82-3EE4-4342-A38A-C72F8EE53ABB}" srcOrd="0" destOrd="0" presId="urn:microsoft.com/office/officeart/2005/8/layout/hierarchy3"/>
    <dgm:cxn modelId="{0930E640-F0B9-44B4-9D4C-3C19FF25D667}" type="presOf" srcId="{4CF8B9FB-F974-49E0-A949-2ADCACFDA881}" destId="{2613CD1B-5D04-4490-B929-4684B5FAAC71}" srcOrd="0" destOrd="0" presId="urn:microsoft.com/office/officeart/2005/8/layout/hierarchy3"/>
    <dgm:cxn modelId="{DB7E8E61-7FCB-491B-8008-833199F7DC4C}" type="presOf" srcId="{529AE109-0C9A-432B-A33F-9F23A5B68C28}" destId="{0938A39A-75B3-4048-8F10-ABE756989D8F}" srcOrd="0" destOrd="0" presId="urn:microsoft.com/office/officeart/2005/8/layout/hierarchy3"/>
    <dgm:cxn modelId="{90D18542-5B6F-44A1-B2D7-B4DC66EB3D03}" type="presOf" srcId="{B25315E3-6658-4D34-9038-6BDF4444A954}" destId="{7345BEA8-2E6A-4A44-9699-FE4EA80B833D}" srcOrd="0" destOrd="0" presId="urn:microsoft.com/office/officeart/2005/8/layout/hierarchy3"/>
    <dgm:cxn modelId="{F0C08465-0AF4-4810-9445-36694B984EE2}" srcId="{9DCE7DC9-7858-461A-9844-E8A1CB41D862}" destId="{86D9C1F7-7E28-40E5-87E4-E09666C2E757}" srcOrd="1" destOrd="0" parTransId="{F4C7E49B-44C4-4D4F-BB05-B2B3C0BED73B}" sibTransId="{0AF2EB58-820A-4BCE-8E13-C1F85B60FEE1}"/>
    <dgm:cxn modelId="{E0A7A046-4B57-423B-87DB-292CDA02DDD4}" type="presOf" srcId="{76339E45-8ABF-4260-8710-ADAA3087094B}" destId="{6A41A742-0011-466F-B8FE-1ABD762C40EB}" srcOrd="0" destOrd="0" presId="urn:microsoft.com/office/officeart/2005/8/layout/hierarchy3"/>
    <dgm:cxn modelId="{28931248-3520-4A4C-A4AC-B4925A793946}" type="presOf" srcId="{86D9C1F7-7E28-40E5-87E4-E09666C2E757}" destId="{5F703125-FE2F-46D5-B2E9-23BA911003AE}" srcOrd="0" destOrd="0" presId="urn:microsoft.com/office/officeart/2005/8/layout/hierarchy3"/>
    <dgm:cxn modelId="{C291F06B-8C61-43BC-B018-8061D99FC897}" type="presOf" srcId="{62926A9B-C76B-4135-B629-8B8F0E8D725B}" destId="{11C499E9-A9CF-41FA-A4D3-BA88500DDE47}" srcOrd="0" destOrd="0" presId="urn:microsoft.com/office/officeart/2005/8/layout/hierarchy3"/>
    <dgm:cxn modelId="{C78F3B6D-5796-4276-82C3-146947730F70}" srcId="{DFEE0C95-E96E-4CC7-A724-E63D682489F3}" destId="{94FB58B2-0B68-4C9E-A502-2FBE581998C5}" srcOrd="4" destOrd="0" parTransId="{D513629C-9011-4A17-B9D0-C1B6F5822364}" sibTransId="{EF688ED1-F57D-4843-8277-FE7927C5C869}"/>
    <dgm:cxn modelId="{BE7E2670-EF54-4FA8-B4D2-922BD24EA658}" srcId="{94FB58B2-0B68-4C9E-A502-2FBE581998C5}" destId="{23034C96-1BEE-462B-8632-B56E21F4A2FF}" srcOrd="1" destOrd="0" parTransId="{1D54B43C-BE5C-4AEF-84B1-58A47BA7ED43}" sibTransId="{45058F9A-A159-4A21-9AEC-F9D5B8B7F328}"/>
    <dgm:cxn modelId="{C90E1E54-F81F-4C66-A343-CFD29E44A2FD}" type="presOf" srcId="{136FABE3-C06E-4B50-9368-301B494F20F9}" destId="{A64F6CBF-9A87-4734-8C57-62D14A7E1B9B}" srcOrd="0" destOrd="0" presId="urn:microsoft.com/office/officeart/2005/8/layout/hierarchy3"/>
    <dgm:cxn modelId="{0A8C9F76-6716-4ECD-8560-40456CF9FE1D}" type="presOf" srcId="{1FBDFCC2-E5E8-4C84-8904-222B66A99460}" destId="{9609DDCD-0B82-4330-82AB-0C58278CB805}" srcOrd="0" destOrd="0" presId="urn:microsoft.com/office/officeart/2005/8/layout/hierarchy3"/>
    <dgm:cxn modelId="{EA981C77-2F40-4D5E-8608-E9DAB591A550}" type="presOf" srcId="{F4C7E49B-44C4-4D4F-BB05-B2B3C0BED73B}" destId="{BF0FE5F2-DA81-4423-80DE-4B1D25CF989A}" srcOrd="0" destOrd="0" presId="urn:microsoft.com/office/officeart/2005/8/layout/hierarchy3"/>
    <dgm:cxn modelId="{002A6B57-611D-4D51-9A12-B3B1093A92F4}" type="presOf" srcId="{54BC8CB0-B00C-479A-B9AB-212CDAED8ACD}" destId="{3887C018-90BC-42A2-AAD2-56289A0ECFC3}" srcOrd="0" destOrd="0" presId="urn:microsoft.com/office/officeart/2005/8/layout/hierarchy3"/>
    <dgm:cxn modelId="{8068CD59-A15F-4407-953A-E108D17BD653}" type="presOf" srcId="{FE53C116-D1A2-450E-987F-6EC8D0DD26FA}" destId="{6E48711F-D3C5-4021-A149-1E4DB834A55D}" srcOrd="0" destOrd="0" presId="urn:microsoft.com/office/officeart/2005/8/layout/hierarchy3"/>
    <dgm:cxn modelId="{BE96B985-0E9C-437A-84E0-DA74899A4B5C}" type="presOf" srcId="{99FC4095-A42F-4EAE-8364-7F4C36AB19B4}" destId="{0B29D6A6-F924-4EA0-A26A-E7F30B1AEE00}" srcOrd="0" destOrd="0" presId="urn:microsoft.com/office/officeart/2005/8/layout/hierarchy3"/>
    <dgm:cxn modelId="{504C378D-942F-4CF9-8168-9F385912630E}" type="presOf" srcId="{05C66027-7181-42E5-9E18-72A3A488E54E}" destId="{37CBA5E7-8DD9-4C09-91F0-82B979B63849}" srcOrd="1" destOrd="0" presId="urn:microsoft.com/office/officeart/2005/8/layout/hierarchy3"/>
    <dgm:cxn modelId="{2EE58D90-E67C-46FF-9046-9A2ADB4232A2}" type="presOf" srcId="{BEA6A8F9-88B1-4978-8460-9FDC61EFAC39}" destId="{903EA196-4D47-46CA-AE52-739C3230C11E}" srcOrd="1" destOrd="0" presId="urn:microsoft.com/office/officeart/2005/8/layout/hierarchy3"/>
    <dgm:cxn modelId="{3BA44091-168A-45A4-83F2-2018A5D26680}" srcId="{05C66027-7181-42E5-9E18-72A3A488E54E}" destId="{6D9F48EE-CC0E-4448-A3BE-6D690D6ADD00}" srcOrd="2" destOrd="0" parTransId="{529AE109-0C9A-432B-A33F-9F23A5B68C28}" sibTransId="{D25B4EC2-A12A-490D-9957-1C796227B9C9}"/>
    <dgm:cxn modelId="{BB53CA91-BD5D-4B0E-A219-C3D010DC5E5B}" type="presOf" srcId="{38A5E7E5-D85D-4B60-A2E5-D0C545A1B16D}" destId="{C4C423CF-062B-4743-B272-9EBDD348C029}" srcOrd="1" destOrd="0" presId="urn:microsoft.com/office/officeart/2005/8/layout/hierarchy3"/>
    <dgm:cxn modelId="{D38B0995-55FF-4AAF-86C8-0434476B7A47}" type="presOf" srcId="{D5A76414-5EED-43F7-9EA3-1AB0B32F130A}" destId="{CAA2922E-60D3-4636-BC60-D9A5375E3F6F}" srcOrd="0" destOrd="0" presId="urn:microsoft.com/office/officeart/2005/8/layout/hierarchy3"/>
    <dgm:cxn modelId="{33752B9E-3E3B-4847-9FB5-56DCF4D722F7}" type="presOf" srcId="{EBD22DFF-F03E-4C66-A9EB-1B2764E1BC29}" destId="{0D5EE569-81DA-4477-AF62-E9CAE80AA335}" srcOrd="0" destOrd="0" presId="urn:microsoft.com/office/officeart/2005/8/layout/hierarchy3"/>
    <dgm:cxn modelId="{D1F9799E-0CAE-46D9-AA71-B6A1A52C431F}" type="presOf" srcId="{DBCF7434-94AB-4647-8E8F-8D6F76CAB2C4}" destId="{75FEC4E8-A993-4BC9-A5D1-D6C3FFD81D0B}" srcOrd="0" destOrd="0" presId="urn:microsoft.com/office/officeart/2005/8/layout/hierarchy3"/>
    <dgm:cxn modelId="{AA31B1A0-A63E-4B6E-A46B-F83BBD305F38}" type="presOf" srcId="{9DCE7DC9-7858-461A-9844-E8A1CB41D862}" destId="{4B9166DE-1935-48DB-8C2E-F0209AD098F8}" srcOrd="0" destOrd="0" presId="urn:microsoft.com/office/officeart/2005/8/layout/hierarchy3"/>
    <dgm:cxn modelId="{CA80B5A4-C3A2-4CB3-BE12-9D3924477E35}" type="presOf" srcId="{BEA6A8F9-88B1-4978-8460-9FDC61EFAC39}" destId="{02867B34-536A-4148-9BA4-2D61B4EA54E2}" srcOrd="0" destOrd="0" presId="urn:microsoft.com/office/officeart/2005/8/layout/hierarchy3"/>
    <dgm:cxn modelId="{9587ACAC-D478-4F81-872B-6529E7E39DF1}" type="presOf" srcId="{08D0CE3F-E448-44BC-B648-2A6AEBEB1B36}" destId="{A3B46F29-0AE9-4BDD-A062-AB1AB1F4FD78}" srcOrd="0" destOrd="0" presId="urn:microsoft.com/office/officeart/2005/8/layout/hierarchy3"/>
    <dgm:cxn modelId="{C4FAD3AE-9C84-484D-8CD5-19D57893977A}" type="presOf" srcId="{E441C14A-3E41-4E87-8633-E8A13BADB342}" destId="{6E84539A-AFCD-4C24-8CAD-0B733D56515B}" srcOrd="0" destOrd="0" presId="urn:microsoft.com/office/officeart/2005/8/layout/hierarchy3"/>
    <dgm:cxn modelId="{92A434B7-72BE-4BE2-986B-CAC39285785B}" type="presOf" srcId="{0EE30BD0-4215-48BC-A540-98DAFD5B54C3}" destId="{FBFC85E7-5843-4AA3-BFE8-E15BFB185CE4}" srcOrd="0" destOrd="0" presId="urn:microsoft.com/office/officeart/2005/8/layout/hierarchy3"/>
    <dgm:cxn modelId="{A3CDAFB9-389B-4A41-A191-6827E765CB94}" type="presOf" srcId="{1D54B43C-BE5C-4AEF-84B1-58A47BA7ED43}" destId="{D0C1C800-6153-4018-B32B-F0DF2A2E79CA}" srcOrd="0" destOrd="0" presId="urn:microsoft.com/office/officeart/2005/8/layout/hierarchy3"/>
    <dgm:cxn modelId="{A8E3EFC3-2413-4318-A5F5-84F7AE1AA902}" type="presOf" srcId="{38A5E7E5-D85D-4B60-A2E5-D0C545A1B16D}" destId="{793F1E0E-7064-4B42-A67A-96F850484ABA}" srcOrd="0" destOrd="0" presId="urn:microsoft.com/office/officeart/2005/8/layout/hierarchy3"/>
    <dgm:cxn modelId="{D8212EC7-4D0B-4D77-855B-C2B5A0B7EF0F}" type="presOf" srcId="{94FB58B2-0B68-4C9E-A502-2FBE581998C5}" destId="{911BE580-5EBF-40A6-9158-AF439815EEA4}" srcOrd="0" destOrd="0" presId="urn:microsoft.com/office/officeart/2005/8/layout/hierarchy3"/>
    <dgm:cxn modelId="{1EE83ECC-390B-4C5C-9D65-DDFE6BC7FA0C}" srcId="{91B7BABB-41A5-4642-BB5B-4FFA5292D583}" destId="{1FBDFCC2-E5E8-4C84-8904-222B66A99460}" srcOrd="0" destOrd="0" parTransId="{76339E45-8ABF-4260-8710-ADAA3087094B}" sibTransId="{26CF2A1F-2611-4D81-9F86-D7FBF1283980}"/>
    <dgm:cxn modelId="{FC23F2CD-105B-4556-87E3-17B6CBB1975D}" type="presOf" srcId="{DFEE0C95-E96E-4CC7-A724-E63D682489F3}" destId="{7FE713CA-3C99-4769-97F9-20F1EFC580E2}" srcOrd="0" destOrd="0" presId="urn:microsoft.com/office/officeart/2005/8/layout/hierarchy3"/>
    <dgm:cxn modelId="{6ABCF2D1-A1F8-441C-86EB-4A92F1E510F4}" srcId="{BEA6A8F9-88B1-4978-8460-9FDC61EFAC39}" destId="{72E664D0-0EC8-4F4C-B1A5-5054F13293D6}" srcOrd="0" destOrd="0" parTransId="{B25315E3-6658-4D34-9038-6BDF4444A954}" sibTransId="{58FC7D9D-62B8-4858-8BF9-AB70F4DCDD10}"/>
    <dgm:cxn modelId="{D3FE06DC-12C4-4943-AD0D-E40C625E7924}" type="presOf" srcId="{72E664D0-0EC8-4F4C-B1A5-5054F13293D6}" destId="{8A301070-8070-4995-B677-1FFA9CA56C03}" srcOrd="0" destOrd="0" presId="urn:microsoft.com/office/officeart/2005/8/layout/hierarchy3"/>
    <dgm:cxn modelId="{74DAB0DC-C70B-4BE8-886C-AC4F9B45B9F4}" srcId="{DFEE0C95-E96E-4CC7-A724-E63D682489F3}" destId="{91B7BABB-41A5-4642-BB5B-4FFA5292D583}" srcOrd="3" destOrd="0" parTransId="{FD440254-C090-4A04-A700-66FA2D310AB9}" sibTransId="{CA04B254-5162-40F1-8DFC-01E4FFD93319}"/>
    <dgm:cxn modelId="{847B1EE2-B4B4-4449-B9DF-D97B9CA7C15A}" srcId="{05C66027-7181-42E5-9E18-72A3A488E54E}" destId="{99FC4095-A42F-4EAE-8364-7F4C36AB19B4}" srcOrd="0" destOrd="0" parTransId="{FE53C116-D1A2-450E-987F-6EC8D0DD26FA}" sibTransId="{B6BB23DC-6894-4F13-9486-064114A258EF}"/>
    <dgm:cxn modelId="{CDACFFE2-81A8-45A3-A82E-20AF7981F182}" srcId="{94FB58B2-0B68-4C9E-A502-2FBE581998C5}" destId="{136FABE3-C06E-4B50-9368-301B494F20F9}" srcOrd="0" destOrd="0" parTransId="{EBD22DFF-F03E-4C66-A9EB-1B2764E1BC29}" sibTransId="{C6A6E395-120B-4E8D-A3BD-506A11D4C879}"/>
    <dgm:cxn modelId="{63660FE3-2975-4C50-A554-1C1287567201}" type="presOf" srcId="{91B7BABB-41A5-4642-BB5B-4FFA5292D583}" destId="{473D14A2-C8B2-4D75-908A-D6E818E48021}" srcOrd="0" destOrd="0" presId="urn:microsoft.com/office/officeart/2005/8/layout/hierarchy3"/>
    <dgm:cxn modelId="{1A506FEC-52E5-4E06-8B5C-6D105CA0D1B7}" type="presOf" srcId="{94FB58B2-0B68-4C9E-A502-2FBE581998C5}" destId="{DDF22625-3424-4472-9CDA-AA0EF7302E73}" srcOrd="1" destOrd="0" presId="urn:microsoft.com/office/officeart/2005/8/layout/hierarchy3"/>
    <dgm:cxn modelId="{5C3123EE-F31E-447E-A582-71CE0C5D7309}" type="presOf" srcId="{604C3687-020B-45E9-A02B-3BA72D52CB64}" destId="{0BF657EC-C91E-43C8-88FB-C9986A23977F}" srcOrd="0" destOrd="0" presId="urn:microsoft.com/office/officeart/2005/8/layout/hierarchy3"/>
    <dgm:cxn modelId="{A499EBEE-2960-4604-89A2-8EDD1648435C}" type="presOf" srcId="{5DA509CF-9373-4712-B227-49CD2208D300}" destId="{1EC26B5C-8F88-4114-8213-9AC8B9E5DE43}" srcOrd="0" destOrd="0" presId="urn:microsoft.com/office/officeart/2005/8/layout/hierarchy3"/>
    <dgm:cxn modelId="{FBB56EF0-D501-49F5-A06B-06C18274E831}" type="presOf" srcId="{5C1DCAAD-875C-4507-A502-E3C5050CA912}" destId="{9EA63679-2013-4038-B912-A3DF89508AF7}" srcOrd="0" destOrd="0" presId="urn:microsoft.com/office/officeart/2005/8/layout/hierarchy3"/>
    <dgm:cxn modelId="{E7ADFDF3-71F9-4BF4-A964-FA8BC9D80E1C}" type="presOf" srcId="{E74EAFA0-3583-4837-9232-C1FA900ECDB2}" destId="{C7FD5B90-ED67-4C76-9CC1-B6B23B3A74D6}" srcOrd="0" destOrd="0" presId="urn:microsoft.com/office/officeart/2005/8/layout/hierarchy3"/>
    <dgm:cxn modelId="{AE3F111E-856D-460F-A658-63A035433D5D}" type="presParOf" srcId="{7FE713CA-3C99-4769-97F9-20F1EFC580E2}" destId="{D8C4C7D8-9976-4AAB-AAFB-3C625336BDDE}" srcOrd="0" destOrd="0" presId="urn:microsoft.com/office/officeart/2005/8/layout/hierarchy3"/>
    <dgm:cxn modelId="{198250B4-DE6C-4CA3-A90C-56F16E39CDAB}" type="presParOf" srcId="{D8C4C7D8-9976-4AAB-AAFB-3C625336BDDE}" destId="{9A2AAC02-B2AF-40A9-821D-3C743A894897}" srcOrd="0" destOrd="0" presId="urn:microsoft.com/office/officeart/2005/8/layout/hierarchy3"/>
    <dgm:cxn modelId="{DD13C2AE-9A2D-46B1-A3A4-B39C668DC3BE}" type="presParOf" srcId="{9A2AAC02-B2AF-40A9-821D-3C743A894897}" destId="{19CC1B04-643B-4A0E-9832-C2E064AA2431}" srcOrd="0" destOrd="0" presId="urn:microsoft.com/office/officeart/2005/8/layout/hierarchy3"/>
    <dgm:cxn modelId="{A6570D72-6B69-4A49-962E-7B64F8F91847}" type="presParOf" srcId="{9A2AAC02-B2AF-40A9-821D-3C743A894897}" destId="{37CBA5E7-8DD9-4C09-91F0-82B979B63849}" srcOrd="1" destOrd="0" presId="urn:microsoft.com/office/officeart/2005/8/layout/hierarchy3"/>
    <dgm:cxn modelId="{57D15C6F-D8D7-431B-BDB9-551AAEF53FFB}" type="presParOf" srcId="{D8C4C7D8-9976-4AAB-AAFB-3C625336BDDE}" destId="{F3745877-ACCC-487C-ADBA-B4A33A70D12A}" srcOrd="1" destOrd="0" presId="urn:microsoft.com/office/officeart/2005/8/layout/hierarchy3"/>
    <dgm:cxn modelId="{9D38BF21-37F3-4E2C-95DC-FF0B771EB43B}" type="presParOf" srcId="{F3745877-ACCC-487C-ADBA-B4A33A70D12A}" destId="{6E48711F-D3C5-4021-A149-1E4DB834A55D}" srcOrd="0" destOrd="0" presId="urn:microsoft.com/office/officeart/2005/8/layout/hierarchy3"/>
    <dgm:cxn modelId="{31DE35BB-EFD0-4B2A-BF50-B42799FA82DD}" type="presParOf" srcId="{F3745877-ACCC-487C-ADBA-B4A33A70D12A}" destId="{0B29D6A6-F924-4EA0-A26A-E7F30B1AEE00}" srcOrd="1" destOrd="0" presId="urn:microsoft.com/office/officeart/2005/8/layout/hierarchy3"/>
    <dgm:cxn modelId="{E165B61B-00D8-4C2A-A5EE-BF7B0E8632DE}" type="presParOf" srcId="{F3745877-ACCC-487C-ADBA-B4A33A70D12A}" destId="{8C5A2B09-C83B-4048-B148-D984D46DE003}" srcOrd="2" destOrd="0" presId="urn:microsoft.com/office/officeart/2005/8/layout/hierarchy3"/>
    <dgm:cxn modelId="{4518AC5E-8EEA-4EA7-9E2C-7E636B0EF978}" type="presParOf" srcId="{F3745877-ACCC-487C-ADBA-B4A33A70D12A}" destId="{FBFC85E7-5843-4AA3-BFE8-E15BFB185CE4}" srcOrd="3" destOrd="0" presId="urn:microsoft.com/office/officeart/2005/8/layout/hierarchy3"/>
    <dgm:cxn modelId="{0605947F-6CF7-43C2-A8AB-A52CD7F82486}" type="presParOf" srcId="{F3745877-ACCC-487C-ADBA-B4A33A70D12A}" destId="{0938A39A-75B3-4048-8F10-ABE756989D8F}" srcOrd="4" destOrd="0" presId="urn:microsoft.com/office/officeart/2005/8/layout/hierarchy3"/>
    <dgm:cxn modelId="{6F0590D9-D55B-41EF-962C-7C78C9EF4550}" type="presParOf" srcId="{F3745877-ACCC-487C-ADBA-B4A33A70D12A}" destId="{F3A51FFC-1F88-445A-8810-E43DC7424096}" srcOrd="5" destOrd="0" presId="urn:microsoft.com/office/officeart/2005/8/layout/hierarchy3"/>
    <dgm:cxn modelId="{CE50C50F-0093-4F4C-84DC-AE717D6A8AD9}" type="presParOf" srcId="{F3745877-ACCC-487C-ADBA-B4A33A70D12A}" destId="{A3B46F29-0AE9-4BDD-A062-AB1AB1F4FD78}" srcOrd="6" destOrd="0" presId="urn:microsoft.com/office/officeart/2005/8/layout/hierarchy3"/>
    <dgm:cxn modelId="{7DD2EFEE-4F55-4AA6-AE74-436FB8CC8654}" type="presParOf" srcId="{F3745877-ACCC-487C-ADBA-B4A33A70D12A}" destId="{75FEC4E8-A993-4BC9-A5D1-D6C3FFD81D0B}" srcOrd="7" destOrd="0" presId="urn:microsoft.com/office/officeart/2005/8/layout/hierarchy3"/>
    <dgm:cxn modelId="{D4EEBCB9-0CD4-47AF-A2C6-BCFE4FEB6D18}" type="presParOf" srcId="{7FE713CA-3C99-4769-97F9-20F1EFC580E2}" destId="{2822DFA5-C3F6-4C67-BB5E-C4E9929F2EB3}" srcOrd="1" destOrd="0" presId="urn:microsoft.com/office/officeart/2005/8/layout/hierarchy3"/>
    <dgm:cxn modelId="{C4E2E704-2BDD-46E5-BAA8-003986D9DC03}" type="presParOf" srcId="{2822DFA5-C3F6-4C67-BB5E-C4E9929F2EB3}" destId="{887256AF-8703-4141-B85C-BC838A664876}" srcOrd="0" destOrd="0" presId="urn:microsoft.com/office/officeart/2005/8/layout/hierarchy3"/>
    <dgm:cxn modelId="{52064299-551B-47CE-B0E4-E221591DD8F4}" type="presParOf" srcId="{887256AF-8703-4141-B85C-BC838A664876}" destId="{02867B34-536A-4148-9BA4-2D61B4EA54E2}" srcOrd="0" destOrd="0" presId="urn:microsoft.com/office/officeart/2005/8/layout/hierarchy3"/>
    <dgm:cxn modelId="{A372172C-F7E0-41DA-868F-8D311C3A3474}" type="presParOf" srcId="{887256AF-8703-4141-B85C-BC838A664876}" destId="{903EA196-4D47-46CA-AE52-739C3230C11E}" srcOrd="1" destOrd="0" presId="urn:microsoft.com/office/officeart/2005/8/layout/hierarchy3"/>
    <dgm:cxn modelId="{AB1EF1D1-48F1-428F-A3F3-A2FEA02870D6}" type="presParOf" srcId="{2822DFA5-C3F6-4C67-BB5E-C4E9929F2EB3}" destId="{FF212A27-94C9-48A4-A6BC-BF318796174A}" srcOrd="1" destOrd="0" presId="urn:microsoft.com/office/officeart/2005/8/layout/hierarchy3"/>
    <dgm:cxn modelId="{99663EEA-6FF7-464E-B723-5FD3B9AC3EE5}" type="presParOf" srcId="{FF212A27-94C9-48A4-A6BC-BF318796174A}" destId="{7345BEA8-2E6A-4A44-9699-FE4EA80B833D}" srcOrd="0" destOrd="0" presId="urn:microsoft.com/office/officeart/2005/8/layout/hierarchy3"/>
    <dgm:cxn modelId="{270BCBB7-7F5E-417C-975B-053E5DF96144}" type="presParOf" srcId="{FF212A27-94C9-48A4-A6BC-BF318796174A}" destId="{8A301070-8070-4995-B677-1FFA9CA56C03}" srcOrd="1" destOrd="0" presId="urn:microsoft.com/office/officeart/2005/8/layout/hierarchy3"/>
    <dgm:cxn modelId="{9AE00EE4-960A-4D34-A443-E0A57515F06C}" type="presParOf" srcId="{FF212A27-94C9-48A4-A6BC-BF318796174A}" destId="{0BF657EC-C91E-43C8-88FB-C9986A23977F}" srcOrd="2" destOrd="0" presId="urn:microsoft.com/office/officeart/2005/8/layout/hierarchy3"/>
    <dgm:cxn modelId="{BDA6ABCD-7C4C-4D40-AB18-6F86BCACA5AC}" type="presParOf" srcId="{FF212A27-94C9-48A4-A6BC-BF318796174A}" destId="{8C6DEA1B-DB23-4878-B6C0-022C73665DBB}" srcOrd="3" destOrd="0" presId="urn:microsoft.com/office/officeart/2005/8/layout/hierarchy3"/>
    <dgm:cxn modelId="{CE0C49EA-B050-44F7-8017-302680E53BFF}" type="presParOf" srcId="{FF212A27-94C9-48A4-A6BC-BF318796174A}" destId="{C7FD5B90-ED67-4C76-9CC1-B6B23B3A74D6}" srcOrd="4" destOrd="0" presId="urn:microsoft.com/office/officeart/2005/8/layout/hierarchy3"/>
    <dgm:cxn modelId="{C6F2BBAE-7D1C-4C9A-9FAC-179711C577C9}" type="presParOf" srcId="{FF212A27-94C9-48A4-A6BC-BF318796174A}" destId="{6E84539A-AFCD-4C24-8CAD-0B733D56515B}" srcOrd="5" destOrd="0" presId="urn:microsoft.com/office/officeart/2005/8/layout/hierarchy3"/>
    <dgm:cxn modelId="{446F83E9-6E00-48F9-B86B-FD2B26AEB58C}" type="presParOf" srcId="{FF212A27-94C9-48A4-A6BC-BF318796174A}" destId="{11C499E9-A9CF-41FA-A4D3-BA88500DDE47}" srcOrd="6" destOrd="0" presId="urn:microsoft.com/office/officeart/2005/8/layout/hierarchy3"/>
    <dgm:cxn modelId="{3B19E2D7-1272-42C3-8CFA-5B27EC9340EA}" type="presParOf" srcId="{FF212A27-94C9-48A4-A6BC-BF318796174A}" destId="{BEE9B448-2161-41DD-8F4B-9DE617355B9E}" srcOrd="7" destOrd="0" presId="urn:microsoft.com/office/officeart/2005/8/layout/hierarchy3"/>
    <dgm:cxn modelId="{C30588F6-9EE3-44D9-972A-6023ECEAA401}" type="presParOf" srcId="{7FE713CA-3C99-4769-97F9-20F1EFC580E2}" destId="{D7301BC5-6F24-4759-AEC8-97425324730F}" srcOrd="2" destOrd="0" presId="urn:microsoft.com/office/officeart/2005/8/layout/hierarchy3"/>
    <dgm:cxn modelId="{657EE86D-DA7B-4546-8714-A2D1A71B6B84}" type="presParOf" srcId="{D7301BC5-6F24-4759-AEC8-97425324730F}" destId="{0EE7A183-2394-49FD-84FF-AB06DC38E8E4}" srcOrd="0" destOrd="0" presId="urn:microsoft.com/office/officeart/2005/8/layout/hierarchy3"/>
    <dgm:cxn modelId="{CFE6048B-C220-4069-BBA6-F07332E4E722}" type="presParOf" srcId="{0EE7A183-2394-49FD-84FF-AB06DC38E8E4}" destId="{4B9166DE-1935-48DB-8C2E-F0209AD098F8}" srcOrd="0" destOrd="0" presId="urn:microsoft.com/office/officeart/2005/8/layout/hierarchy3"/>
    <dgm:cxn modelId="{225D41AB-4554-4B86-9D42-6EC03A4AED07}" type="presParOf" srcId="{0EE7A183-2394-49FD-84FF-AB06DC38E8E4}" destId="{AB3BF43B-4F8C-4EDE-A96B-4CA86F2445BF}" srcOrd="1" destOrd="0" presId="urn:microsoft.com/office/officeart/2005/8/layout/hierarchy3"/>
    <dgm:cxn modelId="{2E2E5FE4-CF74-41CC-9BE1-3E8B6A1FF6EC}" type="presParOf" srcId="{D7301BC5-6F24-4759-AEC8-97425324730F}" destId="{55BFC42C-D0BE-44FE-A41A-83D7B931E5A9}" srcOrd="1" destOrd="0" presId="urn:microsoft.com/office/officeart/2005/8/layout/hierarchy3"/>
    <dgm:cxn modelId="{BCE9CC1A-654C-4D5C-94CB-22CFA784C881}" type="presParOf" srcId="{55BFC42C-D0BE-44FE-A41A-83D7B931E5A9}" destId="{2613CD1B-5D04-4490-B929-4684B5FAAC71}" srcOrd="0" destOrd="0" presId="urn:microsoft.com/office/officeart/2005/8/layout/hierarchy3"/>
    <dgm:cxn modelId="{B5A864D1-377D-48D2-862C-47478CFD160F}" type="presParOf" srcId="{55BFC42C-D0BE-44FE-A41A-83D7B931E5A9}" destId="{9EA63679-2013-4038-B912-A3DF89508AF7}" srcOrd="1" destOrd="0" presId="urn:microsoft.com/office/officeart/2005/8/layout/hierarchy3"/>
    <dgm:cxn modelId="{AA1740A0-17C2-4541-968B-03C3696ED107}" type="presParOf" srcId="{55BFC42C-D0BE-44FE-A41A-83D7B931E5A9}" destId="{BF0FE5F2-DA81-4423-80DE-4B1D25CF989A}" srcOrd="2" destOrd="0" presId="urn:microsoft.com/office/officeart/2005/8/layout/hierarchy3"/>
    <dgm:cxn modelId="{0B51D0DF-DB14-42E6-8332-2496E402AB62}" type="presParOf" srcId="{55BFC42C-D0BE-44FE-A41A-83D7B931E5A9}" destId="{5F703125-FE2F-46D5-B2E9-23BA911003AE}" srcOrd="3" destOrd="0" presId="urn:microsoft.com/office/officeart/2005/8/layout/hierarchy3"/>
    <dgm:cxn modelId="{38D75B8C-F9C3-480E-954B-EF5C96D92923}" type="presParOf" srcId="{55BFC42C-D0BE-44FE-A41A-83D7B931E5A9}" destId="{5E4C6D82-3EE4-4342-A38A-C72F8EE53ABB}" srcOrd="4" destOrd="0" presId="urn:microsoft.com/office/officeart/2005/8/layout/hierarchy3"/>
    <dgm:cxn modelId="{199CF097-1A6D-4A88-9D8C-1A568E89AF56}" type="presParOf" srcId="{55BFC42C-D0BE-44FE-A41A-83D7B931E5A9}" destId="{CAA2922E-60D3-4636-BC60-D9A5375E3F6F}" srcOrd="5" destOrd="0" presId="urn:microsoft.com/office/officeart/2005/8/layout/hierarchy3"/>
    <dgm:cxn modelId="{B4C2EED2-0BC3-4490-8350-8EBAAD66980C}" type="presParOf" srcId="{7FE713CA-3C99-4769-97F9-20F1EFC580E2}" destId="{7752D9AC-5043-4AE2-B368-15BF456D7522}" srcOrd="3" destOrd="0" presId="urn:microsoft.com/office/officeart/2005/8/layout/hierarchy3"/>
    <dgm:cxn modelId="{CA224015-8DC7-4420-B1FF-9E194CBCAE67}" type="presParOf" srcId="{7752D9AC-5043-4AE2-B368-15BF456D7522}" destId="{2D1C184C-3536-4284-82A3-3106A7FE6C80}" srcOrd="0" destOrd="0" presId="urn:microsoft.com/office/officeart/2005/8/layout/hierarchy3"/>
    <dgm:cxn modelId="{2C9E4AE2-0CA9-4154-AD15-BC41C0C4A312}" type="presParOf" srcId="{2D1C184C-3536-4284-82A3-3106A7FE6C80}" destId="{473D14A2-C8B2-4D75-908A-D6E818E48021}" srcOrd="0" destOrd="0" presId="urn:microsoft.com/office/officeart/2005/8/layout/hierarchy3"/>
    <dgm:cxn modelId="{790D5A8C-AC15-4C7A-BCA4-B0AF09B07168}" type="presParOf" srcId="{2D1C184C-3536-4284-82A3-3106A7FE6C80}" destId="{88DAC4B0-DE6E-43CC-AC1A-8DEBFA47380E}" srcOrd="1" destOrd="0" presId="urn:microsoft.com/office/officeart/2005/8/layout/hierarchy3"/>
    <dgm:cxn modelId="{88F099C4-2FE7-4965-99C9-C7888643BC6E}" type="presParOf" srcId="{7752D9AC-5043-4AE2-B368-15BF456D7522}" destId="{EB6F8472-44B2-4900-B279-BD452ACE6F4C}" srcOrd="1" destOrd="0" presId="urn:microsoft.com/office/officeart/2005/8/layout/hierarchy3"/>
    <dgm:cxn modelId="{C2597C53-8E02-4263-8A33-BC2BCE252A1E}" type="presParOf" srcId="{EB6F8472-44B2-4900-B279-BD452ACE6F4C}" destId="{6A41A742-0011-466F-B8FE-1ABD762C40EB}" srcOrd="0" destOrd="0" presId="urn:microsoft.com/office/officeart/2005/8/layout/hierarchy3"/>
    <dgm:cxn modelId="{3CB27BDE-DB74-4E1E-B643-80A513346B70}" type="presParOf" srcId="{EB6F8472-44B2-4900-B279-BD452ACE6F4C}" destId="{9609DDCD-0B82-4330-82AB-0C58278CB805}" srcOrd="1" destOrd="0" presId="urn:microsoft.com/office/officeart/2005/8/layout/hierarchy3"/>
    <dgm:cxn modelId="{03F30766-6589-40A3-98D8-93DAF7BB5A3B}" type="presParOf" srcId="{7FE713CA-3C99-4769-97F9-20F1EFC580E2}" destId="{51EB83D6-BFAF-47E3-8812-2EAD19B716EB}" srcOrd="4" destOrd="0" presId="urn:microsoft.com/office/officeart/2005/8/layout/hierarchy3"/>
    <dgm:cxn modelId="{05712645-571D-4F47-BBD5-237EDAC2D63C}" type="presParOf" srcId="{51EB83D6-BFAF-47E3-8812-2EAD19B716EB}" destId="{12A9E962-5A54-4ED9-9396-49623F125C6B}" srcOrd="0" destOrd="0" presId="urn:microsoft.com/office/officeart/2005/8/layout/hierarchy3"/>
    <dgm:cxn modelId="{175FEBBC-422B-4C5D-B798-EBE119192D65}" type="presParOf" srcId="{12A9E962-5A54-4ED9-9396-49623F125C6B}" destId="{911BE580-5EBF-40A6-9158-AF439815EEA4}" srcOrd="0" destOrd="0" presId="urn:microsoft.com/office/officeart/2005/8/layout/hierarchy3"/>
    <dgm:cxn modelId="{CB818EE0-FAEA-4DA3-8B3A-0AB3C4F0E3EB}" type="presParOf" srcId="{12A9E962-5A54-4ED9-9396-49623F125C6B}" destId="{DDF22625-3424-4472-9CDA-AA0EF7302E73}" srcOrd="1" destOrd="0" presId="urn:microsoft.com/office/officeart/2005/8/layout/hierarchy3"/>
    <dgm:cxn modelId="{6CA10FD0-8D2E-43A5-AF79-E9BAF53E7A60}" type="presParOf" srcId="{51EB83D6-BFAF-47E3-8812-2EAD19B716EB}" destId="{2BC1AB9E-0A62-40DE-A61E-EE14CE024AB3}" srcOrd="1" destOrd="0" presId="urn:microsoft.com/office/officeart/2005/8/layout/hierarchy3"/>
    <dgm:cxn modelId="{20C64538-DB43-4008-B7BE-63DD451BF83A}" type="presParOf" srcId="{2BC1AB9E-0A62-40DE-A61E-EE14CE024AB3}" destId="{0D5EE569-81DA-4477-AF62-E9CAE80AA335}" srcOrd="0" destOrd="0" presId="urn:microsoft.com/office/officeart/2005/8/layout/hierarchy3"/>
    <dgm:cxn modelId="{87CCB421-2DEF-4A69-B6A3-623594325DAD}" type="presParOf" srcId="{2BC1AB9E-0A62-40DE-A61E-EE14CE024AB3}" destId="{A64F6CBF-9A87-4734-8C57-62D14A7E1B9B}" srcOrd="1" destOrd="0" presId="urn:microsoft.com/office/officeart/2005/8/layout/hierarchy3"/>
    <dgm:cxn modelId="{CB4FA30C-6C18-4302-86B1-28CBCBC13E14}" type="presParOf" srcId="{2BC1AB9E-0A62-40DE-A61E-EE14CE024AB3}" destId="{D0C1C800-6153-4018-B32B-F0DF2A2E79CA}" srcOrd="2" destOrd="0" presId="urn:microsoft.com/office/officeart/2005/8/layout/hierarchy3"/>
    <dgm:cxn modelId="{948688EE-F3B8-4F96-A432-7C9E2E3CF237}" type="presParOf" srcId="{2BC1AB9E-0A62-40DE-A61E-EE14CE024AB3}" destId="{30277A47-2AF7-4090-A2D7-30823F7F1D45}" srcOrd="3" destOrd="0" presId="urn:microsoft.com/office/officeart/2005/8/layout/hierarchy3"/>
    <dgm:cxn modelId="{5A4D8EC8-0241-47A8-A83C-BC9CF106D360}" type="presParOf" srcId="{7FE713CA-3C99-4769-97F9-20F1EFC580E2}" destId="{748A255D-F32E-4A97-9779-AFB899BA172B}" srcOrd="5" destOrd="0" presId="urn:microsoft.com/office/officeart/2005/8/layout/hierarchy3"/>
    <dgm:cxn modelId="{EA934166-4EF1-4534-A994-2DD23C25819B}" type="presParOf" srcId="{748A255D-F32E-4A97-9779-AFB899BA172B}" destId="{951D2600-B825-48BE-83AA-0D692F137954}" srcOrd="0" destOrd="0" presId="urn:microsoft.com/office/officeart/2005/8/layout/hierarchy3"/>
    <dgm:cxn modelId="{0EC80A1A-AD2A-4CC9-9472-A99290566BEC}" type="presParOf" srcId="{951D2600-B825-48BE-83AA-0D692F137954}" destId="{793F1E0E-7064-4B42-A67A-96F850484ABA}" srcOrd="0" destOrd="0" presId="urn:microsoft.com/office/officeart/2005/8/layout/hierarchy3"/>
    <dgm:cxn modelId="{5A470C94-8CFD-4E94-ACF4-44C6CC81E670}" type="presParOf" srcId="{951D2600-B825-48BE-83AA-0D692F137954}" destId="{C4C423CF-062B-4743-B272-9EBDD348C029}" srcOrd="1" destOrd="0" presId="urn:microsoft.com/office/officeart/2005/8/layout/hierarchy3"/>
    <dgm:cxn modelId="{379DEFF1-E4DE-4454-9797-DA6245F3FCF4}" type="presParOf" srcId="{748A255D-F32E-4A97-9779-AFB899BA172B}" destId="{03693FFC-8010-4424-BE08-228C65ADF6B8}" srcOrd="1" destOrd="0" presId="urn:microsoft.com/office/officeart/2005/8/layout/hierarchy3"/>
    <dgm:cxn modelId="{4C1CB3D8-D204-4A55-938F-C95B39800510}" type="presParOf" srcId="{03693FFC-8010-4424-BE08-228C65ADF6B8}" destId="{3887C018-90BC-42A2-AAD2-56289A0ECFC3}" srcOrd="0" destOrd="0" presId="urn:microsoft.com/office/officeart/2005/8/layout/hierarchy3"/>
    <dgm:cxn modelId="{317CF5D8-B34E-4C22-81BB-D4D74798F95F}" type="presParOf" srcId="{03693FFC-8010-4424-BE08-228C65ADF6B8}" destId="{1EC26B5C-8F88-4114-8213-9AC8B9E5DE43}" srcOrd="1" destOrd="0" presId="urn:microsoft.com/office/officeart/2005/8/layout/hierarchy3"/>
  </dgm:cxnLst>
  <dgm:bg>
    <a:solidFill>
      <a:schemeClr val="bg1">
        <a:alpha val="95000"/>
      </a:schemeClr>
    </a:solidFill>
    <a:effectLst>
      <a:softEdge rad="63500"/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647B2C-7C42-4073-98DD-25DDB67E2EE0}" type="doc">
      <dgm:prSet loTypeId="urn:microsoft.com/office/officeart/2005/8/layout/hList1" loCatId="list" qsTypeId="urn:microsoft.com/office/officeart/2005/8/quickstyle/3d3" qsCatId="3D" csTypeId="urn:microsoft.com/office/officeart/2005/8/colors/colorful1" csCatId="colorful"/>
      <dgm:spPr/>
      <dgm:t>
        <a:bodyPr/>
        <a:lstStyle/>
        <a:p>
          <a:endParaRPr lang="en-GB"/>
        </a:p>
      </dgm:t>
    </dgm:pt>
    <dgm:pt modelId="{706E8499-ADB9-49A3-9C31-BB3A20B2617F}">
      <dgm:prSet/>
      <dgm:spPr/>
      <dgm:t>
        <a:bodyPr/>
        <a:lstStyle/>
        <a:p>
          <a:r>
            <a:rPr lang="en-US"/>
            <a:t>Integration &amp; dry runs</a:t>
          </a:r>
          <a:endParaRPr lang="en-GB"/>
        </a:p>
      </dgm:t>
    </dgm:pt>
    <dgm:pt modelId="{81873728-2865-4B3E-BFD1-803B8A5752EB}" type="parTrans" cxnId="{936F3083-7A84-4025-B876-E895D9DE618B}">
      <dgm:prSet/>
      <dgm:spPr/>
      <dgm:t>
        <a:bodyPr/>
        <a:lstStyle/>
        <a:p>
          <a:endParaRPr lang="en-GB"/>
        </a:p>
      </dgm:t>
    </dgm:pt>
    <dgm:pt modelId="{533BEF8A-BE6C-457B-A2D6-9BF6D736C5BF}" type="sibTrans" cxnId="{936F3083-7A84-4025-B876-E895D9DE618B}">
      <dgm:prSet/>
      <dgm:spPr/>
      <dgm:t>
        <a:bodyPr/>
        <a:lstStyle/>
        <a:p>
          <a:endParaRPr lang="en-GB"/>
        </a:p>
      </dgm:t>
    </dgm:pt>
    <dgm:pt modelId="{D47087D6-077E-4C99-B9C6-8FE840A720C9}">
      <dgm:prSet/>
      <dgm:spPr/>
      <dgm:t>
        <a:bodyPr/>
        <a:lstStyle/>
        <a:p>
          <a:r>
            <a:rPr lang="en-US"/>
            <a:t>Integration activities ongoing for the various new subsystems</a:t>
          </a:r>
          <a:endParaRPr lang="en-GB"/>
        </a:p>
      </dgm:t>
    </dgm:pt>
    <dgm:pt modelId="{0D74B367-027E-4576-B93D-D82B64B88822}" type="parTrans" cxnId="{9F84C235-296F-4A5C-AC29-7308FE4EE8D6}">
      <dgm:prSet/>
      <dgm:spPr/>
      <dgm:t>
        <a:bodyPr/>
        <a:lstStyle/>
        <a:p>
          <a:endParaRPr lang="en-GB"/>
        </a:p>
      </dgm:t>
    </dgm:pt>
    <dgm:pt modelId="{33120971-3133-4CAC-A717-A77DA02A0007}" type="sibTrans" cxnId="{9F84C235-296F-4A5C-AC29-7308FE4EE8D6}">
      <dgm:prSet/>
      <dgm:spPr/>
      <dgm:t>
        <a:bodyPr/>
        <a:lstStyle/>
        <a:p>
          <a:endParaRPr lang="en-GB"/>
        </a:p>
      </dgm:t>
    </dgm:pt>
    <dgm:pt modelId="{4A517B7A-21BC-43D3-AEE4-618C22DE8245}">
      <dgm:prSet/>
      <dgm:spPr/>
      <dgm:t>
        <a:bodyPr/>
        <a:lstStyle/>
        <a:p>
          <a:r>
            <a:rPr lang="en-US"/>
            <a:t>Dry runs planned and being carried out – final tests ramping upas systems are coming in</a:t>
          </a:r>
          <a:endParaRPr lang="en-GB"/>
        </a:p>
      </dgm:t>
    </dgm:pt>
    <dgm:pt modelId="{C729C0A9-B1D3-4B68-A9F5-7A63FF367F4C}" type="parTrans" cxnId="{2F3DD6A5-ECA6-488F-98CE-2CF193C9DCD1}">
      <dgm:prSet/>
      <dgm:spPr/>
      <dgm:t>
        <a:bodyPr/>
        <a:lstStyle/>
        <a:p>
          <a:endParaRPr lang="en-GB"/>
        </a:p>
      </dgm:t>
    </dgm:pt>
    <dgm:pt modelId="{F06DD08B-BFE4-4894-AC2A-5CEBC62EA0A3}" type="sibTrans" cxnId="{2F3DD6A5-ECA6-488F-98CE-2CF193C9DCD1}">
      <dgm:prSet/>
      <dgm:spPr/>
      <dgm:t>
        <a:bodyPr/>
        <a:lstStyle/>
        <a:p>
          <a:endParaRPr lang="en-GB"/>
        </a:p>
      </dgm:t>
    </dgm:pt>
    <dgm:pt modelId="{DD48C8C9-E9FA-4247-B56F-99FE79B7E925}">
      <dgm:prSet/>
      <dgm:spPr/>
      <dgm:t>
        <a:bodyPr/>
        <a:lstStyle/>
        <a:p>
          <a:r>
            <a:rPr lang="en-US"/>
            <a:t>Beam commissioning</a:t>
          </a:r>
          <a:endParaRPr lang="en-GB"/>
        </a:p>
      </dgm:t>
    </dgm:pt>
    <dgm:pt modelId="{EC2BD9CD-B469-441E-97D9-480FC7FA27BD}" type="parTrans" cxnId="{035C402E-A687-4932-B9EB-3D89339F7B71}">
      <dgm:prSet/>
      <dgm:spPr/>
      <dgm:t>
        <a:bodyPr/>
        <a:lstStyle/>
        <a:p>
          <a:endParaRPr lang="en-GB"/>
        </a:p>
      </dgm:t>
    </dgm:pt>
    <dgm:pt modelId="{24C74740-7C3D-42CF-A828-706062D937B9}" type="sibTrans" cxnId="{035C402E-A687-4932-B9EB-3D89339F7B71}">
      <dgm:prSet/>
      <dgm:spPr/>
      <dgm:t>
        <a:bodyPr/>
        <a:lstStyle/>
        <a:p>
          <a:endParaRPr lang="en-GB"/>
        </a:p>
      </dgm:t>
    </dgm:pt>
    <dgm:pt modelId="{7A20D10B-D2BD-4D0A-BD06-02FB681FCADA}">
      <dgm:prSet/>
      <dgm:spPr/>
      <dgm:t>
        <a:bodyPr/>
        <a:lstStyle/>
        <a:p>
          <a:r>
            <a:rPr lang="en-US"/>
            <a:t>Sequences and co-activities established</a:t>
          </a:r>
          <a:endParaRPr lang="en-GB"/>
        </a:p>
      </dgm:t>
    </dgm:pt>
    <dgm:pt modelId="{72589791-8FAC-409F-AEB4-B5B45DCC2959}" type="parTrans" cxnId="{7F44CAFD-B91A-482D-B0CC-DE066B090ACD}">
      <dgm:prSet/>
      <dgm:spPr/>
      <dgm:t>
        <a:bodyPr/>
        <a:lstStyle/>
        <a:p>
          <a:endParaRPr lang="en-GB"/>
        </a:p>
      </dgm:t>
    </dgm:pt>
    <dgm:pt modelId="{29CB0181-6AE7-4F38-8DF6-1861E53F981B}" type="sibTrans" cxnId="{7F44CAFD-B91A-482D-B0CC-DE066B090ACD}">
      <dgm:prSet/>
      <dgm:spPr/>
      <dgm:t>
        <a:bodyPr/>
        <a:lstStyle/>
        <a:p>
          <a:endParaRPr lang="en-GB"/>
        </a:p>
      </dgm:t>
    </dgm:pt>
    <dgm:pt modelId="{252F9C15-F481-43C3-929B-892908BFA549}">
      <dgm:prSet/>
      <dgm:spPr/>
      <dgm:t>
        <a:bodyPr/>
        <a:lstStyle/>
        <a:p>
          <a:r>
            <a:rPr lang="en-US"/>
            <a:t>Requirements and preparations identified</a:t>
          </a:r>
          <a:endParaRPr lang="en-GB"/>
        </a:p>
      </dgm:t>
    </dgm:pt>
    <dgm:pt modelId="{1722CC20-4720-4AAC-948A-50F53E88825D}" type="parTrans" cxnId="{B01380A2-5D2F-4DA2-A1CC-80F35AE1AAC7}">
      <dgm:prSet/>
      <dgm:spPr/>
      <dgm:t>
        <a:bodyPr/>
        <a:lstStyle/>
        <a:p>
          <a:endParaRPr lang="en-GB"/>
        </a:p>
      </dgm:t>
    </dgm:pt>
    <dgm:pt modelId="{7A3FE9FF-EF19-4D90-B092-3FC802CC7F6B}" type="sibTrans" cxnId="{B01380A2-5D2F-4DA2-A1CC-80F35AE1AAC7}">
      <dgm:prSet/>
      <dgm:spPr/>
      <dgm:t>
        <a:bodyPr/>
        <a:lstStyle/>
        <a:p>
          <a:endParaRPr lang="en-GB"/>
        </a:p>
      </dgm:t>
    </dgm:pt>
    <dgm:pt modelId="{15016B95-D423-4461-B289-395D794D6125}">
      <dgm:prSet/>
      <dgm:spPr/>
      <dgm:t>
        <a:bodyPr/>
        <a:lstStyle/>
        <a:p>
          <a:r>
            <a:rPr lang="en-US"/>
            <a:t>Critical path items </a:t>
          </a:r>
          <a:r>
            <a:rPr lang="en-US">
              <a:sym typeface="Wingdings" panose="05000000000000000000" pitchFamily="2" charset="2"/>
            </a:rPr>
            <a:t></a:t>
          </a:r>
          <a:r>
            <a:rPr lang="en-US"/>
            <a:t> preparation &amp; tests are essential to minimize impact</a:t>
          </a:r>
          <a:endParaRPr lang="en-GB"/>
        </a:p>
      </dgm:t>
    </dgm:pt>
    <dgm:pt modelId="{7CA3789B-DCFE-4BE1-B52C-796910475095}" type="parTrans" cxnId="{B986990C-38D6-447C-9C80-98B6EC49EDD4}">
      <dgm:prSet/>
      <dgm:spPr/>
      <dgm:t>
        <a:bodyPr/>
        <a:lstStyle/>
        <a:p>
          <a:endParaRPr lang="en-GB"/>
        </a:p>
      </dgm:t>
    </dgm:pt>
    <dgm:pt modelId="{04B9BB58-174E-4E38-98BD-EDBC8AC48DA3}" type="sibTrans" cxnId="{B986990C-38D6-447C-9C80-98B6EC49EDD4}">
      <dgm:prSet/>
      <dgm:spPr/>
      <dgm:t>
        <a:bodyPr/>
        <a:lstStyle/>
        <a:p>
          <a:endParaRPr lang="en-GB"/>
        </a:p>
      </dgm:t>
    </dgm:pt>
    <dgm:pt modelId="{273B9BCF-B933-4C77-85A5-F76B121A4CAD}">
      <dgm:prSet/>
      <dgm:spPr/>
      <dgm:t>
        <a:bodyPr/>
        <a:lstStyle/>
        <a:p>
          <a:r>
            <a:rPr lang="en-US"/>
            <a:t>Scrubbing</a:t>
          </a:r>
          <a:endParaRPr lang="en-GB"/>
        </a:p>
      </dgm:t>
    </dgm:pt>
    <dgm:pt modelId="{A64D6DFA-CF4D-4E91-B357-5DD7EE7006AB}" type="parTrans" cxnId="{0D7E9E2C-E365-49E2-B2E4-E0BD8DD78D29}">
      <dgm:prSet/>
      <dgm:spPr/>
      <dgm:t>
        <a:bodyPr/>
        <a:lstStyle/>
        <a:p>
          <a:endParaRPr lang="en-GB"/>
        </a:p>
      </dgm:t>
    </dgm:pt>
    <dgm:pt modelId="{0E9A48AD-4383-4718-B04A-836B95E9D969}" type="sibTrans" cxnId="{0D7E9E2C-E365-49E2-B2E4-E0BD8DD78D29}">
      <dgm:prSet/>
      <dgm:spPr/>
      <dgm:t>
        <a:bodyPr/>
        <a:lstStyle/>
        <a:p>
          <a:endParaRPr lang="en-GB"/>
        </a:p>
      </dgm:t>
    </dgm:pt>
    <dgm:pt modelId="{40CC0949-4990-40D4-9EF3-F8A9BB549CE3}">
      <dgm:prSet/>
      <dgm:spPr/>
      <dgm:t>
        <a:bodyPr/>
        <a:lstStyle/>
        <a:p>
          <a:r>
            <a:rPr lang="en-US"/>
            <a:t>Times allocated</a:t>
          </a:r>
          <a:endParaRPr lang="en-GB"/>
        </a:p>
      </dgm:t>
    </dgm:pt>
    <dgm:pt modelId="{F93CB864-14C8-4CF5-B2C3-1E64DBB66A9E}" type="parTrans" cxnId="{0A7C2956-C327-4D9E-9E50-BDFC3A141AF2}">
      <dgm:prSet/>
      <dgm:spPr/>
      <dgm:t>
        <a:bodyPr/>
        <a:lstStyle/>
        <a:p>
          <a:endParaRPr lang="en-GB"/>
        </a:p>
      </dgm:t>
    </dgm:pt>
    <dgm:pt modelId="{C59EF323-6B38-43C8-BBF5-F9BBEDAAA890}" type="sibTrans" cxnId="{0A7C2956-C327-4D9E-9E50-BDFC3A141AF2}">
      <dgm:prSet/>
      <dgm:spPr/>
      <dgm:t>
        <a:bodyPr/>
        <a:lstStyle/>
        <a:p>
          <a:endParaRPr lang="en-GB"/>
        </a:p>
      </dgm:t>
    </dgm:pt>
    <dgm:pt modelId="{6EC875A2-4151-49C8-A2F5-15B0B429242D}">
      <dgm:prSet/>
      <dgm:spPr/>
      <dgm:t>
        <a:bodyPr/>
        <a:lstStyle/>
        <a:p>
          <a:r>
            <a:rPr lang="en-US"/>
            <a:t>Key tasks identified, sequence established, CCAs identified and scheduled</a:t>
          </a:r>
          <a:endParaRPr lang="en-GB"/>
        </a:p>
      </dgm:t>
    </dgm:pt>
    <dgm:pt modelId="{4F2213E6-112A-4676-B6FE-7D63A73C4C3E}" type="parTrans" cxnId="{8F49F57A-6B79-478E-8314-12C49B8DA938}">
      <dgm:prSet/>
      <dgm:spPr/>
      <dgm:t>
        <a:bodyPr/>
        <a:lstStyle/>
        <a:p>
          <a:endParaRPr lang="en-GB"/>
        </a:p>
      </dgm:t>
    </dgm:pt>
    <dgm:pt modelId="{971EA88B-F9CB-46C1-93BA-5EAE9733CEA5}" type="sibTrans" cxnId="{8F49F57A-6B79-478E-8314-12C49B8DA938}">
      <dgm:prSet/>
      <dgm:spPr/>
      <dgm:t>
        <a:bodyPr/>
        <a:lstStyle/>
        <a:p>
          <a:endParaRPr lang="en-GB"/>
        </a:p>
      </dgm:t>
    </dgm:pt>
    <dgm:pt modelId="{8F631A06-4792-4D21-A8C1-B2C9050AA34E}">
      <dgm:prSet/>
      <dgm:spPr/>
      <dgm:t>
        <a:bodyPr/>
        <a:lstStyle/>
        <a:p>
          <a:r>
            <a:rPr lang="en-US"/>
            <a:t>RF development slots allocated and communicated to RF – RF sequence of CCAs established</a:t>
          </a:r>
          <a:endParaRPr lang="en-GB"/>
        </a:p>
      </dgm:t>
    </dgm:pt>
    <dgm:pt modelId="{A9C7153A-7CF3-4C0B-8520-9451A123C200}" type="parTrans" cxnId="{544CADAB-2D5C-4BD4-94AA-463DD056C253}">
      <dgm:prSet/>
      <dgm:spPr/>
      <dgm:t>
        <a:bodyPr/>
        <a:lstStyle/>
        <a:p>
          <a:endParaRPr lang="en-GB"/>
        </a:p>
      </dgm:t>
    </dgm:pt>
    <dgm:pt modelId="{D984E68E-C0FA-4CFC-B1F1-8B66E8B4517C}" type="sibTrans" cxnId="{544CADAB-2D5C-4BD4-94AA-463DD056C253}">
      <dgm:prSet/>
      <dgm:spPr/>
      <dgm:t>
        <a:bodyPr/>
        <a:lstStyle/>
        <a:p>
          <a:endParaRPr lang="en-GB"/>
        </a:p>
      </dgm:t>
    </dgm:pt>
    <dgm:pt modelId="{1134928D-9ABF-489A-9A9C-C8284BCE2783}">
      <dgm:prSet/>
      <dgm:spPr/>
      <dgm:t>
        <a:bodyPr/>
        <a:lstStyle/>
        <a:p>
          <a:r>
            <a:rPr lang="en-US"/>
            <a:t>Detailed planning available, COLDEX and NA co-existence clarified; last scrubbing week used also for NA beamlines setting up</a:t>
          </a:r>
          <a:endParaRPr lang="en-GB"/>
        </a:p>
      </dgm:t>
    </dgm:pt>
    <dgm:pt modelId="{DC56ECC2-0266-4E6D-B937-01EDC2905537}" type="parTrans" cxnId="{392EE170-221D-4880-A0E3-952E3E27F65D}">
      <dgm:prSet/>
      <dgm:spPr/>
      <dgm:t>
        <a:bodyPr/>
        <a:lstStyle/>
        <a:p>
          <a:endParaRPr lang="en-GB"/>
        </a:p>
      </dgm:t>
    </dgm:pt>
    <dgm:pt modelId="{61BB02A4-8D14-4BBD-B04D-039A073E5448}" type="sibTrans" cxnId="{392EE170-221D-4880-A0E3-952E3E27F65D}">
      <dgm:prSet/>
      <dgm:spPr/>
      <dgm:t>
        <a:bodyPr/>
        <a:lstStyle/>
        <a:p>
          <a:endParaRPr lang="en-GB"/>
        </a:p>
      </dgm:t>
    </dgm:pt>
    <dgm:pt modelId="{9BBC975B-A2A1-445C-BF96-8A2BDE054617}">
      <dgm:prSet/>
      <dgm:spPr/>
      <dgm:t>
        <a:bodyPr/>
        <a:lstStyle/>
        <a:p>
          <a:r>
            <a:rPr lang="en-US"/>
            <a:t>Ions commissioning</a:t>
          </a:r>
          <a:endParaRPr lang="en-GB"/>
        </a:p>
      </dgm:t>
    </dgm:pt>
    <dgm:pt modelId="{91E564E7-0DCF-4D99-BCFA-9DE9CE384DC1}" type="parTrans" cxnId="{8DCF904D-50CC-40AC-90A9-3EB99F419F5D}">
      <dgm:prSet/>
      <dgm:spPr/>
      <dgm:t>
        <a:bodyPr/>
        <a:lstStyle/>
        <a:p>
          <a:endParaRPr lang="en-GB"/>
        </a:p>
      </dgm:t>
    </dgm:pt>
    <dgm:pt modelId="{D5BD3E96-C415-447F-BA95-7E4FDBF3AB2E}" type="sibTrans" cxnId="{8DCF904D-50CC-40AC-90A9-3EB99F419F5D}">
      <dgm:prSet/>
      <dgm:spPr/>
      <dgm:t>
        <a:bodyPr/>
        <a:lstStyle/>
        <a:p>
          <a:endParaRPr lang="en-GB"/>
        </a:p>
      </dgm:t>
    </dgm:pt>
    <dgm:pt modelId="{170B3A4A-DE8E-4D72-87DB-18641D58BD21}">
      <dgm:prSet/>
      <dgm:spPr/>
      <dgm:t>
        <a:bodyPr/>
        <a:lstStyle/>
        <a:p>
          <a:r>
            <a:rPr lang="en-US"/>
            <a:t>Ions commissioning mode established, dedicated ion commissioning blocks allocated</a:t>
          </a:r>
          <a:endParaRPr lang="en-GB"/>
        </a:p>
      </dgm:t>
    </dgm:pt>
    <dgm:pt modelId="{42FE7D82-EFF1-4826-A7C4-E9A368469287}" type="parTrans" cxnId="{A7D6391E-F99C-4DB7-B243-B6913FFAC144}">
      <dgm:prSet/>
      <dgm:spPr/>
      <dgm:t>
        <a:bodyPr/>
        <a:lstStyle/>
        <a:p>
          <a:endParaRPr lang="en-GB"/>
        </a:p>
      </dgm:t>
    </dgm:pt>
    <dgm:pt modelId="{97657105-C8E9-484D-A40B-4336632558E9}" type="sibTrans" cxnId="{A7D6391E-F99C-4DB7-B243-B6913FFAC144}">
      <dgm:prSet/>
      <dgm:spPr/>
      <dgm:t>
        <a:bodyPr/>
        <a:lstStyle/>
        <a:p>
          <a:endParaRPr lang="en-GB"/>
        </a:p>
      </dgm:t>
    </dgm:pt>
    <dgm:pt modelId="{8D1BCDF6-9879-428B-A58C-F0397C81B14C}">
      <dgm:prSet/>
      <dgm:spPr/>
      <dgm:t>
        <a:bodyPr/>
        <a:lstStyle/>
        <a:p>
          <a:r>
            <a:rPr lang="en-US"/>
            <a:t>Ion commissioning subtasks modules in preparation for quick and adaptable planning with timelines and milestones</a:t>
          </a:r>
          <a:endParaRPr lang="en-GB"/>
        </a:p>
      </dgm:t>
    </dgm:pt>
    <dgm:pt modelId="{0F4C347C-AEFD-4CA2-8F55-9B7218599B6D}" type="parTrans" cxnId="{3BC209A0-14D1-4DFB-A2D4-0950DB20AFC5}">
      <dgm:prSet/>
      <dgm:spPr/>
      <dgm:t>
        <a:bodyPr/>
        <a:lstStyle/>
        <a:p>
          <a:endParaRPr lang="en-GB"/>
        </a:p>
      </dgm:t>
    </dgm:pt>
    <dgm:pt modelId="{DAE32D05-175D-45B1-8CEB-64F977B5B418}" type="sibTrans" cxnId="{3BC209A0-14D1-4DFB-A2D4-0950DB20AFC5}">
      <dgm:prSet/>
      <dgm:spPr/>
      <dgm:t>
        <a:bodyPr/>
        <a:lstStyle/>
        <a:p>
          <a:endParaRPr lang="en-GB"/>
        </a:p>
      </dgm:t>
    </dgm:pt>
    <dgm:pt modelId="{23B85C02-6F7E-4836-B46B-CE16D4FF14B0}" type="pres">
      <dgm:prSet presAssocID="{78647B2C-7C42-4073-98DD-25DDB67E2EE0}" presName="Name0" presStyleCnt="0">
        <dgm:presLayoutVars>
          <dgm:dir/>
          <dgm:animLvl val="lvl"/>
          <dgm:resizeHandles val="exact"/>
        </dgm:presLayoutVars>
      </dgm:prSet>
      <dgm:spPr/>
    </dgm:pt>
    <dgm:pt modelId="{C82539E8-6A2D-4DAC-AED1-F2DDDB7B1D92}" type="pres">
      <dgm:prSet presAssocID="{706E8499-ADB9-49A3-9C31-BB3A20B2617F}" presName="composite" presStyleCnt="0"/>
      <dgm:spPr/>
    </dgm:pt>
    <dgm:pt modelId="{8B9D1411-E8BB-49DD-9893-9DE542DED195}" type="pres">
      <dgm:prSet presAssocID="{706E8499-ADB9-49A3-9C31-BB3A20B2617F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A70C78C9-B87E-43FC-BBEB-5774FE12E5D4}" type="pres">
      <dgm:prSet presAssocID="{706E8499-ADB9-49A3-9C31-BB3A20B2617F}" presName="desTx" presStyleLbl="alignAccFollowNode1" presStyleIdx="0" presStyleCnt="4">
        <dgm:presLayoutVars>
          <dgm:bulletEnabled val="1"/>
        </dgm:presLayoutVars>
      </dgm:prSet>
      <dgm:spPr/>
    </dgm:pt>
    <dgm:pt modelId="{450795E5-3544-4FB6-9696-9EFD767B0AB5}" type="pres">
      <dgm:prSet presAssocID="{533BEF8A-BE6C-457B-A2D6-9BF6D736C5BF}" presName="space" presStyleCnt="0"/>
      <dgm:spPr/>
    </dgm:pt>
    <dgm:pt modelId="{F49B303B-4B93-4F92-B206-C7A4A318B64D}" type="pres">
      <dgm:prSet presAssocID="{DD48C8C9-E9FA-4247-B56F-99FE79B7E925}" presName="composite" presStyleCnt="0"/>
      <dgm:spPr/>
    </dgm:pt>
    <dgm:pt modelId="{59167099-603B-4A29-A81A-12308A9B0D4B}" type="pres">
      <dgm:prSet presAssocID="{DD48C8C9-E9FA-4247-B56F-99FE79B7E925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75F2D790-D0F2-47A0-AB92-090109E604A6}" type="pres">
      <dgm:prSet presAssocID="{DD48C8C9-E9FA-4247-B56F-99FE79B7E925}" presName="desTx" presStyleLbl="alignAccFollowNode1" presStyleIdx="1" presStyleCnt="4">
        <dgm:presLayoutVars>
          <dgm:bulletEnabled val="1"/>
        </dgm:presLayoutVars>
      </dgm:prSet>
      <dgm:spPr/>
    </dgm:pt>
    <dgm:pt modelId="{C8637D1D-6DC3-4602-B55F-A4AAACD505C8}" type="pres">
      <dgm:prSet presAssocID="{24C74740-7C3D-42CF-A828-706062D937B9}" presName="space" presStyleCnt="0"/>
      <dgm:spPr/>
    </dgm:pt>
    <dgm:pt modelId="{B7935E1B-0A75-4AEA-BE87-076750AD415D}" type="pres">
      <dgm:prSet presAssocID="{273B9BCF-B933-4C77-85A5-F76B121A4CAD}" presName="composite" presStyleCnt="0"/>
      <dgm:spPr/>
    </dgm:pt>
    <dgm:pt modelId="{CABEB6B0-0F7F-42BB-98DC-60BF87D495A9}" type="pres">
      <dgm:prSet presAssocID="{273B9BCF-B933-4C77-85A5-F76B121A4CAD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C67F5958-D027-48E6-B903-53FACD93B94A}" type="pres">
      <dgm:prSet presAssocID="{273B9BCF-B933-4C77-85A5-F76B121A4CAD}" presName="desTx" presStyleLbl="alignAccFollowNode1" presStyleIdx="2" presStyleCnt="4">
        <dgm:presLayoutVars>
          <dgm:bulletEnabled val="1"/>
        </dgm:presLayoutVars>
      </dgm:prSet>
      <dgm:spPr/>
    </dgm:pt>
    <dgm:pt modelId="{903EF2FC-1D97-4CCD-9316-C633B59DBEF2}" type="pres">
      <dgm:prSet presAssocID="{0E9A48AD-4383-4718-B04A-836B95E9D969}" presName="space" presStyleCnt="0"/>
      <dgm:spPr/>
    </dgm:pt>
    <dgm:pt modelId="{F9BE2657-5FC1-43BB-AC5F-9210BB90D29E}" type="pres">
      <dgm:prSet presAssocID="{9BBC975B-A2A1-445C-BF96-8A2BDE054617}" presName="composite" presStyleCnt="0"/>
      <dgm:spPr/>
    </dgm:pt>
    <dgm:pt modelId="{8796AE83-1E29-4801-9DD7-ED35457B2D76}" type="pres">
      <dgm:prSet presAssocID="{9BBC975B-A2A1-445C-BF96-8A2BDE054617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6BE49944-14F1-4C0D-9C02-8C94E90BE505}" type="pres">
      <dgm:prSet presAssocID="{9BBC975B-A2A1-445C-BF96-8A2BDE054617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B986990C-38D6-447C-9C80-98B6EC49EDD4}" srcId="{DD48C8C9-E9FA-4247-B56F-99FE79B7E925}" destId="{15016B95-D423-4461-B289-395D794D6125}" srcOrd="2" destOrd="0" parTransId="{7CA3789B-DCFE-4BE1-B52C-796910475095}" sibTransId="{04B9BB58-174E-4E38-98BD-EDBC8AC48DA3}"/>
    <dgm:cxn modelId="{6768AF0C-3DFF-40DA-8CBC-3ED10DFF2563}" type="presOf" srcId="{DD48C8C9-E9FA-4247-B56F-99FE79B7E925}" destId="{59167099-603B-4A29-A81A-12308A9B0D4B}" srcOrd="0" destOrd="0" presId="urn:microsoft.com/office/officeart/2005/8/layout/hList1"/>
    <dgm:cxn modelId="{DA42F90F-8376-419A-A0CA-8225807F5DFB}" type="presOf" srcId="{4A517B7A-21BC-43D3-AEE4-618C22DE8245}" destId="{A70C78C9-B87E-43FC-BBEB-5774FE12E5D4}" srcOrd="0" destOrd="1" presId="urn:microsoft.com/office/officeart/2005/8/layout/hList1"/>
    <dgm:cxn modelId="{1FA9B81D-5CA2-4A35-B967-80EBCFB799EC}" type="presOf" srcId="{706E8499-ADB9-49A3-9C31-BB3A20B2617F}" destId="{8B9D1411-E8BB-49DD-9893-9DE542DED195}" srcOrd="0" destOrd="0" presId="urn:microsoft.com/office/officeart/2005/8/layout/hList1"/>
    <dgm:cxn modelId="{A7D6391E-F99C-4DB7-B243-B6913FFAC144}" srcId="{9BBC975B-A2A1-445C-BF96-8A2BDE054617}" destId="{170B3A4A-DE8E-4D72-87DB-18641D58BD21}" srcOrd="0" destOrd="0" parTransId="{42FE7D82-EFF1-4826-A7C4-E9A368469287}" sibTransId="{97657105-C8E9-484D-A40B-4336632558E9}"/>
    <dgm:cxn modelId="{0D7E9E2C-E365-49E2-B2E4-E0BD8DD78D29}" srcId="{78647B2C-7C42-4073-98DD-25DDB67E2EE0}" destId="{273B9BCF-B933-4C77-85A5-F76B121A4CAD}" srcOrd="2" destOrd="0" parTransId="{A64D6DFA-CF4D-4E91-B357-5DD7EE7006AB}" sibTransId="{0E9A48AD-4383-4718-B04A-836B95E9D969}"/>
    <dgm:cxn modelId="{035C402E-A687-4932-B9EB-3D89339F7B71}" srcId="{78647B2C-7C42-4073-98DD-25DDB67E2EE0}" destId="{DD48C8C9-E9FA-4247-B56F-99FE79B7E925}" srcOrd="1" destOrd="0" parTransId="{EC2BD9CD-B469-441E-97D9-480FC7FA27BD}" sibTransId="{24C74740-7C3D-42CF-A828-706062D937B9}"/>
    <dgm:cxn modelId="{8EADF130-C028-420A-B0C8-5228E79AAF92}" type="presOf" srcId="{78647B2C-7C42-4073-98DD-25DDB67E2EE0}" destId="{23B85C02-6F7E-4836-B46B-CE16D4FF14B0}" srcOrd="0" destOrd="0" presId="urn:microsoft.com/office/officeart/2005/8/layout/hList1"/>
    <dgm:cxn modelId="{9F84C235-296F-4A5C-AC29-7308FE4EE8D6}" srcId="{706E8499-ADB9-49A3-9C31-BB3A20B2617F}" destId="{D47087D6-077E-4C99-B9C6-8FE840A720C9}" srcOrd="0" destOrd="0" parTransId="{0D74B367-027E-4576-B93D-D82B64B88822}" sibTransId="{33120971-3133-4CAC-A717-A77DA02A0007}"/>
    <dgm:cxn modelId="{2ED57B5F-D52E-4E79-817D-FE06E79A37F8}" type="presOf" srcId="{15016B95-D423-4461-B289-395D794D6125}" destId="{75F2D790-D0F2-47A0-AB92-090109E604A6}" srcOrd="0" destOrd="2" presId="urn:microsoft.com/office/officeart/2005/8/layout/hList1"/>
    <dgm:cxn modelId="{8DCF904D-50CC-40AC-90A9-3EB99F419F5D}" srcId="{78647B2C-7C42-4073-98DD-25DDB67E2EE0}" destId="{9BBC975B-A2A1-445C-BF96-8A2BDE054617}" srcOrd="3" destOrd="0" parTransId="{91E564E7-0DCF-4D99-BCFA-9DE9CE384DC1}" sibTransId="{D5BD3E96-C415-447F-BA95-7E4FDBF3AB2E}"/>
    <dgm:cxn modelId="{392EE170-221D-4880-A0E3-952E3E27F65D}" srcId="{273B9BCF-B933-4C77-85A5-F76B121A4CAD}" destId="{1134928D-9ABF-489A-9A9C-C8284BCE2783}" srcOrd="3" destOrd="0" parTransId="{DC56ECC2-0266-4E6D-B937-01EDC2905537}" sibTransId="{61BB02A4-8D14-4BBD-B04D-039A073E5448}"/>
    <dgm:cxn modelId="{6D1E4052-3D06-4D58-81C3-610C8F373314}" type="presOf" srcId="{1134928D-9ABF-489A-9A9C-C8284BCE2783}" destId="{C67F5958-D027-48E6-B903-53FACD93B94A}" srcOrd="0" destOrd="3" presId="urn:microsoft.com/office/officeart/2005/8/layout/hList1"/>
    <dgm:cxn modelId="{0A7C2956-C327-4D9E-9E50-BDFC3A141AF2}" srcId="{273B9BCF-B933-4C77-85A5-F76B121A4CAD}" destId="{40CC0949-4990-40D4-9EF3-F8A9BB549CE3}" srcOrd="0" destOrd="0" parTransId="{F93CB864-14C8-4CF5-B2C3-1E64DBB66A9E}" sibTransId="{C59EF323-6B38-43C8-BBF5-F9BBEDAAA890}"/>
    <dgm:cxn modelId="{B170CB59-FA76-466E-8C8E-C63DB9609878}" type="presOf" srcId="{170B3A4A-DE8E-4D72-87DB-18641D58BD21}" destId="{6BE49944-14F1-4C0D-9C02-8C94E90BE505}" srcOrd="0" destOrd="0" presId="urn:microsoft.com/office/officeart/2005/8/layout/hList1"/>
    <dgm:cxn modelId="{B94FF27A-B97B-4F56-BB55-95BAC753DFB3}" type="presOf" srcId="{40CC0949-4990-40D4-9EF3-F8A9BB549CE3}" destId="{C67F5958-D027-48E6-B903-53FACD93B94A}" srcOrd="0" destOrd="0" presId="urn:microsoft.com/office/officeart/2005/8/layout/hList1"/>
    <dgm:cxn modelId="{8F49F57A-6B79-478E-8314-12C49B8DA938}" srcId="{273B9BCF-B933-4C77-85A5-F76B121A4CAD}" destId="{6EC875A2-4151-49C8-A2F5-15B0B429242D}" srcOrd="1" destOrd="0" parTransId="{4F2213E6-112A-4676-B6FE-7D63A73C4C3E}" sibTransId="{971EA88B-F9CB-46C1-93BA-5EAE9733CEA5}"/>
    <dgm:cxn modelId="{936F3083-7A84-4025-B876-E895D9DE618B}" srcId="{78647B2C-7C42-4073-98DD-25DDB67E2EE0}" destId="{706E8499-ADB9-49A3-9C31-BB3A20B2617F}" srcOrd="0" destOrd="0" parTransId="{81873728-2865-4B3E-BFD1-803B8A5752EB}" sibTransId="{533BEF8A-BE6C-457B-A2D6-9BF6D736C5BF}"/>
    <dgm:cxn modelId="{38113D87-1AE4-43BB-AB36-3CE3BA85EDF2}" type="presOf" srcId="{8D1BCDF6-9879-428B-A58C-F0397C81B14C}" destId="{6BE49944-14F1-4C0D-9C02-8C94E90BE505}" srcOrd="0" destOrd="1" presId="urn:microsoft.com/office/officeart/2005/8/layout/hList1"/>
    <dgm:cxn modelId="{42E5A589-50EF-4386-8092-35573C0AC448}" type="presOf" srcId="{9BBC975B-A2A1-445C-BF96-8A2BDE054617}" destId="{8796AE83-1E29-4801-9DD7-ED35457B2D76}" srcOrd="0" destOrd="0" presId="urn:microsoft.com/office/officeart/2005/8/layout/hList1"/>
    <dgm:cxn modelId="{32DBC789-2BD1-43BD-9474-3072CF760BBF}" type="presOf" srcId="{D47087D6-077E-4C99-B9C6-8FE840A720C9}" destId="{A70C78C9-B87E-43FC-BBEB-5774FE12E5D4}" srcOrd="0" destOrd="0" presId="urn:microsoft.com/office/officeart/2005/8/layout/hList1"/>
    <dgm:cxn modelId="{BEACFC96-7A45-4E0B-B967-828125C10ADE}" type="presOf" srcId="{8F631A06-4792-4D21-A8C1-B2C9050AA34E}" destId="{C67F5958-D027-48E6-B903-53FACD93B94A}" srcOrd="0" destOrd="2" presId="urn:microsoft.com/office/officeart/2005/8/layout/hList1"/>
    <dgm:cxn modelId="{5BB5989B-2313-459E-AB12-A4D3591DA785}" type="presOf" srcId="{7A20D10B-D2BD-4D0A-BD06-02FB681FCADA}" destId="{75F2D790-D0F2-47A0-AB92-090109E604A6}" srcOrd="0" destOrd="0" presId="urn:microsoft.com/office/officeart/2005/8/layout/hList1"/>
    <dgm:cxn modelId="{3BC209A0-14D1-4DFB-A2D4-0950DB20AFC5}" srcId="{9BBC975B-A2A1-445C-BF96-8A2BDE054617}" destId="{8D1BCDF6-9879-428B-A58C-F0397C81B14C}" srcOrd="1" destOrd="0" parTransId="{0F4C347C-AEFD-4CA2-8F55-9B7218599B6D}" sibTransId="{DAE32D05-175D-45B1-8CEB-64F977B5B418}"/>
    <dgm:cxn modelId="{B01380A2-5D2F-4DA2-A1CC-80F35AE1AAC7}" srcId="{DD48C8C9-E9FA-4247-B56F-99FE79B7E925}" destId="{252F9C15-F481-43C3-929B-892908BFA549}" srcOrd="1" destOrd="0" parTransId="{1722CC20-4720-4AAC-948A-50F53E88825D}" sibTransId="{7A3FE9FF-EF19-4D90-B092-3FC802CC7F6B}"/>
    <dgm:cxn modelId="{2F3DD6A5-ECA6-488F-98CE-2CF193C9DCD1}" srcId="{706E8499-ADB9-49A3-9C31-BB3A20B2617F}" destId="{4A517B7A-21BC-43D3-AEE4-618C22DE8245}" srcOrd="1" destOrd="0" parTransId="{C729C0A9-B1D3-4B68-A9F5-7A63FF367F4C}" sibTransId="{F06DD08B-BFE4-4894-AC2A-5CEBC62EA0A3}"/>
    <dgm:cxn modelId="{544CADAB-2D5C-4BD4-94AA-463DD056C253}" srcId="{273B9BCF-B933-4C77-85A5-F76B121A4CAD}" destId="{8F631A06-4792-4D21-A8C1-B2C9050AA34E}" srcOrd="2" destOrd="0" parTransId="{A9C7153A-7CF3-4C0B-8520-9451A123C200}" sibTransId="{D984E68E-C0FA-4CFC-B1F1-8B66E8B4517C}"/>
    <dgm:cxn modelId="{69423FBF-0E79-48DF-A441-C4A3C6E5E050}" type="presOf" srcId="{273B9BCF-B933-4C77-85A5-F76B121A4CAD}" destId="{CABEB6B0-0F7F-42BB-98DC-60BF87D495A9}" srcOrd="0" destOrd="0" presId="urn:microsoft.com/office/officeart/2005/8/layout/hList1"/>
    <dgm:cxn modelId="{EA5210C3-A0FC-41E3-904C-D6C412C302AA}" type="presOf" srcId="{6EC875A2-4151-49C8-A2F5-15B0B429242D}" destId="{C67F5958-D027-48E6-B903-53FACD93B94A}" srcOrd="0" destOrd="1" presId="urn:microsoft.com/office/officeart/2005/8/layout/hList1"/>
    <dgm:cxn modelId="{DF5350E5-CD63-4E48-BFA7-2B29A2A7272F}" type="presOf" srcId="{252F9C15-F481-43C3-929B-892908BFA549}" destId="{75F2D790-D0F2-47A0-AB92-090109E604A6}" srcOrd="0" destOrd="1" presId="urn:microsoft.com/office/officeart/2005/8/layout/hList1"/>
    <dgm:cxn modelId="{7F44CAFD-B91A-482D-B0CC-DE066B090ACD}" srcId="{DD48C8C9-E9FA-4247-B56F-99FE79B7E925}" destId="{7A20D10B-D2BD-4D0A-BD06-02FB681FCADA}" srcOrd="0" destOrd="0" parTransId="{72589791-8FAC-409F-AEB4-B5B45DCC2959}" sibTransId="{29CB0181-6AE7-4F38-8DF6-1861E53F981B}"/>
    <dgm:cxn modelId="{0A5FD8CC-9D74-4261-BA6F-F47066BBF1EC}" type="presParOf" srcId="{23B85C02-6F7E-4836-B46B-CE16D4FF14B0}" destId="{C82539E8-6A2D-4DAC-AED1-F2DDDB7B1D92}" srcOrd="0" destOrd="0" presId="urn:microsoft.com/office/officeart/2005/8/layout/hList1"/>
    <dgm:cxn modelId="{A160A2CF-7B41-4BE7-ABD1-295FECC60C7D}" type="presParOf" srcId="{C82539E8-6A2D-4DAC-AED1-F2DDDB7B1D92}" destId="{8B9D1411-E8BB-49DD-9893-9DE542DED195}" srcOrd="0" destOrd="0" presId="urn:microsoft.com/office/officeart/2005/8/layout/hList1"/>
    <dgm:cxn modelId="{5C8108F6-9984-47A8-B017-07BFB1859211}" type="presParOf" srcId="{C82539E8-6A2D-4DAC-AED1-F2DDDB7B1D92}" destId="{A70C78C9-B87E-43FC-BBEB-5774FE12E5D4}" srcOrd="1" destOrd="0" presId="urn:microsoft.com/office/officeart/2005/8/layout/hList1"/>
    <dgm:cxn modelId="{811CF956-9D15-4955-8028-EAD055434357}" type="presParOf" srcId="{23B85C02-6F7E-4836-B46B-CE16D4FF14B0}" destId="{450795E5-3544-4FB6-9696-9EFD767B0AB5}" srcOrd="1" destOrd="0" presId="urn:microsoft.com/office/officeart/2005/8/layout/hList1"/>
    <dgm:cxn modelId="{F55243BE-7B2B-4C1F-83A7-52360A64B9E5}" type="presParOf" srcId="{23B85C02-6F7E-4836-B46B-CE16D4FF14B0}" destId="{F49B303B-4B93-4F92-B206-C7A4A318B64D}" srcOrd="2" destOrd="0" presId="urn:microsoft.com/office/officeart/2005/8/layout/hList1"/>
    <dgm:cxn modelId="{6AD3E5BE-1454-4D10-A385-FED78C55BB45}" type="presParOf" srcId="{F49B303B-4B93-4F92-B206-C7A4A318B64D}" destId="{59167099-603B-4A29-A81A-12308A9B0D4B}" srcOrd="0" destOrd="0" presId="urn:microsoft.com/office/officeart/2005/8/layout/hList1"/>
    <dgm:cxn modelId="{CE845EAF-B6F0-4D58-9D99-B4A998A1D9B5}" type="presParOf" srcId="{F49B303B-4B93-4F92-B206-C7A4A318B64D}" destId="{75F2D790-D0F2-47A0-AB92-090109E604A6}" srcOrd="1" destOrd="0" presId="urn:microsoft.com/office/officeart/2005/8/layout/hList1"/>
    <dgm:cxn modelId="{010498FD-FF65-470A-A36A-2FAF03C6D502}" type="presParOf" srcId="{23B85C02-6F7E-4836-B46B-CE16D4FF14B0}" destId="{C8637D1D-6DC3-4602-B55F-A4AAACD505C8}" srcOrd="3" destOrd="0" presId="urn:microsoft.com/office/officeart/2005/8/layout/hList1"/>
    <dgm:cxn modelId="{8CDE20FB-A7F0-4DE8-801D-6B78A21BCA7F}" type="presParOf" srcId="{23B85C02-6F7E-4836-B46B-CE16D4FF14B0}" destId="{B7935E1B-0A75-4AEA-BE87-076750AD415D}" srcOrd="4" destOrd="0" presId="urn:microsoft.com/office/officeart/2005/8/layout/hList1"/>
    <dgm:cxn modelId="{9A01507D-079D-46A1-96C8-C1C99273C10B}" type="presParOf" srcId="{B7935E1B-0A75-4AEA-BE87-076750AD415D}" destId="{CABEB6B0-0F7F-42BB-98DC-60BF87D495A9}" srcOrd="0" destOrd="0" presId="urn:microsoft.com/office/officeart/2005/8/layout/hList1"/>
    <dgm:cxn modelId="{2FA5A439-0BF3-4F50-9B0C-48D1ACF85AE7}" type="presParOf" srcId="{B7935E1B-0A75-4AEA-BE87-076750AD415D}" destId="{C67F5958-D027-48E6-B903-53FACD93B94A}" srcOrd="1" destOrd="0" presId="urn:microsoft.com/office/officeart/2005/8/layout/hList1"/>
    <dgm:cxn modelId="{06F53E10-3E60-4CF2-8DF8-D31933EB5861}" type="presParOf" srcId="{23B85C02-6F7E-4836-B46B-CE16D4FF14B0}" destId="{903EF2FC-1D97-4CCD-9316-C633B59DBEF2}" srcOrd="5" destOrd="0" presId="urn:microsoft.com/office/officeart/2005/8/layout/hList1"/>
    <dgm:cxn modelId="{C1093FFF-04BB-4F9C-892E-31F59071E2F4}" type="presParOf" srcId="{23B85C02-6F7E-4836-B46B-CE16D4FF14B0}" destId="{F9BE2657-5FC1-43BB-AC5F-9210BB90D29E}" srcOrd="6" destOrd="0" presId="urn:microsoft.com/office/officeart/2005/8/layout/hList1"/>
    <dgm:cxn modelId="{036196C8-C08F-4120-B4EA-B7CBDE23AC1B}" type="presParOf" srcId="{F9BE2657-5FC1-43BB-AC5F-9210BB90D29E}" destId="{8796AE83-1E29-4801-9DD7-ED35457B2D76}" srcOrd="0" destOrd="0" presId="urn:microsoft.com/office/officeart/2005/8/layout/hList1"/>
    <dgm:cxn modelId="{F6B546AF-D1E4-44BF-982D-8D1F20561CE8}" type="presParOf" srcId="{F9BE2657-5FC1-43BB-AC5F-9210BB90D29E}" destId="{6BE49944-14F1-4C0D-9C02-8C94E90BE50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A560AD1A-AAD2-4A9C-9178-69955E5195B2}" type="presOf" srcId="{15E2F729-A7FF-4C42-B0AE-D1A0FB9ED659}" destId="{E441FCF0-94A1-471D-B779-5676722AFD9C}" srcOrd="0" destOrd="0" presId="urn:microsoft.com/office/officeart/2005/8/layout/chevron1"/>
    <dgm:cxn modelId="{9A440321-7E86-4A39-80B5-7A560C99B27C}" type="presOf" srcId="{8E224455-C68C-447B-9EF7-0CCA8B54D88F}" destId="{7AD5A65A-A7A1-4CAD-B295-3FC46BB5EB1F}" srcOrd="0" destOrd="0" presId="urn:microsoft.com/office/officeart/2005/8/layout/chevron1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6E748798-408C-4593-9F7E-9B430E995FDC}" type="presOf" srcId="{129A69C4-E736-48E0-AF41-B8678AF2CC99}" destId="{825786C4-ED8D-4B11-B56F-AC5AAEB71337}" srcOrd="0" destOrd="0" presId="urn:microsoft.com/office/officeart/2005/8/layout/chevron1"/>
    <dgm:cxn modelId="{D7A8FB9B-4B1C-486C-B1D8-A4D64F4FC187}" type="presOf" srcId="{FB91C1F3-DEB1-4E3E-A100-7F8A23805B46}" destId="{419FF204-AFF1-4A2A-94D8-744D3A0152EB}" srcOrd="0" destOrd="0" presId="urn:microsoft.com/office/officeart/2005/8/layout/chevron1"/>
    <dgm:cxn modelId="{E0A61E9C-DC04-4F18-AA63-69F1E17A8DFC}" type="presOf" srcId="{4B7E1962-25EC-4ED4-9105-871A80C0DD1F}" destId="{E74D6553-9DB5-4CE7-9AC8-C1A650B83608}" srcOrd="0" destOrd="0" presId="urn:microsoft.com/office/officeart/2005/8/layout/chevron1"/>
    <dgm:cxn modelId="{B9E5449E-7375-4270-AE1D-FE59536EC660}" type="presOf" srcId="{5A64FF37-A1AF-429A-8370-A7FFB15EAB7C}" destId="{B1EF1A0E-4E9D-4D64-933F-CB9B28CE4D51}" srcOrd="0" destOrd="0" presId="urn:microsoft.com/office/officeart/2005/8/layout/chevron1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0BA06FE5-1EAD-4FD8-8E6D-BFDC6D77D2E7}" type="presOf" srcId="{FD3E8BB0-8167-441E-BC8A-171D3715692E}" destId="{42226BEB-B553-4324-942A-078A3C91C5B5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32C9DA95-4670-4B4A-94EB-8EF65A557903}" type="presParOf" srcId="{E74D6553-9DB5-4CE7-9AC8-C1A650B83608}" destId="{419FF204-AFF1-4A2A-94D8-744D3A0152EB}" srcOrd="0" destOrd="0" presId="urn:microsoft.com/office/officeart/2005/8/layout/chevron1"/>
    <dgm:cxn modelId="{C471E425-A38A-4439-92B9-614FB7E13961}" type="presParOf" srcId="{E74D6553-9DB5-4CE7-9AC8-C1A650B83608}" destId="{CA4CBDAA-C883-498F-AC5A-A552AF1CAB2B}" srcOrd="1" destOrd="0" presId="urn:microsoft.com/office/officeart/2005/8/layout/chevron1"/>
    <dgm:cxn modelId="{1B8CC849-A783-42B4-A025-5E024767C80D}" type="presParOf" srcId="{E74D6553-9DB5-4CE7-9AC8-C1A650B83608}" destId="{7AD5A65A-A7A1-4CAD-B295-3FC46BB5EB1F}" srcOrd="2" destOrd="0" presId="urn:microsoft.com/office/officeart/2005/8/layout/chevron1"/>
    <dgm:cxn modelId="{44D28EBC-911A-4D91-A18D-D8A5AE168EC9}" type="presParOf" srcId="{E74D6553-9DB5-4CE7-9AC8-C1A650B83608}" destId="{0BC846DD-B085-4A74-A668-49D057E885E6}" srcOrd="3" destOrd="0" presId="urn:microsoft.com/office/officeart/2005/8/layout/chevron1"/>
    <dgm:cxn modelId="{11ABB860-881B-4442-B3C4-83D68601D7F4}" type="presParOf" srcId="{E74D6553-9DB5-4CE7-9AC8-C1A650B83608}" destId="{B1EF1A0E-4E9D-4D64-933F-CB9B28CE4D51}" srcOrd="4" destOrd="0" presId="urn:microsoft.com/office/officeart/2005/8/layout/chevron1"/>
    <dgm:cxn modelId="{CDDA4647-785C-43FF-B865-EB49AF8E9F67}" type="presParOf" srcId="{E74D6553-9DB5-4CE7-9AC8-C1A650B83608}" destId="{EF0672F2-63E0-4815-9B25-6EA31015651F}" srcOrd="5" destOrd="0" presId="urn:microsoft.com/office/officeart/2005/8/layout/chevron1"/>
    <dgm:cxn modelId="{387366CB-3995-4C19-BEC4-35E9B089D94D}" type="presParOf" srcId="{E74D6553-9DB5-4CE7-9AC8-C1A650B83608}" destId="{42226BEB-B553-4324-942A-078A3C91C5B5}" srcOrd="6" destOrd="0" presId="urn:microsoft.com/office/officeart/2005/8/layout/chevron1"/>
    <dgm:cxn modelId="{ECB90156-6F76-4B3C-B2DB-1879F4DBAE4B}" type="presParOf" srcId="{E74D6553-9DB5-4CE7-9AC8-C1A650B83608}" destId="{51FA72D6-1F94-43F8-8643-44EA8F1388B6}" srcOrd="7" destOrd="0" presId="urn:microsoft.com/office/officeart/2005/8/layout/chevron1"/>
    <dgm:cxn modelId="{BE093F31-ADEC-4AF3-94E3-C47619D1659B}" type="presParOf" srcId="{E74D6553-9DB5-4CE7-9AC8-C1A650B83608}" destId="{825786C4-ED8D-4B11-B56F-AC5AAEB71337}" srcOrd="8" destOrd="0" presId="urn:microsoft.com/office/officeart/2005/8/layout/chevron1"/>
    <dgm:cxn modelId="{C42DF395-0008-47E4-932C-10120528FC28}" type="presParOf" srcId="{E74D6553-9DB5-4CE7-9AC8-C1A650B83608}" destId="{CFE88DFB-0FE3-4D10-8871-E4F17CE05EF7}" srcOrd="9" destOrd="0" presId="urn:microsoft.com/office/officeart/2005/8/layout/chevron1"/>
    <dgm:cxn modelId="{6A6C3265-06BC-4C6D-9FB3-E9AFC66B4050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CB9F632D-45BD-43AA-8CD7-ACB72B6D57F3}" type="presOf" srcId="{4B7E1962-25EC-4ED4-9105-871A80C0DD1F}" destId="{E74D6553-9DB5-4CE7-9AC8-C1A650B83608}" srcOrd="0" destOrd="0" presId="urn:microsoft.com/office/officeart/2005/8/layout/chevron1"/>
    <dgm:cxn modelId="{E543CD40-A449-44C2-ABB4-7A8C4D1968EC}" type="presOf" srcId="{15E2F729-A7FF-4C42-B0AE-D1A0FB9ED659}" destId="{E441FCF0-94A1-471D-B779-5676722AFD9C}" srcOrd="0" destOrd="0" presId="urn:microsoft.com/office/officeart/2005/8/layout/chevron1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693AC855-8034-4F88-B680-149B2A71E842}" type="presOf" srcId="{FB91C1F3-DEB1-4E3E-A100-7F8A23805B46}" destId="{419FF204-AFF1-4A2A-94D8-744D3A0152EB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EC56118B-0BC2-4BC5-8C3C-624CC60534D4}" type="presOf" srcId="{FD3E8BB0-8167-441E-BC8A-171D3715692E}" destId="{42226BEB-B553-4324-942A-078A3C91C5B5}" srcOrd="0" destOrd="0" presId="urn:microsoft.com/office/officeart/2005/8/layout/chevron1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250698C4-4AF3-498D-8970-630A0D24193E}" type="presOf" srcId="{8E224455-C68C-447B-9EF7-0CCA8B54D88F}" destId="{7AD5A65A-A7A1-4CAD-B295-3FC46BB5EB1F}" srcOrd="0" destOrd="0" presId="urn:microsoft.com/office/officeart/2005/8/layout/chevron1"/>
    <dgm:cxn modelId="{DA20ECDB-6F6B-464B-8848-05186F08B23F}" type="presOf" srcId="{129A69C4-E736-48E0-AF41-B8678AF2CC99}" destId="{825786C4-ED8D-4B11-B56F-AC5AAEB71337}" srcOrd="0" destOrd="0" presId="urn:microsoft.com/office/officeart/2005/8/layout/chevron1"/>
    <dgm:cxn modelId="{E97D00FF-B4C7-4455-B90F-E183CCC9BA65}" type="presOf" srcId="{5A64FF37-A1AF-429A-8370-A7FFB15EAB7C}" destId="{B1EF1A0E-4E9D-4D64-933F-CB9B28CE4D51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52E2F77A-A434-44EE-9EB8-B8D2808DB6B4}" type="presParOf" srcId="{E74D6553-9DB5-4CE7-9AC8-C1A650B83608}" destId="{419FF204-AFF1-4A2A-94D8-744D3A0152EB}" srcOrd="0" destOrd="0" presId="urn:microsoft.com/office/officeart/2005/8/layout/chevron1"/>
    <dgm:cxn modelId="{02F6C0DA-FFB2-491E-848A-3A433DACA418}" type="presParOf" srcId="{E74D6553-9DB5-4CE7-9AC8-C1A650B83608}" destId="{CA4CBDAA-C883-498F-AC5A-A552AF1CAB2B}" srcOrd="1" destOrd="0" presId="urn:microsoft.com/office/officeart/2005/8/layout/chevron1"/>
    <dgm:cxn modelId="{6158F611-9A0D-436D-961B-AE1289B4EBE6}" type="presParOf" srcId="{E74D6553-9DB5-4CE7-9AC8-C1A650B83608}" destId="{7AD5A65A-A7A1-4CAD-B295-3FC46BB5EB1F}" srcOrd="2" destOrd="0" presId="urn:microsoft.com/office/officeart/2005/8/layout/chevron1"/>
    <dgm:cxn modelId="{278ECDA1-3F4A-4431-81A7-E736B5A33216}" type="presParOf" srcId="{E74D6553-9DB5-4CE7-9AC8-C1A650B83608}" destId="{0BC846DD-B085-4A74-A668-49D057E885E6}" srcOrd="3" destOrd="0" presId="urn:microsoft.com/office/officeart/2005/8/layout/chevron1"/>
    <dgm:cxn modelId="{8DFA0BDD-F9F3-4B63-9C70-1FF6B66969E5}" type="presParOf" srcId="{E74D6553-9DB5-4CE7-9AC8-C1A650B83608}" destId="{B1EF1A0E-4E9D-4D64-933F-CB9B28CE4D51}" srcOrd="4" destOrd="0" presId="urn:microsoft.com/office/officeart/2005/8/layout/chevron1"/>
    <dgm:cxn modelId="{9507F87B-1C2C-4333-B59C-FC1A5EF6D393}" type="presParOf" srcId="{E74D6553-9DB5-4CE7-9AC8-C1A650B83608}" destId="{EF0672F2-63E0-4815-9B25-6EA31015651F}" srcOrd="5" destOrd="0" presId="urn:microsoft.com/office/officeart/2005/8/layout/chevron1"/>
    <dgm:cxn modelId="{A6F52C7A-2691-4D75-9795-9EB1A02F31D5}" type="presParOf" srcId="{E74D6553-9DB5-4CE7-9AC8-C1A650B83608}" destId="{42226BEB-B553-4324-942A-078A3C91C5B5}" srcOrd="6" destOrd="0" presId="urn:microsoft.com/office/officeart/2005/8/layout/chevron1"/>
    <dgm:cxn modelId="{28F52887-0AA8-448C-ABD9-1ADC944EE75A}" type="presParOf" srcId="{E74D6553-9DB5-4CE7-9AC8-C1A650B83608}" destId="{51FA72D6-1F94-43F8-8643-44EA8F1388B6}" srcOrd="7" destOrd="0" presId="urn:microsoft.com/office/officeart/2005/8/layout/chevron1"/>
    <dgm:cxn modelId="{5DADD604-C4BE-462F-9C56-A4E37D4836AD}" type="presParOf" srcId="{E74D6553-9DB5-4CE7-9AC8-C1A650B83608}" destId="{825786C4-ED8D-4B11-B56F-AC5AAEB71337}" srcOrd="8" destOrd="0" presId="urn:microsoft.com/office/officeart/2005/8/layout/chevron1"/>
    <dgm:cxn modelId="{6D9A6CF5-2073-4F12-A7C5-3890854D3278}" type="presParOf" srcId="{E74D6553-9DB5-4CE7-9AC8-C1A650B83608}" destId="{CFE88DFB-0FE3-4D10-8871-E4F17CE05EF7}" srcOrd="9" destOrd="0" presId="urn:microsoft.com/office/officeart/2005/8/layout/chevron1"/>
    <dgm:cxn modelId="{AB1388D5-AB88-4F40-B0A0-0FF37A27C93F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281EF11F-B6F6-4F9D-9622-65E0AC74B554}" type="presOf" srcId="{FB91C1F3-DEB1-4E3E-A100-7F8A23805B46}" destId="{419FF204-AFF1-4A2A-94D8-744D3A0152EB}" srcOrd="0" destOrd="0" presId="urn:microsoft.com/office/officeart/2005/8/layout/chevron1"/>
    <dgm:cxn modelId="{23CB453E-BFFC-40AB-90EE-A09DAD4957C6}" type="presOf" srcId="{8E224455-C68C-447B-9EF7-0CCA8B54D88F}" destId="{7AD5A65A-A7A1-4CAD-B295-3FC46BB5EB1F}" srcOrd="0" destOrd="0" presId="urn:microsoft.com/office/officeart/2005/8/layout/chevron1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CAD82B64-3119-463D-8851-A59E04F20E5C}" type="presOf" srcId="{15E2F729-A7FF-4C42-B0AE-D1A0FB9ED659}" destId="{E441FCF0-94A1-471D-B779-5676722AFD9C}" srcOrd="0" destOrd="0" presId="urn:microsoft.com/office/officeart/2005/8/layout/chevron1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4C70D56B-0762-4C7D-B288-D14D823AD40B}" type="presOf" srcId="{4B7E1962-25EC-4ED4-9105-871A80C0DD1F}" destId="{E74D6553-9DB5-4CE7-9AC8-C1A650B83608}" srcOrd="0" destOrd="0" presId="urn:microsoft.com/office/officeart/2005/8/layout/chevron1"/>
    <dgm:cxn modelId="{4190954D-F484-4CA4-B99A-54B99C488D49}" type="presOf" srcId="{FD3E8BB0-8167-441E-BC8A-171D3715692E}" destId="{42226BEB-B553-4324-942A-078A3C91C5B5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3B3150B8-8789-41E1-9FC8-DCE8B33B24E1}" type="presOf" srcId="{129A69C4-E736-48E0-AF41-B8678AF2CC99}" destId="{825786C4-ED8D-4B11-B56F-AC5AAEB71337}" srcOrd="0" destOrd="0" presId="urn:microsoft.com/office/officeart/2005/8/layout/chevron1"/>
    <dgm:cxn modelId="{E430DDEA-AAB5-4890-8807-1C7991370999}" type="presOf" srcId="{5A64FF37-A1AF-429A-8370-A7FFB15EAB7C}" destId="{B1EF1A0E-4E9D-4D64-933F-CB9B28CE4D51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16EC8205-D29E-4BE7-AAB5-DC520D7B9820}" type="presParOf" srcId="{E74D6553-9DB5-4CE7-9AC8-C1A650B83608}" destId="{419FF204-AFF1-4A2A-94D8-744D3A0152EB}" srcOrd="0" destOrd="0" presId="urn:microsoft.com/office/officeart/2005/8/layout/chevron1"/>
    <dgm:cxn modelId="{5C66CE41-1979-45B6-9A91-9BEA651039A0}" type="presParOf" srcId="{E74D6553-9DB5-4CE7-9AC8-C1A650B83608}" destId="{CA4CBDAA-C883-498F-AC5A-A552AF1CAB2B}" srcOrd="1" destOrd="0" presId="urn:microsoft.com/office/officeart/2005/8/layout/chevron1"/>
    <dgm:cxn modelId="{45412EBA-FF0E-4FFE-A75B-CC8447809979}" type="presParOf" srcId="{E74D6553-9DB5-4CE7-9AC8-C1A650B83608}" destId="{7AD5A65A-A7A1-4CAD-B295-3FC46BB5EB1F}" srcOrd="2" destOrd="0" presId="urn:microsoft.com/office/officeart/2005/8/layout/chevron1"/>
    <dgm:cxn modelId="{283B6624-7A96-48BF-8B7C-F540BBEEC34C}" type="presParOf" srcId="{E74D6553-9DB5-4CE7-9AC8-C1A650B83608}" destId="{0BC846DD-B085-4A74-A668-49D057E885E6}" srcOrd="3" destOrd="0" presId="urn:microsoft.com/office/officeart/2005/8/layout/chevron1"/>
    <dgm:cxn modelId="{53EBE50C-2FA3-4A1E-AA90-81E3F761C535}" type="presParOf" srcId="{E74D6553-9DB5-4CE7-9AC8-C1A650B83608}" destId="{B1EF1A0E-4E9D-4D64-933F-CB9B28CE4D51}" srcOrd="4" destOrd="0" presId="urn:microsoft.com/office/officeart/2005/8/layout/chevron1"/>
    <dgm:cxn modelId="{4A0ED5E0-3A85-49F1-970F-D6378EAFDAE2}" type="presParOf" srcId="{E74D6553-9DB5-4CE7-9AC8-C1A650B83608}" destId="{EF0672F2-63E0-4815-9B25-6EA31015651F}" srcOrd="5" destOrd="0" presId="urn:microsoft.com/office/officeart/2005/8/layout/chevron1"/>
    <dgm:cxn modelId="{F63DE35F-5931-4296-83EC-C7BCF4ACEEFD}" type="presParOf" srcId="{E74D6553-9DB5-4CE7-9AC8-C1A650B83608}" destId="{42226BEB-B553-4324-942A-078A3C91C5B5}" srcOrd="6" destOrd="0" presId="urn:microsoft.com/office/officeart/2005/8/layout/chevron1"/>
    <dgm:cxn modelId="{8B0242D3-981B-469F-910C-7BF28309D44C}" type="presParOf" srcId="{E74D6553-9DB5-4CE7-9AC8-C1A650B83608}" destId="{51FA72D6-1F94-43F8-8643-44EA8F1388B6}" srcOrd="7" destOrd="0" presId="urn:microsoft.com/office/officeart/2005/8/layout/chevron1"/>
    <dgm:cxn modelId="{503A88EC-83D1-45E7-AE00-42A5D2C13399}" type="presParOf" srcId="{E74D6553-9DB5-4CE7-9AC8-C1A650B83608}" destId="{825786C4-ED8D-4B11-B56F-AC5AAEB71337}" srcOrd="8" destOrd="0" presId="urn:microsoft.com/office/officeart/2005/8/layout/chevron1"/>
    <dgm:cxn modelId="{4683AEEA-C3DA-43EA-A839-D2E64FDEDC27}" type="presParOf" srcId="{E74D6553-9DB5-4CE7-9AC8-C1A650B83608}" destId="{CFE88DFB-0FE3-4D10-8871-E4F17CE05EF7}" srcOrd="9" destOrd="0" presId="urn:microsoft.com/office/officeart/2005/8/layout/chevron1"/>
    <dgm:cxn modelId="{37C34621-2EE4-47DC-ACB1-8EC5A988C779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29AE5302-67C3-4175-B232-5A48DE2C69D2}" type="presOf" srcId="{15E2F729-A7FF-4C42-B0AE-D1A0FB9ED659}" destId="{E441FCF0-94A1-471D-B779-5676722AFD9C}" srcOrd="0" destOrd="0" presId="urn:microsoft.com/office/officeart/2005/8/layout/chevron1"/>
    <dgm:cxn modelId="{1E1BE323-D8FB-4C98-8125-A554E1FF5568}" type="presOf" srcId="{FB91C1F3-DEB1-4E3E-A100-7F8A23805B46}" destId="{419FF204-AFF1-4A2A-94D8-744D3A0152EB}" srcOrd="0" destOrd="0" presId="urn:microsoft.com/office/officeart/2005/8/layout/chevron1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D6F67480-9105-45D4-AABC-462C7B142B57}" type="presOf" srcId="{4B7E1962-25EC-4ED4-9105-871A80C0DD1F}" destId="{E74D6553-9DB5-4CE7-9AC8-C1A650B83608}" srcOrd="0" destOrd="0" presId="urn:microsoft.com/office/officeart/2005/8/layout/chevron1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B20CFF91-F20D-45A8-987D-488025DF35B3}" type="presOf" srcId="{FD3E8BB0-8167-441E-BC8A-171D3715692E}" destId="{42226BEB-B553-4324-942A-078A3C91C5B5}" srcOrd="0" destOrd="0" presId="urn:microsoft.com/office/officeart/2005/8/layout/chevron1"/>
    <dgm:cxn modelId="{18B4E499-7606-418E-97A5-B13131D275F1}" type="presOf" srcId="{8E224455-C68C-447B-9EF7-0CCA8B54D88F}" destId="{7AD5A65A-A7A1-4CAD-B295-3FC46BB5EB1F}" srcOrd="0" destOrd="0" presId="urn:microsoft.com/office/officeart/2005/8/layout/chevron1"/>
    <dgm:cxn modelId="{215CC3B4-956B-4E76-B401-AC5869F43CBE}" type="presOf" srcId="{5A64FF37-A1AF-429A-8370-A7FFB15EAB7C}" destId="{B1EF1A0E-4E9D-4D64-933F-CB9B28CE4D51}" srcOrd="0" destOrd="0" presId="urn:microsoft.com/office/officeart/2005/8/layout/chevron1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9DAD37C6-4F55-4D59-AFC3-45912F75B098}" type="presOf" srcId="{129A69C4-E736-48E0-AF41-B8678AF2CC99}" destId="{825786C4-ED8D-4B11-B56F-AC5AAEB71337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097EC623-8871-4EF1-BDD2-88B1A723C4B8}" type="presParOf" srcId="{E74D6553-9DB5-4CE7-9AC8-C1A650B83608}" destId="{419FF204-AFF1-4A2A-94D8-744D3A0152EB}" srcOrd="0" destOrd="0" presId="urn:microsoft.com/office/officeart/2005/8/layout/chevron1"/>
    <dgm:cxn modelId="{60E9E0B5-7456-4CC8-9779-CFE76E5F58D5}" type="presParOf" srcId="{E74D6553-9DB5-4CE7-9AC8-C1A650B83608}" destId="{CA4CBDAA-C883-498F-AC5A-A552AF1CAB2B}" srcOrd="1" destOrd="0" presId="urn:microsoft.com/office/officeart/2005/8/layout/chevron1"/>
    <dgm:cxn modelId="{0B14075B-6C1E-44E6-896F-3F40B9A6F3EA}" type="presParOf" srcId="{E74D6553-9DB5-4CE7-9AC8-C1A650B83608}" destId="{7AD5A65A-A7A1-4CAD-B295-3FC46BB5EB1F}" srcOrd="2" destOrd="0" presId="urn:microsoft.com/office/officeart/2005/8/layout/chevron1"/>
    <dgm:cxn modelId="{4C40795B-9F70-419B-A78C-63DE1999BD20}" type="presParOf" srcId="{E74D6553-9DB5-4CE7-9AC8-C1A650B83608}" destId="{0BC846DD-B085-4A74-A668-49D057E885E6}" srcOrd="3" destOrd="0" presId="urn:microsoft.com/office/officeart/2005/8/layout/chevron1"/>
    <dgm:cxn modelId="{97E62FC1-297E-4032-9484-DD10BFD5F831}" type="presParOf" srcId="{E74D6553-9DB5-4CE7-9AC8-C1A650B83608}" destId="{B1EF1A0E-4E9D-4D64-933F-CB9B28CE4D51}" srcOrd="4" destOrd="0" presId="urn:microsoft.com/office/officeart/2005/8/layout/chevron1"/>
    <dgm:cxn modelId="{717EC443-6988-4F3C-9E59-9EA3CF15C1CA}" type="presParOf" srcId="{E74D6553-9DB5-4CE7-9AC8-C1A650B83608}" destId="{EF0672F2-63E0-4815-9B25-6EA31015651F}" srcOrd="5" destOrd="0" presId="urn:microsoft.com/office/officeart/2005/8/layout/chevron1"/>
    <dgm:cxn modelId="{743DEC93-B5F4-4C35-8962-A7EA6BE6A01B}" type="presParOf" srcId="{E74D6553-9DB5-4CE7-9AC8-C1A650B83608}" destId="{42226BEB-B553-4324-942A-078A3C91C5B5}" srcOrd="6" destOrd="0" presId="urn:microsoft.com/office/officeart/2005/8/layout/chevron1"/>
    <dgm:cxn modelId="{4EFEAEA9-BF95-4D44-9080-CB11AFBCCA20}" type="presParOf" srcId="{E74D6553-9DB5-4CE7-9AC8-C1A650B83608}" destId="{51FA72D6-1F94-43F8-8643-44EA8F1388B6}" srcOrd="7" destOrd="0" presId="urn:microsoft.com/office/officeart/2005/8/layout/chevron1"/>
    <dgm:cxn modelId="{1A419E0C-85C7-477A-9DCC-BDAE5E54E6C6}" type="presParOf" srcId="{E74D6553-9DB5-4CE7-9AC8-C1A650B83608}" destId="{825786C4-ED8D-4B11-B56F-AC5AAEB71337}" srcOrd="8" destOrd="0" presId="urn:microsoft.com/office/officeart/2005/8/layout/chevron1"/>
    <dgm:cxn modelId="{D692B53E-C189-4BA0-9275-814EE01E01A2}" type="presParOf" srcId="{E74D6553-9DB5-4CE7-9AC8-C1A650B83608}" destId="{CFE88DFB-0FE3-4D10-8871-E4F17CE05EF7}" srcOrd="9" destOrd="0" presId="urn:microsoft.com/office/officeart/2005/8/layout/chevron1"/>
    <dgm:cxn modelId="{178184F0-13E7-47F3-8F59-BE6755A23021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B7E1962-25EC-4ED4-9105-871A80C0DD1F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91C1F3-DEB1-4E3E-A100-7F8A23805B46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</a:p>
      </dgm:t>
    </dgm:pt>
    <dgm:pt modelId="{3A2CE746-5DB1-410F-86AA-BD366D3ADBEE}" type="par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A897F04-F45D-4664-8BA0-BD3CCA50260E}" type="sibTrans" cxnId="{3367F462-0456-468F-B10E-EB5733184CB9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E224455-C68C-447B-9EF7-0CCA8B54D88F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</a:p>
      </dgm:t>
    </dgm:pt>
    <dgm:pt modelId="{E31872F3-E3BE-42CB-8185-E62184B92DFE}" type="par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6A36579-63D1-460E-92C7-B967A9B9A4D7}" type="sibTrans" cxnId="{2D9FED5E-35BC-4605-B9A6-A632350740C5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A64FF37-A1AF-429A-8370-A7FFB15EAB7C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</a:p>
      </dgm:t>
    </dgm:pt>
    <dgm:pt modelId="{496A8873-5C94-4F0E-815D-8F65CC150ECD}" type="par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D7DD7D6-7C7C-4CEB-A00C-7E6383D4C8D8}" type="sibTrans" cxnId="{EFE43388-294C-4AEB-804C-B9347631E6CA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3E8BB0-8167-441E-BC8A-171D3715692E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</a:p>
      </dgm:t>
    </dgm:pt>
    <dgm:pt modelId="{1CC96365-3450-4A45-BD38-8DC432DA49AD}" type="par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846EFD8-2299-4CAF-9223-A3D639F0F52C}" type="sibTrans" cxnId="{BAC01A48-8415-43DE-B670-601A5323679F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29A69C4-E736-48E0-AF41-B8678AF2CC99}">
      <dgm:prSet custT="1"/>
      <dgm:spPr>
        <a:solidFill>
          <a:srgbClr val="0055A1"/>
        </a:solidFill>
      </dgm:spPr>
      <dgm:t>
        <a:bodyPr/>
        <a:lstStyle/>
        <a:p>
          <a:pPr rtl="0"/>
          <a:r>
            <a:rPr lang="en-US" sz="1800" b="1" dirty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</a:p>
      </dgm:t>
    </dgm:pt>
    <dgm:pt modelId="{6300B917-190E-439B-A8F1-935B781BF56E}" type="par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EBEC4F9-D2BB-4139-8B73-04D577D21676}" type="sibTrans" cxnId="{B5FC9FFF-4942-406D-B920-D3FF4B345008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5E2F729-A7FF-4C42-B0AE-D1A0FB9ED659}">
      <dgm:prSet custT="1"/>
      <dgm:spPr>
        <a:solidFill>
          <a:srgbClr val="80A9D0"/>
        </a:solidFill>
      </dgm:spPr>
      <dgm:t>
        <a:bodyPr/>
        <a:lstStyle/>
        <a:p>
          <a:pPr rtl="0"/>
          <a:r>
            <a:rPr lang="en-US" sz="1800" b="1" dirty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</a:p>
      </dgm:t>
    </dgm:pt>
    <dgm:pt modelId="{75DA3FDC-AC71-49ED-9829-F7745692B9CC}" type="par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B263F3E-EFB1-49CF-97DB-618DB7020D31}" type="sibTrans" cxnId="{2877D2B6-0A93-4F45-B4BC-6C0179B18E46}">
      <dgm:prSet/>
      <dgm:spPr/>
      <dgm:t>
        <a:bodyPr/>
        <a:lstStyle/>
        <a:p>
          <a:endParaRPr lang="en-US" sz="1800" b="1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74D6553-9DB5-4CE7-9AC8-C1A650B83608}" type="pres">
      <dgm:prSet presAssocID="{4B7E1962-25EC-4ED4-9105-871A80C0DD1F}" presName="Name0" presStyleCnt="0">
        <dgm:presLayoutVars>
          <dgm:dir/>
          <dgm:animLvl val="lvl"/>
          <dgm:resizeHandles val="exact"/>
        </dgm:presLayoutVars>
      </dgm:prSet>
      <dgm:spPr/>
    </dgm:pt>
    <dgm:pt modelId="{419FF204-AFF1-4A2A-94D8-744D3A0152EB}" type="pres">
      <dgm:prSet presAssocID="{FB91C1F3-DEB1-4E3E-A100-7F8A23805B46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CA4CBDAA-C883-498F-AC5A-A552AF1CAB2B}" type="pres">
      <dgm:prSet presAssocID="{AA897F04-F45D-4664-8BA0-BD3CCA50260E}" presName="parTxOnlySpace" presStyleCnt="0"/>
      <dgm:spPr/>
    </dgm:pt>
    <dgm:pt modelId="{7AD5A65A-A7A1-4CAD-B295-3FC46BB5EB1F}" type="pres">
      <dgm:prSet presAssocID="{8E224455-C68C-447B-9EF7-0CCA8B54D88F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0BC846DD-B085-4A74-A668-49D057E885E6}" type="pres">
      <dgm:prSet presAssocID="{76A36579-63D1-460E-92C7-B967A9B9A4D7}" presName="parTxOnlySpace" presStyleCnt="0"/>
      <dgm:spPr/>
    </dgm:pt>
    <dgm:pt modelId="{B1EF1A0E-4E9D-4D64-933F-CB9B28CE4D51}" type="pres">
      <dgm:prSet presAssocID="{5A64FF37-A1AF-429A-8370-A7FFB15EAB7C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EF0672F2-63E0-4815-9B25-6EA31015651F}" type="pres">
      <dgm:prSet presAssocID="{6D7DD7D6-7C7C-4CEB-A00C-7E6383D4C8D8}" presName="parTxOnlySpace" presStyleCnt="0"/>
      <dgm:spPr/>
    </dgm:pt>
    <dgm:pt modelId="{42226BEB-B553-4324-942A-078A3C91C5B5}" type="pres">
      <dgm:prSet presAssocID="{FD3E8BB0-8167-441E-BC8A-171D3715692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51FA72D6-1F94-43F8-8643-44EA8F1388B6}" type="pres">
      <dgm:prSet presAssocID="{8846EFD8-2299-4CAF-9223-A3D639F0F52C}" presName="parTxOnlySpace" presStyleCnt="0"/>
      <dgm:spPr/>
    </dgm:pt>
    <dgm:pt modelId="{825786C4-ED8D-4B11-B56F-AC5AAEB71337}" type="pres">
      <dgm:prSet presAssocID="{129A69C4-E736-48E0-AF41-B8678AF2CC99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CFE88DFB-0FE3-4D10-8871-E4F17CE05EF7}" type="pres">
      <dgm:prSet presAssocID="{DEBEC4F9-D2BB-4139-8B73-04D577D21676}" presName="parTxOnlySpace" presStyleCnt="0"/>
      <dgm:spPr/>
    </dgm:pt>
    <dgm:pt modelId="{E441FCF0-94A1-471D-B779-5676722AFD9C}" type="pres">
      <dgm:prSet presAssocID="{15E2F729-A7FF-4C42-B0AE-D1A0FB9ED659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881D6727-1700-44D3-AC80-860AAFD35D49}" type="presOf" srcId="{FD3E8BB0-8167-441E-BC8A-171D3715692E}" destId="{42226BEB-B553-4324-942A-078A3C91C5B5}" srcOrd="0" destOrd="0" presId="urn:microsoft.com/office/officeart/2005/8/layout/chevron1"/>
    <dgm:cxn modelId="{B877442B-FFA6-45ED-9AF3-2B8636CEAB89}" type="presOf" srcId="{8E224455-C68C-447B-9EF7-0CCA8B54D88F}" destId="{7AD5A65A-A7A1-4CAD-B295-3FC46BB5EB1F}" srcOrd="0" destOrd="0" presId="urn:microsoft.com/office/officeart/2005/8/layout/chevron1"/>
    <dgm:cxn modelId="{26C1872D-70E8-4820-85BA-D0E15949811A}" type="presOf" srcId="{5A64FF37-A1AF-429A-8370-A7FFB15EAB7C}" destId="{B1EF1A0E-4E9D-4D64-933F-CB9B28CE4D51}" srcOrd="0" destOrd="0" presId="urn:microsoft.com/office/officeart/2005/8/layout/chevron1"/>
    <dgm:cxn modelId="{2D9FED5E-35BC-4605-B9A6-A632350740C5}" srcId="{4B7E1962-25EC-4ED4-9105-871A80C0DD1F}" destId="{8E224455-C68C-447B-9EF7-0CCA8B54D88F}" srcOrd="1" destOrd="0" parTransId="{E31872F3-E3BE-42CB-8185-E62184B92DFE}" sibTransId="{76A36579-63D1-460E-92C7-B967A9B9A4D7}"/>
    <dgm:cxn modelId="{3367F462-0456-468F-B10E-EB5733184CB9}" srcId="{4B7E1962-25EC-4ED4-9105-871A80C0DD1F}" destId="{FB91C1F3-DEB1-4E3E-A100-7F8A23805B46}" srcOrd="0" destOrd="0" parTransId="{3A2CE746-5DB1-410F-86AA-BD366D3ADBEE}" sibTransId="{AA897F04-F45D-4664-8BA0-BD3CCA50260E}"/>
    <dgm:cxn modelId="{BAC01A48-8415-43DE-B670-601A5323679F}" srcId="{4B7E1962-25EC-4ED4-9105-871A80C0DD1F}" destId="{FD3E8BB0-8167-441E-BC8A-171D3715692E}" srcOrd="3" destOrd="0" parTransId="{1CC96365-3450-4A45-BD38-8DC432DA49AD}" sibTransId="{8846EFD8-2299-4CAF-9223-A3D639F0F52C}"/>
    <dgm:cxn modelId="{EFE43388-294C-4AEB-804C-B9347631E6CA}" srcId="{4B7E1962-25EC-4ED4-9105-871A80C0DD1F}" destId="{5A64FF37-A1AF-429A-8370-A7FFB15EAB7C}" srcOrd="2" destOrd="0" parTransId="{496A8873-5C94-4F0E-815D-8F65CC150ECD}" sibTransId="{6D7DD7D6-7C7C-4CEB-A00C-7E6383D4C8D8}"/>
    <dgm:cxn modelId="{3CCB77A8-94BB-4941-BCB8-7775EDC04D6F}" type="presOf" srcId="{4B7E1962-25EC-4ED4-9105-871A80C0DD1F}" destId="{E74D6553-9DB5-4CE7-9AC8-C1A650B83608}" srcOrd="0" destOrd="0" presId="urn:microsoft.com/office/officeart/2005/8/layout/chevron1"/>
    <dgm:cxn modelId="{2877D2B6-0A93-4F45-B4BC-6C0179B18E46}" srcId="{4B7E1962-25EC-4ED4-9105-871A80C0DD1F}" destId="{15E2F729-A7FF-4C42-B0AE-D1A0FB9ED659}" srcOrd="5" destOrd="0" parTransId="{75DA3FDC-AC71-49ED-9829-F7745692B9CC}" sibTransId="{FB263F3E-EFB1-49CF-97DB-618DB7020D31}"/>
    <dgm:cxn modelId="{DE94BDDB-BB21-42DB-9B9A-D6553E4714CE}" type="presOf" srcId="{15E2F729-A7FF-4C42-B0AE-D1A0FB9ED659}" destId="{E441FCF0-94A1-471D-B779-5676722AFD9C}" srcOrd="0" destOrd="0" presId="urn:microsoft.com/office/officeart/2005/8/layout/chevron1"/>
    <dgm:cxn modelId="{95BA8ADD-B32D-44AC-85F2-C9E30D9E35BF}" type="presOf" srcId="{FB91C1F3-DEB1-4E3E-A100-7F8A23805B46}" destId="{419FF204-AFF1-4A2A-94D8-744D3A0152EB}" srcOrd="0" destOrd="0" presId="urn:microsoft.com/office/officeart/2005/8/layout/chevron1"/>
    <dgm:cxn modelId="{8D8441E2-4B90-45AF-8727-631D9BB4B624}" type="presOf" srcId="{129A69C4-E736-48E0-AF41-B8678AF2CC99}" destId="{825786C4-ED8D-4B11-B56F-AC5AAEB71337}" srcOrd="0" destOrd="0" presId="urn:microsoft.com/office/officeart/2005/8/layout/chevron1"/>
    <dgm:cxn modelId="{B5FC9FFF-4942-406D-B920-D3FF4B345008}" srcId="{4B7E1962-25EC-4ED4-9105-871A80C0DD1F}" destId="{129A69C4-E736-48E0-AF41-B8678AF2CC99}" srcOrd="4" destOrd="0" parTransId="{6300B917-190E-439B-A8F1-935B781BF56E}" sibTransId="{DEBEC4F9-D2BB-4139-8B73-04D577D21676}"/>
    <dgm:cxn modelId="{0927E94C-3AF5-4E57-90B8-1C38C55649CE}" type="presParOf" srcId="{E74D6553-9DB5-4CE7-9AC8-C1A650B83608}" destId="{419FF204-AFF1-4A2A-94D8-744D3A0152EB}" srcOrd="0" destOrd="0" presId="urn:microsoft.com/office/officeart/2005/8/layout/chevron1"/>
    <dgm:cxn modelId="{09EAFDB5-673F-4E1E-84B0-51CED86248A4}" type="presParOf" srcId="{E74D6553-9DB5-4CE7-9AC8-C1A650B83608}" destId="{CA4CBDAA-C883-498F-AC5A-A552AF1CAB2B}" srcOrd="1" destOrd="0" presId="urn:microsoft.com/office/officeart/2005/8/layout/chevron1"/>
    <dgm:cxn modelId="{38DE294E-0821-4476-AEED-7E04E7CAE301}" type="presParOf" srcId="{E74D6553-9DB5-4CE7-9AC8-C1A650B83608}" destId="{7AD5A65A-A7A1-4CAD-B295-3FC46BB5EB1F}" srcOrd="2" destOrd="0" presId="urn:microsoft.com/office/officeart/2005/8/layout/chevron1"/>
    <dgm:cxn modelId="{8E07F2D2-796F-4CF4-A52C-FA5E88516234}" type="presParOf" srcId="{E74D6553-9DB5-4CE7-9AC8-C1A650B83608}" destId="{0BC846DD-B085-4A74-A668-49D057E885E6}" srcOrd="3" destOrd="0" presId="urn:microsoft.com/office/officeart/2005/8/layout/chevron1"/>
    <dgm:cxn modelId="{52A91C25-0BD1-4867-9C6C-1D885E04D9F0}" type="presParOf" srcId="{E74D6553-9DB5-4CE7-9AC8-C1A650B83608}" destId="{B1EF1A0E-4E9D-4D64-933F-CB9B28CE4D51}" srcOrd="4" destOrd="0" presId="urn:microsoft.com/office/officeart/2005/8/layout/chevron1"/>
    <dgm:cxn modelId="{FD1696B3-B418-40E8-9966-A93E82D04B67}" type="presParOf" srcId="{E74D6553-9DB5-4CE7-9AC8-C1A650B83608}" destId="{EF0672F2-63E0-4815-9B25-6EA31015651F}" srcOrd="5" destOrd="0" presId="urn:microsoft.com/office/officeart/2005/8/layout/chevron1"/>
    <dgm:cxn modelId="{6860FCAF-29F9-4E55-BD57-4CC5064420CC}" type="presParOf" srcId="{E74D6553-9DB5-4CE7-9AC8-C1A650B83608}" destId="{42226BEB-B553-4324-942A-078A3C91C5B5}" srcOrd="6" destOrd="0" presId="urn:microsoft.com/office/officeart/2005/8/layout/chevron1"/>
    <dgm:cxn modelId="{C7543B1A-1F16-4C55-89AF-D7FF2F95AE20}" type="presParOf" srcId="{E74D6553-9DB5-4CE7-9AC8-C1A650B83608}" destId="{51FA72D6-1F94-43F8-8643-44EA8F1388B6}" srcOrd="7" destOrd="0" presId="urn:microsoft.com/office/officeart/2005/8/layout/chevron1"/>
    <dgm:cxn modelId="{558DD829-E2B0-4401-A429-D5648A2AF205}" type="presParOf" srcId="{E74D6553-9DB5-4CE7-9AC8-C1A650B83608}" destId="{825786C4-ED8D-4B11-B56F-AC5AAEB71337}" srcOrd="8" destOrd="0" presId="urn:microsoft.com/office/officeart/2005/8/layout/chevron1"/>
    <dgm:cxn modelId="{CAED8737-7424-4727-9957-28E74731C46A}" type="presParOf" srcId="{E74D6553-9DB5-4CE7-9AC8-C1A650B83608}" destId="{CFE88DFB-0FE3-4D10-8871-E4F17CE05EF7}" srcOrd="9" destOrd="0" presId="urn:microsoft.com/office/officeart/2005/8/layout/chevron1"/>
    <dgm:cxn modelId="{C752B2FA-D6C0-47FE-ACA5-0688C32E636C}" type="presParOf" srcId="{E74D6553-9DB5-4CE7-9AC8-C1A650B83608}" destId="{E441FCF0-94A1-471D-B779-5676722AFD9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0AE19-0C32-4E98-AC24-307F448763A3}">
      <dsp:nvSpPr>
        <dsp:cNvPr id="0" name=""/>
        <dsp:cNvSpPr/>
      </dsp:nvSpPr>
      <dsp:spPr>
        <a:xfrm rot="5400000">
          <a:off x="-218715" y="219470"/>
          <a:ext cx="1458105" cy="1020673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Dry Runs:</a:t>
          </a:r>
          <a:endParaRPr lang="en-GB" sz="1200" kern="1200"/>
        </a:p>
      </dsp:txBody>
      <dsp:txXfrm rot="-5400000">
        <a:off x="2" y="511091"/>
        <a:ext cx="1020673" cy="437432"/>
      </dsp:txXfrm>
    </dsp:sp>
    <dsp:sp modelId="{1EC8DD17-F379-40AD-BA05-CA77949AA696}">
      <dsp:nvSpPr>
        <dsp:cNvPr id="0" name=""/>
        <dsp:cNvSpPr/>
      </dsp:nvSpPr>
      <dsp:spPr>
        <a:xfrm rot="5400000">
          <a:off x="5616452" y="-4595023"/>
          <a:ext cx="947768" cy="101393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A work on systems integration</a:t>
          </a: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Key systems to dry run – where are we? What remains? Any items forgotten?</a:t>
          </a:r>
          <a:endParaRPr lang="en-GB" sz="1700" kern="1200" dirty="0"/>
        </a:p>
      </dsp:txBody>
      <dsp:txXfrm rot="-5400000">
        <a:off x="1020673" y="47022"/>
        <a:ext cx="10093060" cy="855236"/>
      </dsp:txXfrm>
    </dsp:sp>
    <dsp:sp modelId="{B5AEF839-4911-465F-A898-5E11244B5D09}">
      <dsp:nvSpPr>
        <dsp:cNvPr id="0" name=""/>
        <dsp:cNvSpPr/>
      </dsp:nvSpPr>
      <dsp:spPr>
        <a:xfrm rot="5400000">
          <a:off x="-218715" y="1532932"/>
          <a:ext cx="1458105" cy="1020673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Beam commissioning:</a:t>
          </a:r>
          <a:endParaRPr lang="en-GB" sz="1200" kern="1200"/>
        </a:p>
      </dsp:txBody>
      <dsp:txXfrm rot="-5400000">
        <a:off x="2" y="1824553"/>
        <a:ext cx="1020673" cy="437432"/>
      </dsp:txXfrm>
    </dsp:sp>
    <dsp:sp modelId="{9D666D40-F592-4816-BB50-C428FACC93EC}">
      <dsp:nvSpPr>
        <dsp:cNvPr id="0" name=""/>
        <dsp:cNvSpPr/>
      </dsp:nvSpPr>
      <dsp:spPr>
        <a:xfrm rot="5400000">
          <a:off x="5616452" y="-3281562"/>
          <a:ext cx="947768" cy="101393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Key systems</a:t>
          </a:r>
          <a:endParaRPr lang="en-GB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Planning overview with co-activities</a:t>
          </a:r>
          <a:endParaRPr lang="en-GB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Detailed break-down and planning with activities, beams, requirements &amp; deliverables, risks</a:t>
          </a:r>
          <a:endParaRPr lang="en-GB" sz="1700" kern="1200"/>
        </a:p>
      </dsp:txBody>
      <dsp:txXfrm rot="-5400000">
        <a:off x="1020673" y="1360483"/>
        <a:ext cx="10093060" cy="855236"/>
      </dsp:txXfrm>
    </dsp:sp>
    <dsp:sp modelId="{4917AFE8-FFA9-4D90-8C6E-D86E62AACF64}">
      <dsp:nvSpPr>
        <dsp:cNvPr id="0" name=""/>
        <dsp:cNvSpPr/>
      </dsp:nvSpPr>
      <dsp:spPr>
        <a:xfrm rot="5400000">
          <a:off x="-218715" y="2846393"/>
          <a:ext cx="1458105" cy="1020673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Scrubbing:</a:t>
          </a:r>
          <a:endParaRPr lang="en-GB" sz="1200" kern="1200"/>
        </a:p>
      </dsp:txBody>
      <dsp:txXfrm rot="-5400000">
        <a:off x="2" y="3138014"/>
        <a:ext cx="1020673" cy="437432"/>
      </dsp:txXfrm>
    </dsp:sp>
    <dsp:sp modelId="{A16C11A5-7F5B-41E0-899F-4569A91A3694}">
      <dsp:nvSpPr>
        <dsp:cNvPr id="0" name=""/>
        <dsp:cNvSpPr/>
      </dsp:nvSpPr>
      <dsp:spPr>
        <a:xfrm rot="5400000">
          <a:off x="5616452" y="-1968100"/>
          <a:ext cx="947768" cy="101393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Overall schedule</a:t>
          </a:r>
          <a:endParaRPr lang="en-GB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Scrubbing weeks with detailed planning, milestones, co-activities, risks</a:t>
          </a:r>
          <a:endParaRPr lang="en-GB" sz="1700" kern="1200"/>
        </a:p>
      </dsp:txBody>
      <dsp:txXfrm rot="-5400000">
        <a:off x="1020673" y="2673945"/>
        <a:ext cx="10093060" cy="855236"/>
      </dsp:txXfrm>
    </dsp:sp>
    <dsp:sp modelId="{A811DFC4-4C6B-4116-8E98-B330551D90BE}">
      <dsp:nvSpPr>
        <dsp:cNvPr id="0" name=""/>
        <dsp:cNvSpPr/>
      </dsp:nvSpPr>
      <dsp:spPr>
        <a:xfrm rot="5400000">
          <a:off x="-218715" y="4159855"/>
          <a:ext cx="1458105" cy="1020673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Ion commissioning:</a:t>
          </a:r>
          <a:endParaRPr lang="en-GB" sz="1200" kern="1200"/>
        </a:p>
      </dsp:txBody>
      <dsp:txXfrm rot="-5400000">
        <a:off x="2" y="4451476"/>
        <a:ext cx="1020673" cy="437432"/>
      </dsp:txXfrm>
    </dsp:sp>
    <dsp:sp modelId="{654F17A3-E4BC-4D25-A734-877B341D3E3C}">
      <dsp:nvSpPr>
        <dsp:cNvPr id="0" name=""/>
        <dsp:cNvSpPr/>
      </dsp:nvSpPr>
      <dsp:spPr>
        <a:xfrm rot="5400000">
          <a:off x="5616452" y="-654639"/>
          <a:ext cx="947768" cy="1013932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Schedule, strategy</a:t>
          </a:r>
          <a:endParaRPr lang="en-GB" sz="1700" kern="1200"/>
        </a:p>
      </dsp:txBody>
      <dsp:txXfrm rot="-5400000">
        <a:off x="1020673" y="3987406"/>
        <a:ext cx="10093060" cy="85523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9FF204-AFF1-4A2A-94D8-744D3A0152EB}">
      <dsp:nvSpPr>
        <dsp:cNvPr id="0" name=""/>
        <dsp:cNvSpPr/>
      </dsp:nvSpPr>
      <dsp:spPr>
        <a:xfrm>
          <a:off x="5273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</a:p>
      </dsp:txBody>
      <dsp:txXfrm>
        <a:off x="221273" y="0"/>
        <a:ext cx="1529718" cy="432000"/>
      </dsp:txXfrm>
    </dsp:sp>
    <dsp:sp modelId="{7AD5A65A-A7A1-4CAD-B295-3FC46BB5EB1F}">
      <dsp:nvSpPr>
        <dsp:cNvPr id="0" name=""/>
        <dsp:cNvSpPr/>
      </dsp:nvSpPr>
      <dsp:spPr>
        <a:xfrm>
          <a:off x="1770820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</a:p>
      </dsp:txBody>
      <dsp:txXfrm>
        <a:off x="1986820" y="0"/>
        <a:ext cx="1529718" cy="432000"/>
      </dsp:txXfrm>
    </dsp:sp>
    <dsp:sp modelId="{B1EF1A0E-4E9D-4D64-933F-CB9B28CE4D51}">
      <dsp:nvSpPr>
        <dsp:cNvPr id="0" name=""/>
        <dsp:cNvSpPr/>
      </dsp:nvSpPr>
      <dsp:spPr>
        <a:xfrm>
          <a:off x="3536367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</a:p>
      </dsp:txBody>
      <dsp:txXfrm>
        <a:off x="3752367" y="0"/>
        <a:ext cx="1529718" cy="432000"/>
      </dsp:txXfrm>
    </dsp:sp>
    <dsp:sp modelId="{42226BEB-B553-4324-942A-078A3C91C5B5}">
      <dsp:nvSpPr>
        <dsp:cNvPr id="0" name=""/>
        <dsp:cNvSpPr/>
      </dsp:nvSpPr>
      <dsp:spPr>
        <a:xfrm>
          <a:off x="5301914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</a:p>
      </dsp:txBody>
      <dsp:txXfrm>
        <a:off x="5517914" y="0"/>
        <a:ext cx="1529718" cy="432000"/>
      </dsp:txXfrm>
    </dsp:sp>
    <dsp:sp modelId="{825786C4-ED8D-4B11-B56F-AC5AAEB71337}">
      <dsp:nvSpPr>
        <dsp:cNvPr id="0" name=""/>
        <dsp:cNvSpPr/>
      </dsp:nvSpPr>
      <dsp:spPr>
        <a:xfrm>
          <a:off x="7067460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</a:p>
      </dsp:txBody>
      <dsp:txXfrm>
        <a:off x="7283460" y="0"/>
        <a:ext cx="1529718" cy="432000"/>
      </dsp:txXfrm>
    </dsp:sp>
    <dsp:sp modelId="{E441FCF0-94A1-471D-B779-5676722AFD9C}">
      <dsp:nvSpPr>
        <dsp:cNvPr id="0" name=""/>
        <dsp:cNvSpPr/>
      </dsp:nvSpPr>
      <dsp:spPr>
        <a:xfrm>
          <a:off x="8833007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</a:p>
      </dsp:txBody>
      <dsp:txXfrm>
        <a:off x="9049007" y="0"/>
        <a:ext cx="1529718" cy="432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CC1B04-643B-4A0E-9832-C2E064AA2431}">
      <dsp:nvSpPr>
        <dsp:cNvPr id="0" name=""/>
        <dsp:cNvSpPr/>
      </dsp:nvSpPr>
      <dsp:spPr>
        <a:xfrm>
          <a:off x="10151" y="174269"/>
          <a:ext cx="1635820" cy="8179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ALPS – beam position</a:t>
          </a:r>
          <a:endParaRPr lang="en-US" sz="1700" kern="1200"/>
        </a:p>
      </dsp:txBody>
      <dsp:txXfrm>
        <a:off x="34107" y="198225"/>
        <a:ext cx="1587908" cy="769998"/>
      </dsp:txXfrm>
    </dsp:sp>
    <dsp:sp modelId="{6E48711F-D3C5-4021-A149-1E4DB834A55D}">
      <dsp:nvSpPr>
        <dsp:cNvPr id="0" name=""/>
        <dsp:cNvSpPr/>
      </dsp:nvSpPr>
      <dsp:spPr>
        <a:xfrm>
          <a:off x="173733" y="992179"/>
          <a:ext cx="163582" cy="6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432"/>
              </a:lnTo>
              <a:lnTo>
                <a:pt x="163582" y="6134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9D6A6-F924-4EA0-A26A-E7F30B1AEE00}">
      <dsp:nvSpPr>
        <dsp:cNvPr id="0" name=""/>
        <dsp:cNvSpPr/>
      </dsp:nvSpPr>
      <dsp:spPr>
        <a:xfrm>
          <a:off x="337315" y="1196657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2 BAs tested with YASP</a:t>
          </a:r>
          <a:endParaRPr lang="en-US" sz="900" kern="1200"/>
        </a:p>
      </dsp:txBody>
      <dsp:txXfrm>
        <a:off x="361271" y="1220613"/>
        <a:ext cx="1260744" cy="769998"/>
      </dsp:txXfrm>
    </dsp:sp>
    <dsp:sp modelId="{8C5A2B09-C83B-4048-B148-D984D46DE003}">
      <dsp:nvSpPr>
        <dsp:cNvPr id="0" name=""/>
        <dsp:cNvSpPr/>
      </dsp:nvSpPr>
      <dsp:spPr>
        <a:xfrm>
          <a:off x="173733" y="992179"/>
          <a:ext cx="163582" cy="1635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5820"/>
              </a:lnTo>
              <a:lnTo>
                <a:pt x="163582" y="16358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FC85E7-5843-4AA3-BFE8-E15BFB185CE4}">
      <dsp:nvSpPr>
        <dsp:cNvPr id="0" name=""/>
        <dsp:cNvSpPr/>
      </dsp:nvSpPr>
      <dsp:spPr>
        <a:xfrm>
          <a:off x="337315" y="2219044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124296"/>
              <a:satOff val="5006"/>
              <a:lumOff val="-229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Interlocking in the way for next week</a:t>
          </a:r>
          <a:endParaRPr lang="en-US" sz="900" kern="1200"/>
        </a:p>
      </dsp:txBody>
      <dsp:txXfrm>
        <a:off x="361271" y="2243000"/>
        <a:ext cx="1260744" cy="769998"/>
      </dsp:txXfrm>
    </dsp:sp>
    <dsp:sp modelId="{0938A39A-75B3-4048-8F10-ABE756989D8F}">
      <dsp:nvSpPr>
        <dsp:cNvPr id="0" name=""/>
        <dsp:cNvSpPr/>
      </dsp:nvSpPr>
      <dsp:spPr>
        <a:xfrm>
          <a:off x="173733" y="992179"/>
          <a:ext cx="163582" cy="2658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8208"/>
              </a:lnTo>
              <a:lnTo>
                <a:pt x="163582" y="265820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A51FFC-1F88-445A-8810-E43DC7424096}">
      <dsp:nvSpPr>
        <dsp:cNvPr id="0" name=""/>
        <dsp:cNvSpPr/>
      </dsp:nvSpPr>
      <dsp:spPr>
        <a:xfrm>
          <a:off x="337315" y="3241432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248592"/>
              <a:satOff val="10012"/>
              <a:lumOff val="-459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Full ring tests in coming weeks</a:t>
          </a:r>
          <a:endParaRPr lang="en-US" sz="900" kern="1200"/>
        </a:p>
      </dsp:txBody>
      <dsp:txXfrm>
        <a:off x="361271" y="3265388"/>
        <a:ext cx="1260744" cy="769998"/>
      </dsp:txXfrm>
    </dsp:sp>
    <dsp:sp modelId="{A3B46F29-0AE9-4BDD-A062-AB1AB1F4FD78}">
      <dsp:nvSpPr>
        <dsp:cNvPr id="0" name=""/>
        <dsp:cNvSpPr/>
      </dsp:nvSpPr>
      <dsp:spPr>
        <a:xfrm>
          <a:off x="173733" y="992179"/>
          <a:ext cx="163582" cy="3680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0595"/>
              </a:lnTo>
              <a:lnTo>
                <a:pt x="163582" y="368059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FEC4E8-A993-4BC9-A5D1-D6C3FFD81D0B}">
      <dsp:nvSpPr>
        <dsp:cNvPr id="0" name=""/>
        <dsp:cNvSpPr/>
      </dsp:nvSpPr>
      <dsp:spPr>
        <a:xfrm>
          <a:off x="337315" y="4263820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372888"/>
              <a:satOff val="15018"/>
              <a:lumOff val="-689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Logging underway</a:t>
          </a:r>
          <a:endParaRPr lang="en-US" sz="900" kern="1200"/>
        </a:p>
      </dsp:txBody>
      <dsp:txXfrm>
        <a:off x="361271" y="4287776"/>
        <a:ext cx="1260744" cy="769998"/>
      </dsp:txXfrm>
    </dsp:sp>
    <dsp:sp modelId="{02867B34-536A-4148-9BA4-2D61B4EA54E2}">
      <dsp:nvSpPr>
        <dsp:cNvPr id="0" name=""/>
        <dsp:cNvSpPr/>
      </dsp:nvSpPr>
      <dsp:spPr>
        <a:xfrm>
          <a:off x="2054926" y="174269"/>
          <a:ext cx="1635820" cy="8179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348029"/>
                <a:satOff val="14017"/>
                <a:lumOff val="-643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348029"/>
                <a:satOff val="14017"/>
                <a:lumOff val="-643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348029"/>
                <a:satOff val="14017"/>
                <a:lumOff val="-643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RF – power and LL control</a:t>
          </a:r>
          <a:endParaRPr lang="en-US" sz="1700" kern="1200"/>
        </a:p>
      </dsp:txBody>
      <dsp:txXfrm>
        <a:off x="2078882" y="198225"/>
        <a:ext cx="1587908" cy="769998"/>
      </dsp:txXfrm>
    </dsp:sp>
    <dsp:sp modelId="{7345BEA8-2E6A-4A44-9699-FE4EA80B833D}">
      <dsp:nvSpPr>
        <dsp:cNvPr id="0" name=""/>
        <dsp:cNvSpPr/>
      </dsp:nvSpPr>
      <dsp:spPr>
        <a:xfrm>
          <a:off x="2218508" y="992179"/>
          <a:ext cx="163582" cy="6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432"/>
              </a:lnTo>
              <a:lnTo>
                <a:pt x="163582" y="6134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01070-8070-4995-B677-1FFA9CA56C03}">
      <dsp:nvSpPr>
        <dsp:cNvPr id="0" name=""/>
        <dsp:cNvSpPr/>
      </dsp:nvSpPr>
      <dsp:spPr>
        <a:xfrm>
          <a:off x="2382090" y="1196657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497184"/>
              <a:satOff val="20024"/>
              <a:lumOff val="-918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ATIMs, and RFFGs mostly tested as fundamental building blocks – still missing COAST trims</a:t>
          </a:r>
          <a:endParaRPr lang="en-US" sz="900" kern="1200"/>
        </a:p>
      </dsp:txBody>
      <dsp:txXfrm>
        <a:off x="2406046" y="1220613"/>
        <a:ext cx="1260744" cy="769998"/>
      </dsp:txXfrm>
    </dsp:sp>
    <dsp:sp modelId="{0BF657EC-C91E-43C8-88FB-C9986A23977F}">
      <dsp:nvSpPr>
        <dsp:cNvPr id="0" name=""/>
        <dsp:cNvSpPr/>
      </dsp:nvSpPr>
      <dsp:spPr>
        <a:xfrm>
          <a:off x="2218508" y="992179"/>
          <a:ext cx="163582" cy="1635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5820"/>
              </a:lnTo>
              <a:lnTo>
                <a:pt x="163582" y="16358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6DEA1B-DB23-4878-B6C0-022C73665DBB}">
      <dsp:nvSpPr>
        <dsp:cNvPr id="0" name=""/>
        <dsp:cNvSpPr/>
      </dsp:nvSpPr>
      <dsp:spPr>
        <a:xfrm>
          <a:off x="2382090" y="2219044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621480"/>
              <a:satOff val="25030"/>
              <a:lumOff val="-1148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LSA parameter models buils</a:t>
          </a:r>
          <a:endParaRPr lang="en-US" sz="900" kern="1200"/>
        </a:p>
      </dsp:txBody>
      <dsp:txXfrm>
        <a:off x="2406046" y="2243000"/>
        <a:ext cx="1260744" cy="769998"/>
      </dsp:txXfrm>
    </dsp:sp>
    <dsp:sp modelId="{C7FD5B90-ED67-4C76-9CC1-B6B23B3A74D6}">
      <dsp:nvSpPr>
        <dsp:cNvPr id="0" name=""/>
        <dsp:cNvSpPr/>
      </dsp:nvSpPr>
      <dsp:spPr>
        <a:xfrm>
          <a:off x="2218508" y="992179"/>
          <a:ext cx="163582" cy="2658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8208"/>
              </a:lnTo>
              <a:lnTo>
                <a:pt x="163582" y="265820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84539A-AFCD-4C24-8CAD-0B733D56515B}">
      <dsp:nvSpPr>
        <dsp:cNvPr id="0" name=""/>
        <dsp:cNvSpPr/>
      </dsp:nvSpPr>
      <dsp:spPr>
        <a:xfrm>
          <a:off x="2382090" y="3241432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745776"/>
              <a:satOff val="30036"/>
              <a:lumOff val="-1378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Beam control, cavity control and acquisition FESA devices coming in – tests being identified and scheduled accordingly</a:t>
          </a:r>
          <a:endParaRPr lang="en-US" sz="900" kern="1200"/>
        </a:p>
      </dsp:txBody>
      <dsp:txXfrm>
        <a:off x="2406046" y="3265388"/>
        <a:ext cx="1260744" cy="769998"/>
      </dsp:txXfrm>
    </dsp:sp>
    <dsp:sp modelId="{11C499E9-A9CF-41FA-A4D3-BA88500DDE47}">
      <dsp:nvSpPr>
        <dsp:cNvPr id="0" name=""/>
        <dsp:cNvSpPr/>
      </dsp:nvSpPr>
      <dsp:spPr>
        <a:xfrm>
          <a:off x="2218508" y="992179"/>
          <a:ext cx="163582" cy="3680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0595"/>
              </a:lnTo>
              <a:lnTo>
                <a:pt x="163582" y="368059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E9B448-2161-41DD-8F4B-9DE617355B9E}">
      <dsp:nvSpPr>
        <dsp:cNvPr id="0" name=""/>
        <dsp:cNvSpPr/>
      </dsp:nvSpPr>
      <dsp:spPr>
        <a:xfrm>
          <a:off x="2382090" y="4263820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870072"/>
              <a:satOff val="35043"/>
              <a:lumOff val="-1607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Application development taking place in parallel with incoming FESA devices</a:t>
          </a:r>
          <a:endParaRPr lang="en-US" sz="900" kern="1200"/>
        </a:p>
      </dsp:txBody>
      <dsp:txXfrm>
        <a:off x="2406046" y="4287776"/>
        <a:ext cx="1260744" cy="769998"/>
      </dsp:txXfrm>
    </dsp:sp>
    <dsp:sp modelId="{4B9166DE-1935-48DB-8C2E-F0209AD098F8}">
      <dsp:nvSpPr>
        <dsp:cNvPr id="0" name=""/>
        <dsp:cNvSpPr/>
      </dsp:nvSpPr>
      <dsp:spPr>
        <a:xfrm>
          <a:off x="4099702" y="174269"/>
          <a:ext cx="1635820" cy="8179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696057"/>
                <a:satOff val="28034"/>
                <a:lumOff val="-1286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696057"/>
                <a:satOff val="28034"/>
                <a:lumOff val="-1286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696057"/>
                <a:satOff val="28034"/>
                <a:lumOff val="-1286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FGCs – new PCs and FEI system</a:t>
          </a:r>
          <a:endParaRPr lang="en-US" sz="1700" kern="1200"/>
        </a:p>
      </dsp:txBody>
      <dsp:txXfrm>
        <a:off x="4123658" y="198225"/>
        <a:ext cx="1587908" cy="769998"/>
      </dsp:txXfrm>
    </dsp:sp>
    <dsp:sp modelId="{2613CD1B-5D04-4490-B929-4684B5FAAC71}">
      <dsp:nvSpPr>
        <dsp:cNvPr id="0" name=""/>
        <dsp:cNvSpPr/>
      </dsp:nvSpPr>
      <dsp:spPr>
        <a:xfrm>
          <a:off x="4263284" y="992179"/>
          <a:ext cx="163582" cy="6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432"/>
              </a:lnTo>
              <a:lnTo>
                <a:pt x="163582" y="6134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A63679-2013-4038-B912-A3DF89508AF7}">
      <dsp:nvSpPr>
        <dsp:cNvPr id="0" name=""/>
        <dsp:cNvSpPr/>
      </dsp:nvSpPr>
      <dsp:spPr>
        <a:xfrm>
          <a:off x="4426866" y="1196657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994368"/>
              <a:satOff val="40049"/>
              <a:lumOff val="-1837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Large set of tests done and completed in simulation mode</a:t>
          </a:r>
          <a:endParaRPr lang="en-US" sz="900" kern="1200"/>
        </a:p>
      </dsp:txBody>
      <dsp:txXfrm>
        <a:off x="4450822" y="1220613"/>
        <a:ext cx="1260744" cy="769998"/>
      </dsp:txXfrm>
    </dsp:sp>
    <dsp:sp modelId="{BF0FE5F2-DA81-4423-80DE-4B1D25CF989A}">
      <dsp:nvSpPr>
        <dsp:cNvPr id="0" name=""/>
        <dsp:cNvSpPr/>
      </dsp:nvSpPr>
      <dsp:spPr>
        <a:xfrm>
          <a:off x="4263284" y="992179"/>
          <a:ext cx="163582" cy="1635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5820"/>
              </a:lnTo>
              <a:lnTo>
                <a:pt x="163582" y="16358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703125-FE2F-46D5-B2E9-23BA911003AE}">
      <dsp:nvSpPr>
        <dsp:cNvPr id="0" name=""/>
        <dsp:cNvSpPr/>
      </dsp:nvSpPr>
      <dsp:spPr>
        <a:xfrm>
          <a:off x="4426866" y="2219044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1118663"/>
              <a:satOff val="45055"/>
              <a:lumOff val="-2067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Final set of tests planned soon</a:t>
          </a:r>
          <a:endParaRPr lang="en-US" sz="900" kern="1200"/>
        </a:p>
      </dsp:txBody>
      <dsp:txXfrm>
        <a:off x="4450822" y="2243000"/>
        <a:ext cx="1260744" cy="769998"/>
      </dsp:txXfrm>
    </dsp:sp>
    <dsp:sp modelId="{5E4C6D82-3EE4-4342-A38A-C72F8EE53ABB}">
      <dsp:nvSpPr>
        <dsp:cNvPr id="0" name=""/>
        <dsp:cNvSpPr/>
      </dsp:nvSpPr>
      <dsp:spPr>
        <a:xfrm>
          <a:off x="4263284" y="992179"/>
          <a:ext cx="163582" cy="2658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8208"/>
              </a:lnTo>
              <a:lnTo>
                <a:pt x="163582" y="265820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A2922E-60D3-4636-BC60-D9A5375E3F6F}">
      <dsp:nvSpPr>
        <dsp:cNvPr id="0" name=""/>
        <dsp:cNvSpPr/>
      </dsp:nvSpPr>
      <dsp:spPr>
        <a:xfrm>
          <a:off x="4426866" y="3241432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1242959"/>
              <a:satOff val="50061"/>
              <a:lumOff val="-2296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FEI tests well underway</a:t>
          </a:r>
          <a:endParaRPr lang="en-US" sz="900" kern="1200"/>
        </a:p>
      </dsp:txBody>
      <dsp:txXfrm>
        <a:off x="4450822" y="3265388"/>
        <a:ext cx="1260744" cy="769998"/>
      </dsp:txXfrm>
    </dsp:sp>
    <dsp:sp modelId="{473D14A2-C8B2-4D75-908A-D6E818E48021}">
      <dsp:nvSpPr>
        <dsp:cNvPr id="0" name=""/>
        <dsp:cNvSpPr/>
      </dsp:nvSpPr>
      <dsp:spPr>
        <a:xfrm>
          <a:off x="6144477" y="174269"/>
          <a:ext cx="1635820" cy="8179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044086"/>
                <a:satOff val="42051"/>
                <a:lumOff val="-1929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44086"/>
                <a:satOff val="42051"/>
                <a:lumOff val="-1929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44086"/>
                <a:satOff val="42051"/>
                <a:lumOff val="-1929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SBDS – mostly done during HWC</a:t>
          </a:r>
          <a:endParaRPr lang="en-US" sz="1700" kern="1200"/>
        </a:p>
      </dsp:txBody>
      <dsp:txXfrm>
        <a:off x="6168433" y="198225"/>
        <a:ext cx="1587908" cy="769998"/>
      </dsp:txXfrm>
    </dsp:sp>
    <dsp:sp modelId="{6A41A742-0011-466F-B8FE-1ABD762C40EB}">
      <dsp:nvSpPr>
        <dsp:cNvPr id="0" name=""/>
        <dsp:cNvSpPr/>
      </dsp:nvSpPr>
      <dsp:spPr>
        <a:xfrm>
          <a:off x="6308059" y="992179"/>
          <a:ext cx="163582" cy="6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432"/>
              </a:lnTo>
              <a:lnTo>
                <a:pt x="163582" y="6134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09DDCD-0B82-4330-82AB-0C58278CB805}">
      <dsp:nvSpPr>
        <dsp:cNvPr id="0" name=""/>
        <dsp:cNvSpPr/>
      </dsp:nvSpPr>
      <dsp:spPr>
        <a:xfrm>
          <a:off x="6471641" y="1196657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1367255"/>
              <a:satOff val="55067"/>
              <a:lumOff val="-2526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List ready and integrated in HWC planning</a:t>
          </a:r>
          <a:endParaRPr lang="en-US" sz="900" kern="1200"/>
        </a:p>
      </dsp:txBody>
      <dsp:txXfrm>
        <a:off x="6495597" y="1220613"/>
        <a:ext cx="1260744" cy="769998"/>
      </dsp:txXfrm>
    </dsp:sp>
    <dsp:sp modelId="{911BE580-5EBF-40A6-9158-AF439815EEA4}">
      <dsp:nvSpPr>
        <dsp:cNvPr id="0" name=""/>
        <dsp:cNvSpPr/>
      </dsp:nvSpPr>
      <dsp:spPr>
        <a:xfrm>
          <a:off x="8189252" y="174269"/>
          <a:ext cx="1635820" cy="8179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392114"/>
                <a:satOff val="56068"/>
                <a:lumOff val="-257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92114"/>
                <a:satOff val="56068"/>
                <a:lumOff val="-257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92114"/>
                <a:satOff val="56068"/>
                <a:lumOff val="-257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BI devices – mostly tested during HWC</a:t>
          </a:r>
          <a:endParaRPr lang="en-US" sz="1700" kern="1200"/>
        </a:p>
      </dsp:txBody>
      <dsp:txXfrm>
        <a:off x="8213208" y="198225"/>
        <a:ext cx="1587908" cy="769998"/>
      </dsp:txXfrm>
    </dsp:sp>
    <dsp:sp modelId="{0D5EE569-81DA-4477-AF62-E9CAE80AA335}">
      <dsp:nvSpPr>
        <dsp:cNvPr id="0" name=""/>
        <dsp:cNvSpPr/>
      </dsp:nvSpPr>
      <dsp:spPr>
        <a:xfrm>
          <a:off x="8352834" y="992179"/>
          <a:ext cx="163582" cy="6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432"/>
              </a:lnTo>
              <a:lnTo>
                <a:pt x="163582" y="6134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4F6CBF-9A87-4734-8C57-62D14A7E1B9B}">
      <dsp:nvSpPr>
        <dsp:cNvPr id="0" name=""/>
        <dsp:cNvSpPr/>
      </dsp:nvSpPr>
      <dsp:spPr>
        <a:xfrm>
          <a:off x="8516416" y="1196657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1491551"/>
              <a:satOff val="60073"/>
              <a:lumOff val="-2756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Specific tests after BLM upgrade</a:t>
          </a:r>
        </a:p>
      </dsp:txBody>
      <dsp:txXfrm>
        <a:off x="8540372" y="1220613"/>
        <a:ext cx="1260744" cy="769998"/>
      </dsp:txXfrm>
    </dsp:sp>
    <dsp:sp modelId="{D0C1C800-6153-4018-B32B-F0DF2A2E79CA}">
      <dsp:nvSpPr>
        <dsp:cNvPr id="0" name=""/>
        <dsp:cNvSpPr/>
      </dsp:nvSpPr>
      <dsp:spPr>
        <a:xfrm>
          <a:off x="8352834" y="992179"/>
          <a:ext cx="163582" cy="1635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5820"/>
              </a:lnTo>
              <a:lnTo>
                <a:pt x="163582" y="16358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277A47-2AF7-4090-A2D7-30823F7F1D45}">
      <dsp:nvSpPr>
        <dsp:cNvPr id="0" name=""/>
        <dsp:cNvSpPr/>
      </dsp:nvSpPr>
      <dsp:spPr>
        <a:xfrm>
          <a:off x="8516416" y="2219044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1615847"/>
              <a:satOff val="65079"/>
              <a:lumOff val="-2986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List ready and integrated in HWC planning</a:t>
          </a:r>
          <a:endParaRPr lang="en-US" sz="900" kern="1200" dirty="0"/>
        </a:p>
      </dsp:txBody>
      <dsp:txXfrm>
        <a:off x="8540372" y="2243000"/>
        <a:ext cx="1260744" cy="769998"/>
      </dsp:txXfrm>
    </dsp:sp>
    <dsp:sp modelId="{793F1E0E-7064-4B42-A67A-96F850484ABA}">
      <dsp:nvSpPr>
        <dsp:cNvPr id="0" name=""/>
        <dsp:cNvSpPr/>
      </dsp:nvSpPr>
      <dsp:spPr>
        <a:xfrm>
          <a:off x="10234028" y="174269"/>
          <a:ext cx="1635820" cy="8179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740143"/>
                <a:satOff val="70085"/>
                <a:lumOff val="-321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740143"/>
                <a:satOff val="70085"/>
                <a:lumOff val="-321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740143"/>
                <a:satOff val="70085"/>
                <a:lumOff val="-321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SPSQC – PM dependent</a:t>
          </a:r>
          <a:endParaRPr lang="en-US" sz="1700" kern="1200"/>
        </a:p>
      </dsp:txBody>
      <dsp:txXfrm>
        <a:off x="10257984" y="198225"/>
        <a:ext cx="1587908" cy="769998"/>
      </dsp:txXfrm>
    </dsp:sp>
    <dsp:sp modelId="{3887C018-90BC-42A2-AAD2-56289A0ECFC3}">
      <dsp:nvSpPr>
        <dsp:cNvPr id="0" name=""/>
        <dsp:cNvSpPr/>
      </dsp:nvSpPr>
      <dsp:spPr>
        <a:xfrm>
          <a:off x="10397610" y="992179"/>
          <a:ext cx="163582" cy="6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432"/>
              </a:lnTo>
              <a:lnTo>
                <a:pt x="163582" y="6134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26B5C-8F88-4114-8213-9AC8B9E5DE43}">
      <dsp:nvSpPr>
        <dsp:cNvPr id="0" name=""/>
        <dsp:cNvSpPr/>
      </dsp:nvSpPr>
      <dsp:spPr>
        <a:xfrm>
          <a:off x="10561192" y="1196657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1740143"/>
              <a:satOff val="70085"/>
              <a:lumOff val="-3215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Quite some work here – not yet tested</a:t>
          </a:r>
          <a:endParaRPr lang="en-US" sz="900" kern="1200"/>
        </a:p>
      </dsp:txBody>
      <dsp:txXfrm>
        <a:off x="10585148" y="1220613"/>
        <a:ext cx="1260744" cy="7699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CC1B04-643B-4A0E-9832-C2E064AA2431}">
      <dsp:nvSpPr>
        <dsp:cNvPr id="0" name=""/>
        <dsp:cNvSpPr/>
      </dsp:nvSpPr>
      <dsp:spPr>
        <a:xfrm>
          <a:off x="10151" y="174269"/>
          <a:ext cx="1635820" cy="8179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ALPS – beam position</a:t>
          </a:r>
          <a:endParaRPr lang="en-US" sz="1700" kern="1200"/>
        </a:p>
      </dsp:txBody>
      <dsp:txXfrm>
        <a:off x="34107" y="198225"/>
        <a:ext cx="1587908" cy="769998"/>
      </dsp:txXfrm>
    </dsp:sp>
    <dsp:sp modelId="{6E48711F-D3C5-4021-A149-1E4DB834A55D}">
      <dsp:nvSpPr>
        <dsp:cNvPr id="0" name=""/>
        <dsp:cNvSpPr/>
      </dsp:nvSpPr>
      <dsp:spPr>
        <a:xfrm>
          <a:off x="173733" y="992179"/>
          <a:ext cx="163582" cy="6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432"/>
              </a:lnTo>
              <a:lnTo>
                <a:pt x="163582" y="6134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9D6A6-F924-4EA0-A26A-E7F30B1AEE00}">
      <dsp:nvSpPr>
        <dsp:cNvPr id="0" name=""/>
        <dsp:cNvSpPr/>
      </dsp:nvSpPr>
      <dsp:spPr>
        <a:xfrm>
          <a:off x="337315" y="1196657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2 BAs tested with YASP</a:t>
          </a:r>
          <a:endParaRPr lang="en-US" sz="900" kern="1200"/>
        </a:p>
      </dsp:txBody>
      <dsp:txXfrm>
        <a:off x="361271" y="1220613"/>
        <a:ext cx="1260744" cy="769998"/>
      </dsp:txXfrm>
    </dsp:sp>
    <dsp:sp modelId="{8C5A2B09-C83B-4048-B148-D984D46DE003}">
      <dsp:nvSpPr>
        <dsp:cNvPr id="0" name=""/>
        <dsp:cNvSpPr/>
      </dsp:nvSpPr>
      <dsp:spPr>
        <a:xfrm>
          <a:off x="173733" y="992179"/>
          <a:ext cx="163582" cy="1635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5820"/>
              </a:lnTo>
              <a:lnTo>
                <a:pt x="163582" y="16358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FC85E7-5843-4AA3-BFE8-E15BFB185CE4}">
      <dsp:nvSpPr>
        <dsp:cNvPr id="0" name=""/>
        <dsp:cNvSpPr/>
      </dsp:nvSpPr>
      <dsp:spPr>
        <a:xfrm>
          <a:off x="337315" y="2219044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124296"/>
              <a:satOff val="5006"/>
              <a:lumOff val="-229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Interlocking in the way for next week</a:t>
          </a:r>
          <a:endParaRPr lang="en-US" sz="900" kern="1200"/>
        </a:p>
      </dsp:txBody>
      <dsp:txXfrm>
        <a:off x="361271" y="2243000"/>
        <a:ext cx="1260744" cy="769998"/>
      </dsp:txXfrm>
    </dsp:sp>
    <dsp:sp modelId="{0938A39A-75B3-4048-8F10-ABE756989D8F}">
      <dsp:nvSpPr>
        <dsp:cNvPr id="0" name=""/>
        <dsp:cNvSpPr/>
      </dsp:nvSpPr>
      <dsp:spPr>
        <a:xfrm>
          <a:off x="173733" y="992179"/>
          <a:ext cx="163582" cy="2658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8208"/>
              </a:lnTo>
              <a:lnTo>
                <a:pt x="163582" y="265820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A51FFC-1F88-445A-8810-E43DC7424096}">
      <dsp:nvSpPr>
        <dsp:cNvPr id="0" name=""/>
        <dsp:cNvSpPr/>
      </dsp:nvSpPr>
      <dsp:spPr>
        <a:xfrm>
          <a:off x="337315" y="3241432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248592"/>
              <a:satOff val="10012"/>
              <a:lumOff val="-459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Full ring tests in coming weeks</a:t>
          </a:r>
          <a:endParaRPr lang="en-US" sz="900" kern="1200"/>
        </a:p>
      </dsp:txBody>
      <dsp:txXfrm>
        <a:off x="361271" y="3265388"/>
        <a:ext cx="1260744" cy="769998"/>
      </dsp:txXfrm>
    </dsp:sp>
    <dsp:sp modelId="{A3B46F29-0AE9-4BDD-A062-AB1AB1F4FD78}">
      <dsp:nvSpPr>
        <dsp:cNvPr id="0" name=""/>
        <dsp:cNvSpPr/>
      </dsp:nvSpPr>
      <dsp:spPr>
        <a:xfrm>
          <a:off x="173733" y="992179"/>
          <a:ext cx="163582" cy="3680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0595"/>
              </a:lnTo>
              <a:lnTo>
                <a:pt x="163582" y="368059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FEC4E8-A993-4BC9-A5D1-D6C3FFD81D0B}">
      <dsp:nvSpPr>
        <dsp:cNvPr id="0" name=""/>
        <dsp:cNvSpPr/>
      </dsp:nvSpPr>
      <dsp:spPr>
        <a:xfrm>
          <a:off x="337315" y="4263820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372888"/>
              <a:satOff val="15018"/>
              <a:lumOff val="-689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Logging underway</a:t>
          </a:r>
          <a:endParaRPr lang="en-US" sz="900" kern="1200"/>
        </a:p>
      </dsp:txBody>
      <dsp:txXfrm>
        <a:off x="361271" y="4287776"/>
        <a:ext cx="1260744" cy="769998"/>
      </dsp:txXfrm>
    </dsp:sp>
    <dsp:sp modelId="{02867B34-536A-4148-9BA4-2D61B4EA54E2}">
      <dsp:nvSpPr>
        <dsp:cNvPr id="0" name=""/>
        <dsp:cNvSpPr/>
      </dsp:nvSpPr>
      <dsp:spPr>
        <a:xfrm>
          <a:off x="2054926" y="174269"/>
          <a:ext cx="1635820" cy="8179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348029"/>
                <a:satOff val="14017"/>
                <a:lumOff val="-643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348029"/>
                <a:satOff val="14017"/>
                <a:lumOff val="-643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348029"/>
                <a:satOff val="14017"/>
                <a:lumOff val="-643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RF – power and LL control</a:t>
          </a:r>
          <a:endParaRPr lang="en-US" sz="1700" kern="1200"/>
        </a:p>
      </dsp:txBody>
      <dsp:txXfrm>
        <a:off x="2078882" y="198225"/>
        <a:ext cx="1587908" cy="769998"/>
      </dsp:txXfrm>
    </dsp:sp>
    <dsp:sp modelId="{7345BEA8-2E6A-4A44-9699-FE4EA80B833D}">
      <dsp:nvSpPr>
        <dsp:cNvPr id="0" name=""/>
        <dsp:cNvSpPr/>
      </dsp:nvSpPr>
      <dsp:spPr>
        <a:xfrm>
          <a:off x="2218508" y="992179"/>
          <a:ext cx="163582" cy="6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432"/>
              </a:lnTo>
              <a:lnTo>
                <a:pt x="163582" y="6134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01070-8070-4995-B677-1FFA9CA56C03}">
      <dsp:nvSpPr>
        <dsp:cNvPr id="0" name=""/>
        <dsp:cNvSpPr/>
      </dsp:nvSpPr>
      <dsp:spPr>
        <a:xfrm>
          <a:off x="2382090" y="1196657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497184"/>
              <a:satOff val="20024"/>
              <a:lumOff val="-918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ATIMs, and RFFGs mostly tested as fundamental building blocks – still missing COAST trims</a:t>
          </a:r>
          <a:endParaRPr lang="en-US" sz="900" kern="1200"/>
        </a:p>
      </dsp:txBody>
      <dsp:txXfrm>
        <a:off x="2406046" y="1220613"/>
        <a:ext cx="1260744" cy="769998"/>
      </dsp:txXfrm>
    </dsp:sp>
    <dsp:sp modelId="{0BF657EC-C91E-43C8-88FB-C9986A23977F}">
      <dsp:nvSpPr>
        <dsp:cNvPr id="0" name=""/>
        <dsp:cNvSpPr/>
      </dsp:nvSpPr>
      <dsp:spPr>
        <a:xfrm>
          <a:off x="2218508" y="992179"/>
          <a:ext cx="163582" cy="1635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5820"/>
              </a:lnTo>
              <a:lnTo>
                <a:pt x="163582" y="16358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6DEA1B-DB23-4878-B6C0-022C73665DBB}">
      <dsp:nvSpPr>
        <dsp:cNvPr id="0" name=""/>
        <dsp:cNvSpPr/>
      </dsp:nvSpPr>
      <dsp:spPr>
        <a:xfrm>
          <a:off x="2382090" y="2219044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621480"/>
              <a:satOff val="25030"/>
              <a:lumOff val="-1148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LSA parameter models buils</a:t>
          </a:r>
          <a:endParaRPr lang="en-US" sz="900" kern="1200"/>
        </a:p>
      </dsp:txBody>
      <dsp:txXfrm>
        <a:off x="2406046" y="2243000"/>
        <a:ext cx="1260744" cy="769998"/>
      </dsp:txXfrm>
    </dsp:sp>
    <dsp:sp modelId="{C7FD5B90-ED67-4C76-9CC1-B6B23B3A74D6}">
      <dsp:nvSpPr>
        <dsp:cNvPr id="0" name=""/>
        <dsp:cNvSpPr/>
      </dsp:nvSpPr>
      <dsp:spPr>
        <a:xfrm>
          <a:off x="2218508" y="992179"/>
          <a:ext cx="163582" cy="2658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8208"/>
              </a:lnTo>
              <a:lnTo>
                <a:pt x="163582" y="265820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84539A-AFCD-4C24-8CAD-0B733D56515B}">
      <dsp:nvSpPr>
        <dsp:cNvPr id="0" name=""/>
        <dsp:cNvSpPr/>
      </dsp:nvSpPr>
      <dsp:spPr>
        <a:xfrm>
          <a:off x="2382090" y="3241432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745776"/>
              <a:satOff val="30036"/>
              <a:lumOff val="-1378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Beam control, cavity control and acquisition FESA devices coming in – tests being identified and scheduled accordingly</a:t>
          </a:r>
          <a:endParaRPr lang="en-US" sz="900" kern="1200"/>
        </a:p>
      </dsp:txBody>
      <dsp:txXfrm>
        <a:off x="2406046" y="3265388"/>
        <a:ext cx="1260744" cy="769998"/>
      </dsp:txXfrm>
    </dsp:sp>
    <dsp:sp modelId="{11C499E9-A9CF-41FA-A4D3-BA88500DDE47}">
      <dsp:nvSpPr>
        <dsp:cNvPr id="0" name=""/>
        <dsp:cNvSpPr/>
      </dsp:nvSpPr>
      <dsp:spPr>
        <a:xfrm>
          <a:off x="2218508" y="992179"/>
          <a:ext cx="163582" cy="3680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80595"/>
              </a:lnTo>
              <a:lnTo>
                <a:pt x="163582" y="368059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E9B448-2161-41DD-8F4B-9DE617355B9E}">
      <dsp:nvSpPr>
        <dsp:cNvPr id="0" name=""/>
        <dsp:cNvSpPr/>
      </dsp:nvSpPr>
      <dsp:spPr>
        <a:xfrm>
          <a:off x="2382090" y="4263820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870072"/>
              <a:satOff val="35043"/>
              <a:lumOff val="-1607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Application development taking place in parallel with incoming FESA devices</a:t>
          </a:r>
          <a:endParaRPr lang="en-US" sz="900" kern="1200"/>
        </a:p>
      </dsp:txBody>
      <dsp:txXfrm>
        <a:off x="2406046" y="4287776"/>
        <a:ext cx="1260744" cy="769998"/>
      </dsp:txXfrm>
    </dsp:sp>
    <dsp:sp modelId="{4B9166DE-1935-48DB-8C2E-F0209AD098F8}">
      <dsp:nvSpPr>
        <dsp:cNvPr id="0" name=""/>
        <dsp:cNvSpPr/>
      </dsp:nvSpPr>
      <dsp:spPr>
        <a:xfrm>
          <a:off x="4099702" y="174269"/>
          <a:ext cx="1635820" cy="8179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696057"/>
                <a:satOff val="28034"/>
                <a:lumOff val="-1286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696057"/>
                <a:satOff val="28034"/>
                <a:lumOff val="-1286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696057"/>
                <a:satOff val="28034"/>
                <a:lumOff val="-1286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FGCs – new PCs and FEI system</a:t>
          </a:r>
          <a:endParaRPr lang="en-US" sz="1700" kern="1200"/>
        </a:p>
      </dsp:txBody>
      <dsp:txXfrm>
        <a:off x="4123658" y="198225"/>
        <a:ext cx="1587908" cy="769998"/>
      </dsp:txXfrm>
    </dsp:sp>
    <dsp:sp modelId="{2613CD1B-5D04-4490-B929-4684B5FAAC71}">
      <dsp:nvSpPr>
        <dsp:cNvPr id="0" name=""/>
        <dsp:cNvSpPr/>
      </dsp:nvSpPr>
      <dsp:spPr>
        <a:xfrm>
          <a:off x="4263284" y="992179"/>
          <a:ext cx="163582" cy="6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432"/>
              </a:lnTo>
              <a:lnTo>
                <a:pt x="163582" y="6134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A63679-2013-4038-B912-A3DF89508AF7}">
      <dsp:nvSpPr>
        <dsp:cNvPr id="0" name=""/>
        <dsp:cNvSpPr/>
      </dsp:nvSpPr>
      <dsp:spPr>
        <a:xfrm>
          <a:off x="4426866" y="1196657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994368"/>
              <a:satOff val="40049"/>
              <a:lumOff val="-1837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Large set of tests done and completed in simulation mode</a:t>
          </a:r>
          <a:endParaRPr lang="en-US" sz="900" kern="1200"/>
        </a:p>
      </dsp:txBody>
      <dsp:txXfrm>
        <a:off x="4450822" y="1220613"/>
        <a:ext cx="1260744" cy="769998"/>
      </dsp:txXfrm>
    </dsp:sp>
    <dsp:sp modelId="{BF0FE5F2-DA81-4423-80DE-4B1D25CF989A}">
      <dsp:nvSpPr>
        <dsp:cNvPr id="0" name=""/>
        <dsp:cNvSpPr/>
      </dsp:nvSpPr>
      <dsp:spPr>
        <a:xfrm>
          <a:off x="4263284" y="992179"/>
          <a:ext cx="163582" cy="1635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5820"/>
              </a:lnTo>
              <a:lnTo>
                <a:pt x="163582" y="16358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703125-FE2F-46D5-B2E9-23BA911003AE}">
      <dsp:nvSpPr>
        <dsp:cNvPr id="0" name=""/>
        <dsp:cNvSpPr/>
      </dsp:nvSpPr>
      <dsp:spPr>
        <a:xfrm>
          <a:off x="4426866" y="2219044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1118663"/>
              <a:satOff val="45055"/>
              <a:lumOff val="-20672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Final set of tests planned soon</a:t>
          </a:r>
          <a:endParaRPr lang="en-US" sz="900" kern="1200"/>
        </a:p>
      </dsp:txBody>
      <dsp:txXfrm>
        <a:off x="4450822" y="2243000"/>
        <a:ext cx="1260744" cy="769998"/>
      </dsp:txXfrm>
    </dsp:sp>
    <dsp:sp modelId="{5E4C6D82-3EE4-4342-A38A-C72F8EE53ABB}">
      <dsp:nvSpPr>
        <dsp:cNvPr id="0" name=""/>
        <dsp:cNvSpPr/>
      </dsp:nvSpPr>
      <dsp:spPr>
        <a:xfrm>
          <a:off x="4263284" y="992179"/>
          <a:ext cx="163582" cy="2658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8208"/>
              </a:lnTo>
              <a:lnTo>
                <a:pt x="163582" y="2658208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A2922E-60D3-4636-BC60-D9A5375E3F6F}">
      <dsp:nvSpPr>
        <dsp:cNvPr id="0" name=""/>
        <dsp:cNvSpPr/>
      </dsp:nvSpPr>
      <dsp:spPr>
        <a:xfrm>
          <a:off x="4426866" y="3241432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1242959"/>
              <a:satOff val="50061"/>
              <a:lumOff val="-2296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FEI tests well underway</a:t>
          </a:r>
          <a:endParaRPr lang="en-US" sz="900" kern="1200"/>
        </a:p>
      </dsp:txBody>
      <dsp:txXfrm>
        <a:off x="4450822" y="3265388"/>
        <a:ext cx="1260744" cy="769998"/>
      </dsp:txXfrm>
    </dsp:sp>
    <dsp:sp modelId="{473D14A2-C8B2-4D75-908A-D6E818E48021}">
      <dsp:nvSpPr>
        <dsp:cNvPr id="0" name=""/>
        <dsp:cNvSpPr/>
      </dsp:nvSpPr>
      <dsp:spPr>
        <a:xfrm>
          <a:off x="6144477" y="174269"/>
          <a:ext cx="1635820" cy="8179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044086"/>
                <a:satOff val="42051"/>
                <a:lumOff val="-1929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44086"/>
                <a:satOff val="42051"/>
                <a:lumOff val="-1929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44086"/>
                <a:satOff val="42051"/>
                <a:lumOff val="-1929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SBDS – mostly done during HWC</a:t>
          </a:r>
          <a:endParaRPr lang="en-US" sz="1700" kern="1200"/>
        </a:p>
      </dsp:txBody>
      <dsp:txXfrm>
        <a:off x="6168433" y="198225"/>
        <a:ext cx="1587908" cy="769998"/>
      </dsp:txXfrm>
    </dsp:sp>
    <dsp:sp modelId="{6A41A742-0011-466F-B8FE-1ABD762C40EB}">
      <dsp:nvSpPr>
        <dsp:cNvPr id="0" name=""/>
        <dsp:cNvSpPr/>
      </dsp:nvSpPr>
      <dsp:spPr>
        <a:xfrm>
          <a:off x="6308059" y="992179"/>
          <a:ext cx="163582" cy="6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432"/>
              </a:lnTo>
              <a:lnTo>
                <a:pt x="163582" y="6134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09DDCD-0B82-4330-82AB-0C58278CB805}">
      <dsp:nvSpPr>
        <dsp:cNvPr id="0" name=""/>
        <dsp:cNvSpPr/>
      </dsp:nvSpPr>
      <dsp:spPr>
        <a:xfrm>
          <a:off x="6471641" y="1196657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1367255"/>
              <a:satOff val="55067"/>
              <a:lumOff val="-2526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List ready and integrated in HWC planning</a:t>
          </a:r>
          <a:endParaRPr lang="en-US" sz="900" kern="1200"/>
        </a:p>
      </dsp:txBody>
      <dsp:txXfrm>
        <a:off x="6495597" y="1220613"/>
        <a:ext cx="1260744" cy="769998"/>
      </dsp:txXfrm>
    </dsp:sp>
    <dsp:sp modelId="{911BE580-5EBF-40A6-9158-AF439815EEA4}">
      <dsp:nvSpPr>
        <dsp:cNvPr id="0" name=""/>
        <dsp:cNvSpPr/>
      </dsp:nvSpPr>
      <dsp:spPr>
        <a:xfrm>
          <a:off x="8189252" y="174269"/>
          <a:ext cx="1635820" cy="8179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392114"/>
                <a:satOff val="56068"/>
                <a:lumOff val="-257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92114"/>
                <a:satOff val="56068"/>
                <a:lumOff val="-257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92114"/>
                <a:satOff val="56068"/>
                <a:lumOff val="-257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BI devices – mostly tested during HWC</a:t>
          </a:r>
          <a:endParaRPr lang="en-US" sz="1700" kern="1200"/>
        </a:p>
      </dsp:txBody>
      <dsp:txXfrm>
        <a:off x="8213208" y="198225"/>
        <a:ext cx="1587908" cy="769998"/>
      </dsp:txXfrm>
    </dsp:sp>
    <dsp:sp modelId="{0D5EE569-81DA-4477-AF62-E9CAE80AA335}">
      <dsp:nvSpPr>
        <dsp:cNvPr id="0" name=""/>
        <dsp:cNvSpPr/>
      </dsp:nvSpPr>
      <dsp:spPr>
        <a:xfrm>
          <a:off x="8352834" y="992179"/>
          <a:ext cx="163582" cy="6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432"/>
              </a:lnTo>
              <a:lnTo>
                <a:pt x="163582" y="6134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4F6CBF-9A87-4734-8C57-62D14A7E1B9B}">
      <dsp:nvSpPr>
        <dsp:cNvPr id="0" name=""/>
        <dsp:cNvSpPr/>
      </dsp:nvSpPr>
      <dsp:spPr>
        <a:xfrm>
          <a:off x="8516416" y="1196657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1491551"/>
              <a:satOff val="60073"/>
              <a:lumOff val="-2756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Specific tests after BLM upgrade</a:t>
          </a:r>
        </a:p>
      </dsp:txBody>
      <dsp:txXfrm>
        <a:off x="8540372" y="1220613"/>
        <a:ext cx="1260744" cy="769998"/>
      </dsp:txXfrm>
    </dsp:sp>
    <dsp:sp modelId="{D0C1C800-6153-4018-B32B-F0DF2A2E79CA}">
      <dsp:nvSpPr>
        <dsp:cNvPr id="0" name=""/>
        <dsp:cNvSpPr/>
      </dsp:nvSpPr>
      <dsp:spPr>
        <a:xfrm>
          <a:off x="8352834" y="992179"/>
          <a:ext cx="163582" cy="1635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5820"/>
              </a:lnTo>
              <a:lnTo>
                <a:pt x="163582" y="16358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277A47-2AF7-4090-A2D7-30823F7F1D45}">
      <dsp:nvSpPr>
        <dsp:cNvPr id="0" name=""/>
        <dsp:cNvSpPr/>
      </dsp:nvSpPr>
      <dsp:spPr>
        <a:xfrm>
          <a:off x="8516416" y="2219044"/>
          <a:ext cx="1308656" cy="817910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6350" cap="flat" cmpd="sng" algn="ctr">
          <a:solidFill>
            <a:schemeClr val="accent3">
              <a:hueOff val="1615847"/>
              <a:satOff val="65079"/>
              <a:lumOff val="-2986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List ready and integrated in HWC planning</a:t>
          </a:r>
          <a:endParaRPr lang="en-US" sz="900" kern="1200" dirty="0"/>
        </a:p>
      </dsp:txBody>
      <dsp:txXfrm>
        <a:off x="8540372" y="2243000"/>
        <a:ext cx="1260744" cy="769998"/>
      </dsp:txXfrm>
    </dsp:sp>
    <dsp:sp modelId="{793F1E0E-7064-4B42-A67A-96F850484ABA}">
      <dsp:nvSpPr>
        <dsp:cNvPr id="0" name=""/>
        <dsp:cNvSpPr/>
      </dsp:nvSpPr>
      <dsp:spPr>
        <a:xfrm>
          <a:off x="10234028" y="174269"/>
          <a:ext cx="1635820" cy="8179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740143"/>
                <a:satOff val="70085"/>
                <a:lumOff val="-3215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740143"/>
                <a:satOff val="70085"/>
                <a:lumOff val="-3215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740143"/>
                <a:satOff val="70085"/>
                <a:lumOff val="-3215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/>
            <a:t>SPSQC – PM dependent</a:t>
          </a:r>
          <a:endParaRPr lang="en-US" sz="1700" kern="1200"/>
        </a:p>
      </dsp:txBody>
      <dsp:txXfrm>
        <a:off x="10257984" y="198225"/>
        <a:ext cx="1587908" cy="769998"/>
      </dsp:txXfrm>
    </dsp:sp>
    <dsp:sp modelId="{3887C018-90BC-42A2-AAD2-56289A0ECFC3}">
      <dsp:nvSpPr>
        <dsp:cNvPr id="0" name=""/>
        <dsp:cNvSpPr/>
      </dsp:nvSpPr>
      <dsp:spPr>
        <a:xfrm>
          <a:off x="10397610" y="992179"/>
          <a:ext cx="163582" cy="613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3432"/>
              </a:lnTo>
              <a:lnTo>
                <a:pt x="163582" y="61343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26B5C-8F88-4114-8213-9AC8B9E5DE43}">
      <dsp:nvSpPr>
        <dsp:cNvPr id="0" name=""/>
        <dsp:cNvSpPr/>
      </dsp:nvSpPr>
      <dsp:spPr>
        <a:xfrm>
          <a:off x="10561192" y="1196657"/>
          <a:ext cx="1308656" cy="817910"/>
        </a:xfrm>
        <a:prstGeom prst="roundRect">
          <a:avLst>
            <a:gd name="adj" fmla="val 10000"/>
          </a:avLst>
        </a:prstGeom>
        <a:solidFill>
          <a:srgbClr val="FF9900">
            <a:alpha val="90000"/>
          </a:srgbClr>
        </a:solidFill>
        <a:ln w="6350" cap="flat" cmpd="sng" algn="ctr">
          <a:solidFill>
            <a:schemeClr val="accent3">
              <a:hueOff val="1740143"/>
              <a:satOff val="70085"/>
              <a:lumOff val="-3215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/>
            <a:t>Quite some work here – not yet tested</a:t>
          </a:r>
          <a:endParaRPr lang="en-US" sz="900" kern="1200"/>
        </a:p>
      </dsp:txBody>
      <dsp:txXfrm>
        <a:off x="10585148" y="1220613"/>
        <a:ext cx="1260744" cy="7699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D1411-E8BB-49DD-9893-9DE542DED195}">
      <dsp:nvSpPr>
        <dsp:cNvPr id="0" name=""/>
        <dsp:cNvSpPr/>
      </dsp:nvSpPr>
      <dsp:spPr>
        <a:xfrm>
          <a:off x="4466" y="71612"/>
          <a:ext cx="2685761" cy="518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Integration &amp; dry runs</a:t>
          </a:r>
          <a:endParaRPr lang="en-GB" sz="1800" kern="1200"/>
        </a:p>
      </dsp:txBody>
      <dsp:txXfrm>
        <a:off x="4466" y="71612"/>
        <a:ext cx="2685761" cy="518400"/>
      </dsp:txXfrm>
    </dsp:sp>
    <dsp:sp modelId="{A70C78C9-B87E-43FC-BBEB-5774FE12E5D4}">
      <dsp:nvSpPr>
        <dsp:cNvPr id="0" name=""/>
        <dsp:cNvSpPr/>
      </dsp:nvSpPr>
      <dsp:spPr>
        <a:xfrm>
          <a:off x="4466" y="590012"/>
          <a:ext cx="2685761" cy="445037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Integration activities ongoing for the various new subsystems</a:t>
          </a:r>
          <a:endParaRPr lang="en-GB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Dry runs planned and being carried out – final tests ramping upas systems are coming in</a:t>
          </a:r>
          <a:endParaRPr lang="en-GB" sz="1800" kern="1200"/>
        </a:p>
      </dsp:txBody>
      <dsp:txXfrm>
        <a:off x="4466" y="590012"/>
        <a:ext cx="2685761" cy="4450374"/>
      </dsp:txXfrm>
    </dsp:sp>
    <dsp:sp modelId="{59167099-603B-4A29-A81A-12308A9B0D4B}">
      <dsp:nvSpPr>
        <dsp:cNvPr id="0" name=""/>
        <dsp:cNvSpPr/>
      </dsp:nvSpPr>
      <dsp:spPr>
        <a:xfrm>
          <a:off x="3066234" y="71612"/>
          <a:ext cx="2685761" cy="5184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Beam commissioning</a:t>
          </a:r>
          <a:endParaRPr lang="en-GB" sz="1800" kern="1200"/>
        </a:p>
      </dsp:txBody>
      <dsp:txXfrm>
        <a:off x="3066234" y="71612"/>
        <a:ext cx="2685761" cy="518400"/>
      </dsp:txXfrm>
    </dsp:sp>
    <dsp:sp modelId="{75F2D790-D0F2-47A0-AB92-090109E604A6}">
      <dsp:nvSpPr>
        <dsp:cNvPr id="0" name=""/>
        <dsp:cNvSpPr/>
      </dsp:nvSpPr>
      <dsp:spPr>
        <a:xfrm>
          <a:off x="3066234" y="590012"/>
          <a:ext cx="2685761" cy="445037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Sequences and co-activities established</a:t>
          </a:r>
          <a:endParaRPr lang="en-GB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Requirements and preparations identified</a:t>
          </a:r>
          <a:endParaRPr lang="en-GB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Critical path items </a:t>
          </a:r>
          <a:r>
            <a:rPr lang="en-US" sz="1800" kern="1200">
              <a:sym typeface="Wingdings" panose="05000000000000000000" pitchFamily="2" charset="2"/>
            </a:rPr>
            <a:t></a:t>
          </a:r>
          <a:r>
            <a:rPr lang="en-US" sz="1800" kern="1200"/>
            <a:t> preparation &amp; tests are essential to minimize impact</a:t>
          </a:r>
          <a:endParaRPr lang="en-GB" sz="1800" kern="1200"/>
        </a:p>
      </dsp:txBody>
      <dsp:txXfrm>
        <a:off x="3066234" y="590012"/>
        <a:ext cx="2685761" cy="4450374"/>
      </dsp:txXfrm>
    </dsp:sp>
    <dsp:sp modelId="{CABEB6B0-0F7F-42BB-98DC-60BF87D495A9}">
      <dsp:nvSpPr>
        <dsp:cNvPr id="0" name=""/>
        <dsp:cNvSpPr/>
      </dsp:nvSpPr>
      <dsp:spPr>
        <a:xfrm>
          <a:off x="6128003" y="71612"/>
          <a:ext cx="2685761" cy="5184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Scrubbing</a:t>
          </a:r>
          <a:endParaRPr lang="en-GB" sz="1800" kern="1200"/>
        </a:p>
      </dsp:txBody>
      <dsp:txXfrm>
        <a:off x="6128003" y="71612"/>
        <a:ext cx="2685761" cy="518400"/>
      </dsp:txXfrm>
    </dsp:sp>
    <dsp:sp modelId="{C67F5958-D027-48E6-B903-53FACD93B94A}">
      <dsp:nvSpPr>
        <dsp:cNvPr id="0" name=""/>
        <dsp:cNvSpPr/>
      </dsp:nvSpPr>
      <dsp:spPr>
        <a:xfrm>
          <a:off x="6128003" y="590012"/>
          <a:ext cx="2685761" cy="445037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Times allocated</a:t>
          </a:r>
          <a:endParaRPr lang="en-GB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Key tasks identified, sequence established, CCAs identified and scheduled</a:t>
          </a:r>
          <a:endParaRPr lang="en-GB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RF development slots allocated and communicated to RF – RF sequence of CCAs established</a:t>
          </a:r>
          <a:endParaRPr lang="en-GB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Detailed planning available, COLDEX and NA co-existence clarified; last scrubbing week used also for NA beamlines setting up</a:t>
          </a:r>
          <a:endParaRPr lang="en-GB" sz="1800" kern="1200"/>
        </a:p>
      </dsp:txBody>
      <dsp:txXfrm>
        <a:off x="6128003" y="590012"/>
        <a:ext cx="2685761" cy="4450374"/>
      </dsp:txXfrm>
    </dsp:sp>
    <dsp:sp modelId="{8796AE83-1E29-4801-9DD7-ED35457B2D76}">
      <dsp:nvSpPr>
        <dsp:cNvPr id="0" name=""/>
        <dsp:cNvSpPr/>
      </dsp:nvSpPr>
      <dsp:spPr>
        <a:xfrm>
          <a:off x="9189771" y="71612"/>
          <a:ext cx="2685761" cy="5184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Ions commissioning</a:t>
          </a:r>
          <a:endParaRPr lang="en-GB" sz="1800" kern="1200"/>
        </a:p>
      </dsp:txBody>
      <dsp:txXfrm>
        <a:off x="9189771" y="71612"/>
        <a:ext cx="2685761" cy="518400"/>
      </dsp:txXfrm>
    </dsp:sp>
    <dsp:sp modelId="{6BE49944-14F1-4C0D-9C02-8C94E90BE505}">
      <dsp:nvSpPr>
        <dsp:cNvPr id="0" name=""/>
        <dsp:cNvSpPr/>
      </dsp:nvSpPr>
      <dsp:spPr>
        <a:xfrm>
          <a:off x="9189771" y="590012"/>
          <a:ext cx="2685761" cy="445037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Ions commissioning mode established, dedicated ion commissioning blocks allocated</a:t>
          </a:r>
          <a:endParaRPr lang="en-GB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Ion commissioning subtasks modules in preparation for quick and adaptable planning with timelines and milestones</a:t>
          </a:r>
          <a:endParaRPr lang="en-GB" sz="1800" kern="1200"/>
        </a:p>
      </dsp:txBody>
      <dsp:txXfrm>
        <a:off x="9189771" y="590012"/>
        <a:ext cx="2685761" cy="44503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9FF204-AFF1-4A2A-94D8-744D3A0152EB}">
      <dsp:nvSpPr>
        <dsp:cNvPr id="0" name=""/>
        <dsp:cNvSpPr/>
      </dsp:nvSpPr>
      <dsp:spPr>
        <a:xfrm>
          <a:off x="5273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</a:p>
      </dsp:txBody>
      <dsp:txXfrm>
        <a:off x="221273" y="0"/>
        <a:ext cx="1529718" cy="432000"/>
      </dsp:txXfrm>
    </dsp:sp>
    <dsp:sp modelId="{7AD5A65A-A7A1-4CAD-B295-3FC46BB5EB1F}">
      <dsp:nvSpPr>
        <dsp:cNvPr id="0" name=""/>
        <dsp:cNvSpPr/>
      </dsp:nvSpPr>
      <dsp:spPr>
        <a:xfrm>
          <a:off x="1770820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</a:p>
      </dsp:txBody>
      <dsp:txXfrm>
        <a:off x="1986820" y="0"/>
        <a:ext cx="1529718" cy="432000"/>
      </dsp:txXfrm>
    </dsp:sp>
    <dsp:sp modelId="{B1EF1A0E-4E9D-4D64-933F-CB9B28CE4D51}">
      <dsp:nvSpPr>
        <dsp:cNvPr id="0" name=""/>
        <dsp:cNvSpPr/>
      </dsp:nvSpPr>
      <dsp:spPr>
        <a:xfrm>
          <a:off x="3536367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</a:p>
      </dsp:txBody>
      <dsp:txXfrm>
        <a:off x="3752367" y="0"/>
        <a:ext cx="1529718" cy="432000"/>
      </dsp:txXfrm>
    </dsp:sp>
    <dsp:sp modelId="{42226BEB-B553-4324-942A-078A3C91C5B5}">
      <dsp:nvSpPr>
        <dsp:cNvPr id="0" name=""/>
        <dsp:cNvSpPr/>
      </dsp:nvSpPr>
      <dsp:spPr>
        <a:xfrm>
          <a:off x="5301914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</a:p>
      </dsp:txBody>
      <dsp:txXfrm>
        <a:off x="5517914" y="0"/>
        <a:ext cx="1529718" cy="432000"/>
      </dsp:txXfrm>
    </dsp:sp>
    <dsp:sp modelId="{825786C4-ED8D-4B11-B56F-AC5AAEB71337}">
      <dsp:nvSpPr>
        <dsp:cNvPr id="0" name=""/>
        <dsp:cNvSpPr/>
      </dsp:nvSpPr>
      <dsp:spPr>
        <a:xfrm>
          <a:off x="7067460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</a:p>
      </dsp:txBody>
      <dsp:txXfrm>
        <a:off x="7283460" y="0"/>
        <a:ext cx="1529718" cy="432000"/>
      </dsp:txXfrm>
    </dsp:sp>
    <dsp:sp modelId="{E441FCF0-94A1-471D-B779-5676722AFD9C}">
      <dsp:nvSpPr>
        <dsp:cNvPr id="0" name=""/>
        <dsp:cNvSpPr/>
      </dsp:nvSpPr>
      <dsp:spPr>
        <a:xfrm>
          <a:off x="8833007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</a:p>
      </dsp:txBody>
      <dsp:txXfrm>
        <a:off x="9049007" y="0"/>
        <a:ext cx="1529718" cy="432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9FF204-AFF1-4A2A-94D8-744D3A0152EB}">
      <dsp:nvSpPr>
        <dsp:cNvPr id="0" name=""/>
        <dsp:cNvSpPr/>
      </dsp:nvSpPr>
      <dsp:spPr>
        <a:xfrm>
          <a:off x="5273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</a:p>
      </dsp:txBody>
      <dsp:txXfrm>
        <a:off x="221273" y="0"/>
        <a:ext cx="1529718" cy="432000"/>
      </dsp:txXfrm>
    </dsp:sp>
    <dsp:sp modelId="{7AD5A65A-A7A1-4CAD-B295-3FC46BB5EB1F}">
      <dsp:nvSpPr>
        <dsp:cNvPr id="0" name=""/>
        <dsp:cNvSpPr/>
      </dsp:nvSpPr>
      <dsp:spPr>
        <a:xfrm>
          <a:off x="1770820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</a:p>
      </dsp:txBody>
      <dsp:txXfrm>
        <a:off x="1986820" y="0"/>
        <a:ext cx="1529718" cy="432000"/>
      </dsp:txXfrm>
    </dsp:sp>
    <dsp:sp modelId="{B1EF1A0E-4E9D-4D64-933F-CB9B28CE4D51}">
      <dsp:nvSpPr>
        <dsp:cNvPr id="0" name=""/>
        <dsp:cNvSpPr/>
      </dsp:nvSpPr>
      <dsp:spPr>
        <a:xfrm>
          <a:off x="3536367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</a:p>
      </dsp:txBody>
      <dsp:txXfrm>
        <a:off x="3752367" y="0"/>
        <a:ext cx="1529718" cy="432000"/>
      </dsp:txXfrm>
    </dsp:sp>
    <dsp:sp modelId="{42226BEB-B553-4324-942A-078A3C91C5B5}">
      <dsp:nvSpPr>
        <dsp:cNvPr id="0" name=""/>
        <dsp:cNvSpPr/>
      </dsp:nvSpPr>
      <dsp:spPr>
        <a:xfrm>
          <a:off x="5301914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</a:p>
      </dsp:txBody>
      <dsp:txXfrm>
        <a:off x="5517914" y="0"/>
        <a:ext cx="1529718" cy="432000"/>
      </dsp:txXfrm>
    </dsp:sp>
    <dsp:sp modelId="{825786C4-ED8D-4B11-B56F-AC5AAEB71337}">
      <dsp:nvSpPr>
        <dsp:cNvPr id="0" name=""/>
        <dsp:cNvSpPr/>
      </dsp:nvSpPr>
      <dsp:spPr>
        <a:xfrm>
          <a:off x="7067460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</a:p>
      </dsp:txBody>
      <dsp:txXfrm>
        <a:off x="7283460" y="0"/>
        <a:ext cx="1529718" cy="432000"/>
      </dsp:txXfrm>
    </dsp:sp>
    <dsp:sp modelId="{E441FCF0-94A1-471D-B779-5676722AFD9C}">
      <dsp:nvSpPr>
        <dsp:cNvPr id="0" name=""/>
        <dsp:cNvSpPr/>
      </dsp:nvSpPr>
      <dsp:spPr>
        <a:xfrm>
          <a:off x="8833007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</a:p>
      </dsp:txBody>
      <dsp:txXfrm>
        <a:off x="9049007" y="0"/>
        <a:ext cx="1529718" cy="432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9FF204-AFF1-4A2A-94D8-744D3A0152EB}">
      <dsp:nvSpPr>
        <dsp:cNvPr id="0" name=""/>
        <dsp:cNvSpPr/>
      </dsp:nvSpPr>
      <dsp:spPr>
        <a:xfrm>
          <a:off x="5273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</a:p>
      </dsp:txBody>
      <dsp:txXfrm>
        <a:off x="221273" y="0"/>
        <a:ext cx="1529718" cy="432000"/>
      </dsp:txXfrm>
    </dsp:sp>
    <dsp:sp modelId="{7AD5A65A-A7A1-4CAD-B295-3FC46BB5EB1F}">
      <dsp:nvSpPr>
        <dsp:cNvPr id="0" name=""/>
        <dsp:cNvSpPr/>
      </dsp:nvSpPr>
      <dsp:spPr>
        <a:xfrm>
          <a:off x="1770820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</a:p>
      </dsp:txBody>
      <dsp:txXfrm>
        <a:off x="1986820" y="0"/>
        <a:ext cx="1529718" cy="432000"/>
      </dsp:txXfrm>
    </dsp:sp>
    <dsp:sp modelId="{B1EF1A0E-4E9D-4D64-933F-CB9B28CE4D51}">
      <dsp:nvSpPr>
        <dsp:cNvPr id="0" name=""/>
        <dsp:cNvSpPr/>
      </dsp:nvSpPr>
      <dsp:spPr>
        <a:xfrm>
          <a:off x="3536367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</a:p>
      </dsp:txBody>
      <dsp:txXfrm>
        <a:off x="3752367" y="0"/>
        <a:ext cx="1529718" cy="432000"/>
      </dsp:txXfrm>
    </dsp:sp>
    <dsp:sp modelId="{42226BEB-B553-4324-942A-078A3C91C5B5}">
      <dsp:nvSpPr>
        <dsp:cNvPr id="0" name=""/>
        <dsp:cNvSpPr/>
      </dsp:nvSpPr>
      <dsp:spPr>
        <a:xfrm>
          <a:off x="5301914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</a:p>
      </dsp:txBody>
      <dsp:txXfrm>
        <a:off x="5517914" y="0"/>
        <a:ext cx="1529718" cy="432000"/>
      </dsp:txXfrm>
    </dsp:sp>
    <dsp:sp modelId="{825786C4-ED8D-4B11-B56F-AC5AAEB71337}">
      <dsp:nvSpPr>
        <dsp:cNvPr id="0" name=""/>
        <dsp:cNvSpPr/>
      </dsp:nvSpPr>
      <dsp:spPr>
        <a:xfrm>
          <a:off x="7067460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</a:p>
      </dsp:txBody>
      <dsp:txXfrm>
        <a:off x="7283460" y="0"/>
        <a:ext cx="1529718" cy="432000"/>
      </dsp:txXfrm>
    </dsp:sp>
    <dsp:sp modelId="{E441FCF0-94A1-471D-B779-5676722AFD9C}">
      <dsp:nvSpPr>
        <dsp:cNvPr id="0" name=""/>
        <dsp:cNvSpPr/>
      </dsp:nvSpPr>
      <dsp:spPr>
        <a:xfrm>
          <a:off x="8833007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</a:p>
      </dsp:txBody>
      <dsp:txXfrm>
        <a:off x="9049007" y="0"/>
        <a:ext cx="1529718" cy="432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9FF204-AFF1-4A2A-94D8-744D3A0152EB}">
      <dsp:nvSpPr>
        <dsp:cNvPr id="0" name=""/>
        <dsp:cNvSpPr/>
      </dsp:nvSpPr>
      <dsp:spPr>
        <a:xfrm>
          <a:off x="5273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</a:p>
      </dsp:txBody>
      <dsp:txXfrm>
        <a:off x="221273" y="0"/>
        <a:ext cx="1529718" cy="432000"/>
      </dsp:txXfrm>
    </dsp:sp>
    <dsp:sp modelId="{7AD5A65A-A7A1-4CAD-B295-3FC46BB5EB1F}">
      <dsp:nvSpPr>
        <dsp:cNvPr id="0" name=""/>
        <dsp:cNvSpPr/>
      </dsp:nvSpPr>
      <dsp:spPr>
        <a:xfrm>
          <a:off x="1770820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</a:p>
      </dsp:txBody>
      <dsp:txXfrm>
        <a:off x="1986820" y="0"/>
        <a:ext cx="1529718" cy="432000"/>
      </dsp:txXfrm>
    </dsp:sp>
    <dsp:sp modelId="{B1EF1A0E-4E9D-4D64-933F-CB9B28CE4D51}">
      <dsp:nvSpPr>
        <dsp:cNvPr id="0" name=""/>
        <dsp:cNvSpPr/>
      </dsp:nvSpPr>
      <dsp:spPr>
        <a:xfrm>
          <a:off x="3536367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</a:p>
      </dsp:txBody>
      <dsp:txXfrm>
        <a:off x="3752367" y="0"/>
        <a:ext cx="1529718" cy="432000"/>
      </dsp:txXfrm>
    </dsp:sp>
    <dsp:sp modelId="{42226BEB-B553-4324-942A-078A3C91C5B5}">
      <dsp:nvSpPr>
        <dsp:cNvPr id="0" name=""/>
        <dsp:cNvSpPr/>
      </dsp:nvSpPr>
      <dsp:spPr>
        <a:xfrm>
          <a:off x="5301914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</a:p>
      </dsp:txBody>
      <dsp:txXfrm>
        <a:off x="5517914" y="0"/>
        <a:ext cx="1529718" cy="432000"/>
      </dsp:txXfrm>
    </dsp:sp>
    <dsp:sp modelId="{825786C4-ED8D-4B11-B56F-AC5AAEB71337}">
      <dsp:nvSpPr>
        <dsp:cNvPr id="0" name=""/>
        <dsp:cNvSpPr/>
      </dsp:nvSpPr>
      <dsp:spPr>
        <a:xfrm>
          <a:off x="7067460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</a:p>
      </dsp:txBody>
      <dsp:txXfrm>
        <a:off x="7283460" y="0"/>
        <a:ext cx="1529718" cy="432000"/>
      </dsp:txXfrm>
    </dsp:sp>
    <dsp:sp modelId="{E441FCF0-94A1-471D-B779-5676722AFD9C}">
      <dsp:nvSpPr>
        <dsp:cNvPr id="0" name=""/>
        <dsp:cNvSpPr/>
      </dsp:nvSpPr>
      <dsp:spPr>
        <a:xfrm>
          <a:off x="8833007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</a:p>
      </dsp:txBody>
      <dsp:txXfrm>
        <a:off x="9049007" y="0"/>
        <a:ext cx="1529718" cy="4320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9FF204-AFF1-4A2A-94D8-744D3A0152EB}">
      <dsp:nvSpPr>
        <dsp:cNvPr id="0" name=""/>
        <dsp:cNvSpPr/>
      </dsp:nvSpPr>
      <dsp:spPr>
        <a:xfrm>
          <a:off x="5273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1</a:t>
          </a:r>
        </a:p>
      </dsp:txBody>
      <dsp:txXfrm>
        <a:off x="221273" y="0"/>
        <a:ext cx="1529718" cy="432000"/>
      </dsp:txXfrm>
    </dsp:sp>
    <dsp:sp modelId="{7AD5A65A-A7A1-4CAD-B295-3FC46BB5EB1F}">
      <dsp:nvSpPr>
        <dsp:cNvPr id="0" name=""/>
        <dsp:cNvSpPr/>
      </dsp:nvSpPr>
      <dsp:spPr>
        <a:xfrm>
          <a:off x="1770820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2</a:t>
          </a:r>
        </a:p>
      </dsp:txBody>
      <dsp:txXfrm>
        <a:off x="1986820" y="0"/>
        <a:ext cx="1529718" cy="432000"/>
      </dsp:txXfrm>
    </dsp:sp>
    <dsp:sp modelId="{B1EF1A0E-4E9D-4D64-933F-CB9B28CE4D51}">
      <dsp:nvSpPr>
        <dsp:cNvPr id="0" name=""/>
        <dsp:cNvSpPr/>
      </dsp:nvSpPr>
      <dsp:spPr>
        <a:xfrm>
          <a:off x="3536367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Week 3</a:t>
          </a:r>
        </a:p>
      </dsp:txBody>
      <dsp:txXfrm>
        <a:off x="3752367" y="0"/>
        <a:ext cx="1529718" cy="432000"/>
      </dsp:txXfrm>
    </dsp:sp>
    <dsp:sp modelId="{42226BEB-B553-4324-942A-078A3C91C5B5}">
      <dsp:nvSpPr>
        <dsp:cNvPr id="0" name=""/>
        <dsp:cNvSpPr/>
      </dsp:nvSpPr>
      <dsp:spPr>
        <a:xfrm>
          <a:off x="5301914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Calibri" panose="020F0502020204030204" pitchFamily="34" charset="0"/>
              <a:cs typeface="Calibri" panose="020F0502020204030204" pitchFamily="34" charset="0"/>
            </a:rPr>
            <a:t>Week 4</a:t>
          </a:r>
        </a:p>
      </dsp:txBody>
      <dsp:txXfrm>
        <a:off x="5517914" y="0"/>
        <a:ext cx="1529718" cy="432000"/>
      </dsp:txXfrm>
    </dsp:sp>
    <dsp:sp modelId="{825786C4-ED8D-4B11-B56F-AC5AAEB71337}">
      <dsp:nvSpPr>
        <dsp:cNvPr id="0" name=""/>
        <dsp:cNvSpPr/>
      </dsp:nvSpPr>
      <dsp:spPr>
        <a:xfrm>
          <a:off x="7067460" y="0"/>
          <a:ext cx="1961718" cy="432000"/>
        </a:xfrm>
        <a:prstGeom prst="chevron">
          <a:avLst/>
        </a:prstGeom>
        <a:solidFill>
          <a:srgbClr val="0055A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Week 5</a:t>
          </a:r>
        </a:p>
      </dsp:txBody>
      <dsp:txXfrm>
        <a:off x="7283460" y="0"/>
        <a:ext cx="1529718" cy="432000"/>
      </dsp:txXfrm>
    </dsp:sp>
    <dsp:sp modelId="{E441FCF0-94A1-471D-B779-5676722AFD9C}">
      <dsp:nvSpPr>
        <dsp:cNvPr id="0" name=""/>
        <dsp:cNvSpPr/>
      </dsp:nvSpPr>
      <dsp:spPr>
        <a:xfrm>
          <a:off x="8833007" y="0"/>
          <a:ext cx="1961718" cy="432000"/>
        </a:xfrm>
        <a:prstGeom prst="chevron">
          <a:avLst/>
        </a:prstGeom>
        <a:solidFill>
          <a:srgbClr val="80A9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Calibri" panose="020F0502020204030204" pitchFamily="34" charset="0"/>
              <a:cs typeface="Calibri" panose="020F0502020204030204" pitchFamily="34" charset="0"/>
            </a:rPr>
            <a:t>Week 6</a:t>
          </a:r>
        </a:p>
      </dsp:txBody>
      <dsp:txXfrm>
        <a:off x="9049007" y="0"/>
        <a:ext cx="1529718" cy="432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C98A3-AD06-4B51-8EC3-73C53AE79DE7}" type="datetimeFigureOut">
              <a:rPr lang="en-GB" smtClean="0"/>
              <a:t>26/10/2020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975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5"/>
            <a:ext cx="288925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9AAA8-191E-4885-8E8C-3CFA21E569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3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8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8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C9F85-845B-4F9C-AE20-90E89B4664DB}" type="datetimeFigureOut">
              <a:rPr lang="en-GB" smtClean="0"/>
              <a:t>26/10/2020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8"/>
            <a:ext cx="533527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74B54-9BF4-4224-B98A-D42A2C22A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4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BLMs -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049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45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075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164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159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439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541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113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937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80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896FF-F7D4-42F8-BABF-D2CC0B5BA174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5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F89F-4C41-4A0B-A1C3-E123BC1412B0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24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7217-09B1-423B-9926-376BCF680D02}" type="datetime1">
              <a:rPr lang="en-US" smtClean="0"/>
              <a:t>10/26/2020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29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CB37-148A-40AC-891C-4F5E84285A79}" type="datetime1">
              <a:rPr lang="en-US" smtClean="0"/>
              <a:t>10/26/2020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358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6013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941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4906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590328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6000" y="1043999"/>
            <a:ext cx="11700000" cy="5004000"/>
          </a:xfrm>
          <a:prstGeom prst="rect">
            <a:avLst/>
          </a:prstGeom>
        </p:spPr>
        <p:txBody>
          <a:bodyPr>
            <a:normAutofit/>
          </a:bodyPr>
          <a:lstStyle>
            <a:lvl1pPr marL="313200" indent="-241200" algn="just">
              <a:spcBef>
                <a:spcPts val="1272"/>
              </a:spcBef>
              <a:spcAft>
                <a:spcPts val="0"/>
              </a:spcAft>
              <a:buSzPct val="100000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15600" indent="-241200" algn="just">
              <a:buSzPct val="80000"/>
              <a:buFont typeface="Wingdings" charset="2"/>
              <a:buChar char="§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878400" indent="-198000" algn="just">
              <a:buSzPct val="80000"/>
              <a:buFont typeface=".AppleSystemUIFont" charset="-120"/>
              <a:buChar char="-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4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sz="14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365874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58AC3DCE-E6DD-41C1-9841-3BDE6F4292DA}" type="datetime1">
              <a:rPr lang="en-US" smtClean="0"/>
              <a:t>10/26/2020</a:t>
            </a:fld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Kevin Li - SPS ORA Meeting 26 - 27 October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4295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10000"/>
            <a:ext cx="12193200" cy="648000"/>
          </a:xfrm>
          <a:prstGeom prst="rect">
            <a:avLst/>
          </a:prstGeom>
          <a:solidFill>
            <a:srgbClr val="1E5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6000" y="144000"/>
            <a:ext cx="1080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0" y="900000"/>
            <a:ext cx="1116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BDA42-BD8E-466F-B5A0-4657934126AE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68000" y="6492875"/>
            <a:ext cx="43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6246000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9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5" r:id="rId3"/>
    <p:sldLayoutId id="2147483716" r:id="rId4"/>
    <p:sldLayoutId id="2147483718" r:id="rId5"/>
    <p:sldLayoutId id="2147483719" r:id="rId6"/>
    <p:sldLayoutId id="2147483720" r:id="rId7"/>
    <p:sldLayoutId id="2147483721" r:id="rId8"/>
    <p:sldLayoutId id="2147483723" r:id="rId9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1E5AA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>
          <a:solidFill>
            <a:srgbClr val="1E5AA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17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overview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02000" y="1008000"/>
          <a:ext cx="11988000" cy="5364000"/>
        </p:xfrm>
        <a:graphic>
          <a:graphicData uri="http://schemas.openxmlformats.org/drawingml/2006/table">
            <a:tbl>
              <a:tblPr firstCol="1" bandRow="1">
                <a:tableStyleId>{7DF18680-E054-41AD-8BC1-D1AEF772440D}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4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lang="en-US" sz="1600" dirty="0"/>
                        <a:t>Week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15 (1)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16 (2)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17 (3)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18 (4)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 (5)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 (6)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21 (7)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000">
                <a:tc>
                  <a:txBody>
                    <a:bodyPr/>
                    <a:lstStyle/>
                    <a:p>
                      <a:r>
                        <a:rPr lang="en-US" sz="1600" dirty="0"/>
                        <a:t>Milestones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Circulating beam and RF capture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Circulating beam and RF capture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LHCINDIV @450 GeV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Beam based alignment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LHCPILOT and AWAKE close to ready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LHC25NS ready for scrubbing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LHC25NS intensity ramp up (conditioning, scrubbing RF setting up)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r>
                        <a:rPr lang="en-US" sz="1600" dirty="0"/>
                        <a:t>Beams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MD26_Q26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/>
                        <a:t>FT (5e11, 2us)</a:t>
                      </a:r>
                    </a:p>
                    <a:p>
                      <a:r>
                        <a:rPr lang="en-US" sz="1400" dirty="0"/>
                        <a:t>LHCINDIV (1.2e11)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/>
                        <a:t>MD26_Q26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dirty="0"/>
                        <a:t>FT (5e11, 2us)</a:t>
                      </a:r>
                    </a:p>
                    <a:p>
                      <a:r>
                        <a:rPr lang="en-US" sz="1400" dirty="0"/>
                        <a:t>LHCINDIV (1.2e11)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FT</a:t>
                      </a:r>
                      <a:r>
                        <a:rPr lang="en-US" sz="1400" baseline="0" dirty="0"/>
                        <a:t> (5e12)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LHCINDIV (1.2e11)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FT</a:t>
                      </a:r>
                      <a:r>
                        <a:rPr lang="en-US" sz="1400" baseline="0" dirty="0"/>
                        <a:t> (5e12)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LHCINDIV (1.2e11)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FT</a:t>
                      </a:r>
                      <a:r>
                        <a:rPr lang="en-US" sz="1400" baseline="0" dirty="0"/>
                        <a:t> (5e12)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LHCINDIV (1.2e11)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US" sz="1400" baseline="0" dirty="0"/>
                        <a:t>AWAKE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LHC25NS intensity ramp-up</a:t>
                      </a:r>
                      <a:r>
                        <a:rPr lang="en-US" sz="1400" baseline="0" dirty="0"/>
                        <a:t> (12b +)</a:t>
                      </a:r>
                      <a:endParaRPr lang="en-US" sz="1400" b="1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LHC25NS intensity ramp-up (12b +)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8000">
                <a:tc>
                  <a:txBody>
                    <a:bodyPr/>
                    <a:lstStyle/>
                    <a:p>
                      <a:r>
                        <a:rPr lang="en-US" sz="1600" dirty="0"/>
                        <a:t>Key tasks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Establish circulating beam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Phase in cavities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Establish RF capture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All beams at flat-bottom</a:t>
                      </a:r>
                      <a:endParaRPr lang="en-US" sz="14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Establish circulating beam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Phase in cavities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Establish RF capture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OP support and BC of BI devices </a:t>
                      </a:r>
                      <a:r>
                        <a:rPr lang="en-US" sz="1400" dirty="0" err="1"/>
                        <a:t>etc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OP and RF setup for LHCINDIV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Acceleration</a:t>
                      </a:r>
                      <a:r>
                        <a:rPr lang="en-US" sz="1400" baseline="0" dirty="0"/>
                        <a:t> of LHCINDIV</a:t>
                      </a:r>
                      <a:endParaRPr lang="en-US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Orbit system setup (first</a:t>
                      </a:r>
                      <a:r>
                        <a:rPr lang="en-US" sz="1400" baseline="0" dirty="0"/>
                        <a:t> turn with BST, kick response)</a:t>
                      </a:r>
                      <a:endParaRPr lang="en-US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Aperture checks: capture FT aperture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Kick response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Acceleration of FT (transition crossing)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Beam based alignment + accesses</a:t>
                      </a:r>
                      <a:endParaRPr lang="en-US" sz="1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Establish</a:t>
                      </a:r>
                      <a:r>
                        <a:rPr lang="en-US" sz="1400" baseline="0" dirty="0"/>
                        <a:t> golden orbits</a:t>
                      </a:r>
                      <a:endParaRPr lang="en-US" sz="14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OP</a:t>
                      </a:r>
                      <a:r>
                        <a:rPr lang="en-US" sz="1400" baseline="0" dirty="0"/>
                        <a:t> set up LHCPILOT, AWAKE, slow extraction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/>
                        <a:t>RF </a:t>
                      </a:r>
                      <a:r>
                        <a:rPr lang="en-US" sz="1400" baseline="0" dirty="0" err="1"/>
                        <a:t>rephasing</a:t>
                      </a:r>
                      <a:r>
                        <a:rPr lang="en-US" sz="1400" baseline="0" dirty="0"/>
                        <a:t> and slow 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err="1"/>
                        <a:t>Zs</a:t>
                      </a:r>
                      <a:r>
                        <a:rPr lang="en-US" sz="1400" baseline="0" dirty="0"/>
                        <a:t> alignment coarse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OP and RF setup of LHC25NS multi-bunch beams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Transverse damper</a:t>
                      </a:r>
                      <a:r>
                        <a:rPr lang="en-US" sz="1400" baseline="0" dirty="0"/>
                        <a:t>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OP and RF setup of LHC25NS multi-bunch beams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OP support and execution of CCAs according to scrubbing planning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Mode to scrubbing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F98E62-01BB-4DF3-AF42-D919C60C07C1}" type="datetime1">
              <a:rPr lang="en-US" smtClean="0"/>
              <a:t>10/26/2020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Kevin Li - SPS ORA Meeting 26 - 27 October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260000" y="1026000"/>
            <a:ext cx="3096000" cy="5346000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Stage 1</a:t>
            </a:r>
          </a:p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(RF capture)</a:t>
            </a: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  <a:p>
            <a:pPr algn="ctr"/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56000" y="1026000"/>
            <a:ext cx="3096000" cy="5346000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Stage 2</a:t>
            </a:r>
          </a:p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(BBA)</a:t>
            </a:r>
          </a:p>
          <a:p>
            <a:pPr algn="ctr"/>
            <a:endParaRPr lang="en-US" b="1" dirty="0">
              <a:solidFill>
                <a:schemeClr val="accent3"/>
              </a:solidFill>
            </a:endParaRPr>
          </a:p>
          <a:p>
            <a:pPr algn="ctr"/>
            <a:endParaRPr lang="en-US" b="1" dirty="0">
              <a:solidFill>
                <a:schemeClr val="accent3"/>
              </a:solidFill>
            </a:endParaRPr>
          </a:p>
          <a:p>
            <a:pPr algn="ctr"/>
            <a:endParaRPr lang="en-US" b="1" dirty="0">
              <a:solidFill>
                <a:schemeClr val="accent3"/>
              </a:solidFill>
            </a:endParaRPr>
          </a:p>
          <a:p>
            <a:pPr algn="ctr"/>
            <a:endParaRPr lang="en-US" b="1" dirty="0">
              <a:solidFill>
                <a:schemeClr val="accent3"/>
              </a:solidFill>
            </a:endParaRPr>
          </a:p>
          <a:p>
            <a:pPr algn="ctr"/>
            <a:endParaRPr lang="en-US" b="1" dirty="0">
              <a:solidFill>
                <a:schemeClr val="accent3"/>
              </a:solidFill>
            </a:endParaRPr>
          </a:p>
          <a:p>
            <a:pPr algn="ctr"/>
            <a:endParaRPr lang="en-US" b="1" dirty="0">
              <a:solidFill>
                <a:schemeClr val="accent3"/>
              </a:solidFill>
            </a:endParaRPr>
          </a:p>
          <a:p>
            <a:pPr algn="ctr"/>
            <a:endParaRPr lang="en-US" b="1" dirty="0">
              <a:solidFill>
                <a:schemeClr val="accent3"/>
              </a:solidFill>
            </a:endParaRPr>
          </a:p>
          <a:p>
            <a:pPr algn="ctr"/>
            <a:endParaRPr lang="en-US" b="1" dirty="0">
              <a:solidFill>
                <a:schemeClr val="accent3"/>
              </a:solidFill>
            </a:endParaRPr>
          </a:p>
          <a:p>
            <a:pPr algn="ctr"/>
            <a:endParaRPr lang="en-US" b="1" dirty="0">
              <a:solidFill>
                <a:schemeClr val="accent3"/>
              </a:solidFill>
            </a:endParaRPr>
          </a:p>
          <a:p>
            <a:pPr algn="ctr"/>
            <a:endParaRPr lang="en-US" b="1" dirty="0">
              <a:solidFill>
                <a:schemeClr val="accent3"/>
              </a:solidFill>
            </a:endParaRPr>
          </a:p>
          <a:p>
            <a:pPr algn="ctr"/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52000" y="1026000"/>
            <a:ext cx="3096000" cy="5346000"/>
          </a:xfrm>
          <a:prstGeom prst="rect">
            <a:avLst/>
          </a:prstGeom>
          <a:solidFill>
            <a:schemeClr val="accent3">
              <a:alpha val="1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Stage 3</a:t>
            </a:r>
          </a:p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(multi-bunch LHC beams)</a:t>
            </a: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548000" y="1026000"/>
            <a:ext cx="1548000" cy="5346000"/>
          </a:xfrm>
          <a:prstGeom prst="rect">
            <a:avLst/>
          </a:prstGeom>
          <a:solidFill>
            <a:srgbClr val="FF9900">
              <a:alpha val="10000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5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FACF3-6A82-4ECE-A3C0-A9E651DF1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beam commissioning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60E06-0528-4B84-961C-748FD8742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000" y="900000"/>
            <a:ext cx="11160000" cy="5400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>
                <a:solidFill>
                  <a:srgbClr val="FF0000"/>
                </a:solidFill>
              </a:rPr>
              <a:t>Reviewed beam commissioning plan </a:t>
            </a:r>
            <a:r>
              <a:rPr lang="en-US" dirty="0"/>
              <a:t>(from 2019 LIU-Days) taking into account latest knowledge and post Covid-19 changes</a:t>
            </a:r>
          </a:p>
          <a:p>
            <a:pPr lvl="1" algn="just"/>
            <a:endParaRPr lang="en-US" dirty="0"/>
          </a:p>
          <a:p>
            <a:pPr algn="just"/>
            <a:r>
              <a:rPr lang="en-US" b="1" dirty="0">
                <a:solidFill>
                  <a:srgbClr val="FF0000"/>
                </a:solidFill>
              </a:rPr>
              <a:t>Requirements, beams and key system co-activities </a:t>
            </a:r>
            <a:r>
              <a:rPr lang="en-US" dirty="0"/>
              <a:t>identified and planned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Overall </a:t>
            </a:r>
            <a:r>
              <a:rPr lang="en-US" b="1" dirty="0">
                <a:solidFill>
                  <a:srgbClr val="FF0000"/>
                </a:solidFill>
              </a:rPr>
              <a:t>beam commissioning timeline and milestones defined</a:t>
            </a:r>
            <a:r>
              <a:rPr lang="en-US" dirty="0"/>
              <a:t>; weekly </a:t>
            </a:r>
            <a:r>
              <a:rPr lang="en-US" dirty="0" err="1"/>
              <a:t>programme</a:t>
            </a:r>
            <a:r>
              <a:rPr lang="en-US" dirty="0"/>
              <a:t> exists, beam commissioning checklists are available but still need to be reviewed</a:t>
            </a:r>
          </a:p>
          <a:p>
            <a:pPr lvl="1" algn="just"/>
            <a:endParaRPr lang="en-US" dirty="0"/>
          </a:p>
          <a:p>
            <a:pPr algn="just"/>
            <a:r>
              <a:rPr lang="en-GB" dirty="0"/>
              <a:t>Essential milestones </a:t>
            </a:r>
            <a:r>
              <a:rPr lang="en-GB" b="1" dirty="0">
                <a:solidFill>
                  <a:srgbClr val="FF0000"/>
                </a:solidFill>
              </a:rPr>
              <a:t>accommodated in first two weeks</a:t>
            </a:r>
            <a:r>
              <a:rPr lang="en-GB" dirty="0"/>
              <a:t>:</a:t>
            </a:r>
          </a:p>
          <a:p>
            <a:pPr lvl="1" algn="just"/>
            <a:r>
              <a:rPr lang="en-GB" dirty="0"/>
              <a:t>Establish circulating beam</a:t>
            </a:r>
          </a:p>
          <a:p>
            <a:pPr lvl="1" algn="just"/>
            <a:r>
              <a:rPr lang="en-GB" dirty="0"/>
              <a:t>Establish RF capture</a:t>
            </a:r>
          </a:p>
          <a:p>
            <a:pPr lvl="1" algn="just"/>
            <a:endParaRPr lang="en-US" dirty="0"/>
          </a:p>
          <a:p>
            <a:pPr algn="just"/>
            <a:r>
              <a:rPr lang="en-GB" dirty="0"/>
              <a:t>The start of the SPS post-LS2 beam commissioning should be </a:t>
            </a:r>
            <a:r>
              <a:rPr lang="en-GB" b="1" dirty="0">
                <a:solidFill>
                  <a:srgbClr val="FF0000"/>
                </a:solidFill>
              </a:rPr>
              <a:t>early in week 15 (12.04.2021)</a:t>
            </a:r>
          </a:p>
          <a:p>
            <a:pPr lvl="1" algn="just"/>
            <a:endParaRPr lang="en-GB" dirty="0"/>
          </a:p>
          <a:p>
            <a:pPr algn="just"/>
            <a:r>
              <a:rPr lang="en-GB" dirty="0"/>
              <a:t>Deliverables:</a:t>
            </a:r>
          </a:p>
          <a:p>
            <a:pPr lvl="1" algn="just"/>
            <a:r>
              <a:rPr lang="en-GB" dirty="0"/>
              <a:t>LHC INDVI beam up to extraction</a:t>
            </a:r>
          </a:p>
          <a:p>
            <a:pPr lvl="1" algn="just"/>
            <a:r>
              <a:rPr lang="en-GB" dirty="0"/>
              <a:t>SFTPRO extractable to TT40 TEDs</a:t>
            </a:r>
          </a:p>
          <a:p>
            <a:pPr lvl="1" algn="just"/>
            <a:r>
              <a:rPr lang="en-GB" dirty="0"/>
              <a:t>AWAKE beam up to extraction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A0A973-5289-4774-A9D0-2F5E9E763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0EE1-0508-4090-B816-345A226BB57B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1BB44-9E3B-485F-9627-34DA3302E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650CF-F93B-4F54-882A-D9D1F3D9F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45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SPS commissioning and physics </a:t>
            </a:r>
            <a:r>
              <a:rPr lang="en-US" sz="3200" dirty="0" err="1"/>
              <a:t>programme</a:t>
            </a:r>
            <a:r>
              <a:rPr lang="en-US" sz="3200" dirty="0"/>
              <a:t> – status July 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6000"/>
            <a:ext cx="12193200" cy="4064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600000" y="1296000"/>
            <a:ext cx="2376000" cy="215918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2000" y="1872000"/>
            <a:ext cx="4788000" cy="215918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02000" y="2484000"/>
            <a:ext cx="666000" cy="215918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74000" y="3078000"/>
            <a:ext cx="3240000" cy="215918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02000" y="3654000"/>
            <a:ext cx="4608000" cy="215918"/>
          </a:xfrm>
          <a:prstGeom prst="rect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368000" y="2484000"/>
            <a:ext cx="4608000" cy="215918"/>
          </a:xfrm>
          <a:prstGeom prst="rect">
            <a:avLst/>
          </a:prstGeom>
          <a:solidFill>
            <a:srgbClr val="FF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220000" y="3654000"/>
            <a:ext cx="756000" cy="215918"/>
          </a:xfrm>
          <a:prstGeom prst="rect">
            <a:avLst/>
          </a:prstGeom>
          <a:solidFill>
            <a:srgbClr val="FF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>
            <a:spLocks noChangeAspect="1"/>
          </p:cNvSpPr>
          <p:nvPr/>
        </p:nvSpPr>
        <p:spPr>
          <a:xfrm>
            <a:off x="1080000" y="2304000"/>
            <a:ext cx="432000" cy="432000"/>
          </a:xfrm>
          <a:prstGeom prst="star5">
            <a:avLst/>
          </a:prstGeom>
          <a:solidFill>
            <a:schemeClr val="accent4">
              <a:alpha val="8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>
            <a:spLocks noChangeAspect="1"/>
          </p:cNvSpPr>
          <p:nvPr/>
        </p:nvSpPr>
        <p:spPr>
          <a:xfrm>
            <a:off x="5004000" y="3492000"/>
            <a:ext cx="360000" cy="360000"/>
          </a:xfrm>
          <a:prstGeom prst="star5">
            <a:avLst/>
          </a:prstGeom>
          <a:solidFill>
            <a:schemeClr val="accent4">
              <a:alpha val="8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368000" y="2700000"/>
            <a:ext cx="4608000" cy="72000"/>
          </a:xfrm>
          <a:prstGeom prst="rect">
            <a:avLst/>
          </a:prstGeom>
          <a:pattFill prst="wdDnDiag">
            <a:fgClr>
              <a:srgbClr val="C0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2000" y="1062000"/>
            <a:ext cx="5274000" cy="1764000"/>
          </a:xfrm>
          <a:prstGeom prst="rect">
            <a:avLst/>
          </a:prstGeom>
          <a:solidFill>
            <a:schemeClr val="accent6">
              <a:lumMod val="50000"/>
              <a:lumOff val="50000"/>
              <a:alpha val="80000"/>
            </a:schemeClr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HWC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2000" y="4248000"/>
            <a:ext cx="4608000" cy="215918"/>
          </a:xfrm>
          <a:prstGeom prst="rect">
            <a:avLst/>
          </a:prstGeom>
          <a:solidFill>
            <a:srgbClr val="FF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310000" y="4246349"/>
            <a:ext cx="666000" cy="215918"/>
          </a:xfrm>
          <a:prstGeom prst="rect">
            <a:avLst/>
          </a:prstGeom>
          <a:pattFill prst="wdUp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822000" y="1296000"/>
            <a:ext cx="1854000" cy="215918"/>
          </a:xfrm>
          <a:prstGeom prst="rect">
            <a:avLst/>
          </a:prstGeom>
          <a:pattFill prst="wdUp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/>
          <p:cNvSpPr>
            <a:spLocks noChangeAspect="1"/>
          </p:cNvSpPr>
          <p:nvPr/>
        </p:nvSpPr>
        <p:spPr>
          <a:xfrm>
            <a:off x="2646000" y="3492000"/>
            <a:ext cx="360000" cy="360000"/>
          </a:xfrm>
          <a:prstGeom prst="star5">
            <a:avLst/>
          </a:prstGeom>
          <a:solidFill>
            <a:schemeClr val="bg1">
              <a:alpha val="70000"/>
            </a:schemeClr>
          </a:solidFill>
          <a:ln>
            <a:solidFill>
              <a:srgbClr val="7030A0"/>
            </a:solidFill>
          </a:ln>
          <a:effectLst>
            <a:glow rad="139700">
              <a:srgbClr val="7030A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1E5AAE"/>
              </a:solidFill>
            </a:endParaRPr>
          </a:p>
        </p:txBody>
      </p:sp>
      <p:sp>
        <p:nvSpPr>
          <p:cNvPr id="24" name="5-Point Star 23"/>
          <p:cNvSpPr>
            <a:spLocks noChangeAspect="1"/>
          </p:cNvSpPr>
          <p:nvPr/>
        </p:nvSpPr>
        <p:spPr>
          <a:xfrm>
            <a:off x="8928000" y="1116000"/>
            <a:ext cx="432000" cy="432000"/>
          </a:xfrm>
          <a:prstGeom prst="star5">
            <a:avLst/>
          </a:prstGeom>
          <a:solidFill>
            <a:srgbClr val="FF0066"/>
          </a:solidFill>
          <a:ln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>
            <a:spLocks noChangeAspect="1"/>
          </p:cNvSpPr>
          <p:nvPr/>
        </p:nvSpPr>
        <p:spPr>
          <a:xfrm>
            <a:off x="8568000" y="1116000"/>
            <a:ext cx="432000" cy="432000"/>
          </a:xfrm>
          <a:prstGeom prst="star5">
            <a:avLst/>
          </a:prstGeom>
          <a:solidFill>
            <a:srgbClr val="7030A0">
              <a:alpha val="85000"/>
            </a:srgbClr>
          </a:solidFill>
          <a:ln>
            <a:solidFill>
              <a:srgbClr val="7030A0"/>
            </a:solidFill>
          </a:ln>
          <a:effectLst>
            <a:glow rad="139700">
              <a:srgbClr val="7030A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1250000" y="2484000"/>
            <a:ext cx="684000" cy="215918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Ions 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822000" y="3078000"/>
            <a:ext cx="504000" cy="215918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804000" y="1908000"/>
            <a:ext cx="504000" cy="215918"/>
          </a:xfrm>
          <a:prstGeom prst="rect">
            <a:avLst/>
          </a:prstGeom>
          <a:solidFill>
            <a:srgbClr val="0070C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822000" y="2484000"/>
            <a:ext cx="2394000" cy="215918"/>
          </a:xfrm>
          <a:prstGeom prst="rect">
            <a:avLst/>
          </a:prstGeom>
          <a:solidFill>
            <a:srgbClr val="0070C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AWAKE 2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172000" y="1908000"/>
            <a:ext cx="1188000" cy="21591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HRM 1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822000" y="4248000"/>
            <a:ext cx="846000" cy="21591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HRM 4</a:t>
            </a:r>
          </a:p>
        </p:txBody>
      </p:sp>
      <p:sp>
        <p:nvSpPr>
          <p:cNvPr id="37" name="Rectangle 36"/>
          <p:cNvSpPr/>
          <p:nvPr/>
        </p:nvSpPr>
        <p:spPr>
          <a:xfrm>
            <a:off x="9720000" y="3078000"/>
            <a:ext cx="1188000" cy="21591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HRM 3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0565061" y="1908000"/>
            <a:ext cx="846000" cy="2159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LIU Prot.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326000" y="1674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0908000" y="1674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830000" y="2250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0224000" y="1296000"/>
            <a:ext cx="1872000" cy="215918"/>
          </a:xfrm>
          <a:prstGeom prst="rect">
            <a:avLst/>
          </a:prstGeom>
          <a:solidFill>
            <a:srgbClr val="0070C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AWAKE 1</a:t>
            </a:r>
          </a:p>
        </p:txBody>
      </p:sp>
      <p:sp>
        <p:nvSpPr>
          <p:cNvPr id="47" name="Rectangle 46"/>
          <p:cNvSpPr/>
          <p:nvPr/>
        </p:nvSpPr>
        <p:spPr>
          <a:xfrm>
            <a:off x="9720000" y="1674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1412000" y="1062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48" name="Rectangle 47"/>
          <p:cNvSpPr/>
          <p:nvPr/>
        </p:nvSpPr>
        <p:spPr>
          <a:xfrm>
            <a:off x="9216000" y="2250000"/>
            <a:ext cx="324000" cy="576000"/>
          </a:xfrm>
          <a:prstGeom prst="rect">
            <a:avLst/>
          </a:prstGeom>
          <a:solidFill>
            <a:schemeClr val="accent4">
              <a:alpha val="40000"/>
            </a:schemeClr>
          </a:solidFill>
          <a:ln w="1905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b="1">
                <a:solidFill>
                  <a:schemeClr val="bg1">
                    <a:lumMod val="95000"/>
                  </a:schemeClr>
                </a:solidFill>
              </a:rPr>
              <a:t>TS</a:t>
            </a:r>
            <a:endParaRPr lang="en-US" sz="1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668000" y="2844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50" name="Rectangle 49"/>
          <p:cNvSpPr/>
          <p:nvPr/>
        </p:nvSpPr>
        <p:spPr>
          <a:xfrm>
            <a:off x="8874000" y="2844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156000" y="4788000"/>
            <a:ext cx="11880000" cy="1404000"/>
          </a:xfrm>
          <a:prstGeom prst="roundRect">
            <a:avLst>
              <a:gd name="adj" fmla="val 10826"/>
            </a:avLst>
          </a:prstGeom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numCol="2" spcCol="36000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1800" dirty="0"/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504000" y="4824000"/>
            <a:ext cx="3960000" cy="1440000"/>
          </a:xfrm>
          <a:prstGeom prst="roundRect">
            <a:avLst>
              <a:gd name="adj" fmla="val 6394"/>
            </a:avLst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numCol="1" spcCol="36000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400" dirty="0"/>
              <a:t>Beam commissioning – new machine with LIU upgrades; very little margin</a:t>
            </a:r>
          </a:p>
          <a:p>
            <a:pPr algn="just"/>
            <a:r>
              <a:rPr lang="en-US" sz="1400" dirty="0"/>
              <a:t>Intensity ramp-up: conditioning, scrubbing run, setup and tuning of LHC beams</a:t>
            </a:r>
          </a:p>
          <a:p>
            <a:pPr algn="just"/>
            <a:r>
              <a:rPr lang="en-US" sz="1400" dirty="0"/>
              <a:t>NA Beamline setting up</a:t>
            </a:r>
          </a:p>
        </p:txBody>
      </p:sp>
      <p:sp>
        <p:nvSpPr>
          <p:cNvPr id="57" name="Rectangle 56"/>
          <p:cNvSpPr/>
          <p:nvPr/>
        </p:nvSpPr>
        <p:spPr>
          <a:xfrm>
            <a:off x="288000" y="4932000"/>
            <a:ext cx="432000" cy="21591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rgbClr val="1E5AAE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88000" y="5436000"/>
            <a:ext cx="432000" cy="2159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6822000" y="4500000"/>
            <a:ext cx="2034000" cy="72000"/>
          </a:xfrm>
          <a:prstGeom prst="rect">
            <a:avLst/>
          </a:prstGeom>
          <a:pattFill prst="wdDnDiag">
            <a:fgClr>
              <a:srgbClr val="FF99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4860000" y="4824000"/>
            <a:ext cx="2160000" cy="1440000"/>
          </a:xfrm>
          <a:prstGeom prst="roundRect">
            <a:avLst>
              <a:gd name="adj" fmla="val 6394"/>
            </a:avLst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numCol="1" spcCol="36000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400" dirty="0"/>
              <a:t>Delivery of LHC PILOT</a:t>
            </a:r>
          </a:p>
          <a:p>
            <a:pPr algn="just"/>
            <a:r>
              <a:rPr lang="en-US" sz="1400" dirty="0"/>
              <a:t>Delivery of FT physics</a:t>
            </a:r>
          </a:p>
          <a:p>
            <a:pPr algn="just"/>
            <a:r>
              <a:rPr lang="en-US" sz="1400" dirty="0"/>
              <a:t>Start of MDs</a:t>
            </a:r>
          </a:p>
          <a:p>
            <a:pPr algn="just"/>
            <a:r>
              <a:rPr lang="en-US" sz="1400" dirty="0"/>
              <a:t>FT ions (tbc)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88000" y="5904000"/>
            <a:ext cx="432000" cy="215918"/>
          </a:xfrm>
          <a:prstGeom prst="rect">
            <a:avLst/>
          </a:prstGeom>
          <a:pattFill prst="wdUp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7488000" y="4824000"/>
            <a:ext cx="4536000" cy="1440000"/>
          </a:xfrm>
          <a:prstGeom prst="roundRect">
            <a:avLst>
              <a:gd name="adj" fmla="val 6394"/>
            </a:avLst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numCol="1" spcCol="36000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1400" dirty="0"/>
          </a:p>
          <a:p>
            <a:pPr algn="just"/>
            <a:r>
              <a:rPr lang="en-US" sz="1400" dirty="0"/>
              <a:t>Dedicated and long FB MDs</a:t>
            </a:r>
          </a:p>
          <a:p>
            <a:pPr algn="just"/>
            <a:r>
              <a:rPr lang="en-US" sz="1400" dirty="0"/>
              <a:t>Commissioning of ions</a:t>
            </a:r>
          </a:p>
          <a:p>
            <a:pPr algn="just"/>
            <a:r>
              <a:rPr lang="en-US" sz="1400" dirty="0"/>
              <a:t>Commissioning of ions &amp; slip stacking (</a:t>
            </a:r>
            <a:r>
              <a:rPr lang="en-US" sz="1400" b="1" dirty="0">
                <a:solidFill>
                  <a:srgbClr val="FF0000"/>
                </a:solidFill>
              </a:rPr>
              <a:t>dedicated slots!</a:t>
            </a:r>
            <a:r>
              <a:rPr lang="en-US" sz="1400" dirty="0"/>
              <a:t>) </a:t>
            </a:r>
          </a:p>
        </p:txBody>
      </p:sp>
      <p:sp>
        <p:nvSpPr>
          <p:cNvPr id="66" name="5-Point Star 65"/>
          <p:cNvSpPr>
            <a:spLocks noChangeAspect="1"/>
          </p:cNvSpPr>
          <p:nvPr/>
        </p:nvSpPr>
        <p:spPr>
          <a:xfrm>
            <a:off x="4788000" y="4824000"/>
            <a:ext cx="324000" cy="324000"/>
          </a:xfrm>
          <a:prstGeom prst="star5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5-Point Star 66"/>
          <p:cNvSpPr>
            <a:spLocks noChangeAspect="1"/>
          </p:cNvSpPr>
          <p:nvPr/>
        </p:nvSpPr>
        <p:spPr>
          <a:xfrm>
            <a:off x="4788000" y="5148000"/>
            <a:ext cx="324000" cy="324000"/>
          </a:xfrm>
          <a:prstGeom prst="star5">
            <a:avLst/>
          </a:prstGeom>
          <a:solidFill>
            <a:srgbClr val="7030A0"/>
          </a:solidFill>
          <a:ln w="19050"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5-Point Star 67"/>
          <p:cNvSpPr>
            <a:spLocks noChangeAspect="1"/>
          </p:cNvSpPr>
          <p:nvPr/>
        </p:nvSpPr>
        <p:spPr>
          <a:xfrm>
            <a:off x="4788000" y="5472000"/>
            <a:ext cx="324000" cy="324000"/>
          </a:xfrm>
          <a:prstGeom prst="star5">
            <a:avLst/>
          </a:prstGeom>
          <a:solidFill>
            <a:srgbClr val="FF0066"/>
          </a:solidFill>
          <a:ln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4680000" y="5868000"/>
            <a:ext cx="432000" cy="215918"/>
          </a:xfrm>
          <a:prstGeom prst="rect">
            <a:avLst/>
          </a:prstGeom>
          <a:pattFill prst="wdDnDiag">
            <a:fgClr>
              <a:srgbClr val="FF99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>
            <a:spLocks noChangeAspect="1"/>
          </p:cNvSpPr>
          <p:nvPr/>
        </p:nvSpPr>
        <p:spPr>
          <a:xfrm>
            <a:off x="7452000" y="5040000"/>
            <a:ext cx="252000" cy="448000"/>
          </a:xfrm>
          <a:prstGeom prst="rect">
            <a:avLst/>
          </a:prstGeom>
          <a:solidFill>
            <a:srgbClr val="FF0066">
              <a:alpha val="95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71" name="Rectangle 70"/>
          <p:cNvSpPr/>
          <p:nvPr/>
        </p:nvSpPr>
        <p:spPr>
          <a:xfrm>
            <a:off x="7452000" y="5544000"/>
            <a:ext cx="252000" cy="25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822000" y="2250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73" name="Rectangle 72"/>
          <p:cNvSpPr/>
          <p:nvPr/>
        </p:nvSpPr>
        <p:spPr>
          <a:xfrm>
            <a:off x="8352000" y="3654000"/>
            <a:ext cx="2394000" cy="215918"/>
          </a:xfrm>
          <a:prstGeom prst="rect">
            <a:avLst/>
          </a:prstGeom>
          <a:solidFill>
            <a:srgbClr val="0070C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1252538" algn="l"/>
              </a:tabLst>
            </a:pPr>
            <a:r>
              <a:rPr lang="en-US" sz="1400" b="1" dirty="0">
                <a:solidFill>
                  <a:schemeClr val="bg1"/>
                </a:solidFill>
              </a:rPr>
              <a:t>AWAKE 4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0045135" y="2484000"/>
            <a:ext cx="1188000" cy="21591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HRM 2</a:t>
            </a:r>
          </a:p>
        </p:txBody>
      </p:sp>
      <p:sp>
        <p:nvSpPr>
          <p:cNvPr id="76" name="Rectangle 75"/>
          <p:cNvSpPr/>
          <p:nvPr/>
        </p:nvSpPr>
        <p:spPr>
          <a:xfrm>
            <a:off x="7668000" y="4248000"/>
            <a:ext cx="846000" cy="2159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LIU Prot.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0224000" y="1062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52" name="Rectangle 51"/>
          <p:cNvSpPr/>
          <p:nvPr/>
        </p:nvSpPr>
        <p:spPr>
          <a:xfrm>
            <a:off x="9558000" y="3438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56" name="Rectangle 55"/>
          <p:cNvSpPr/>
          <p:nvPr/>
        </p:nvSpPr>
        <p:spPr>
          <a:xfrm>
            <a:off x="8010000" y="4032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77" name="Rectangle 76"/>
          <p:cNvSpPr/>
          <p:nvPr/>
        </p:nvSpPr>
        <p:spPr>
          <a:xfrm>
            <a:off x="9216000" y="3906000"/>
            <a:ext cx="2700000" cy="72000"/>
          </a:xfrm>
          <a:prstGeom prst="rect">
            <a:avLst/>
          </a:prstGeom>
          <a:pattFill prst="wdDnDiag">
            <a:fgClr>
              <a:srgbClr val="FF99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10746000" y="3438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81" name="Rectangle 80"/>
          <p:cNvSpPr/>
          <p:nvPr/>
        </p:nvSpPr>
        <p:spPr>
          <a:xfrm>
            <a:off x="8010000" y="3582000"/>
            <a:ext cx="324000" cy="432000"/>
          </a:xfrm>
          <a:prstGeom prst="rect">
            <a:avLst/>
          </a:prstGeom>
          <a:pattFill prst="wdDnDiag">
            <a:fgClr>
              <a:schemeClr val="accent3"/>
            </a:fgClr>
            <a:bgClr>
              <a:schemeClr val="bg1"/>
            </a:bgClr>
          </a:pattFill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MD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822000" y="3654000"/>
            <a:ext cx="1188000" cy="215918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        Ions 3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0906299" y="3078000"/>
            <a:ext cx="1188000" cy="215918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        Ions 2</a:t>
            </a:r>
          </a:p>
        </p:txBody>
      </p:sp>
      <p:sp>
        <p:nvSpPr>
          <p:cNvPr id="79" name="Rectangle 78"/>
          <p:cNvSpPr/>
          <p:nvPr/>
        </p:nvSpPr>
        <p:spPr>
          <a:xfrm>
            <a:off x="7146000" y="3582000"/>
            <a:ext cx="162000" cy="432000"/>
          </a:xfrm>
          <a:prstGeom prst="rect">
            <a:avLst/>
          </a:prstGeom>
          <a:pattFill prst="wdDnDiag">
            <a:fgClr>
              <a:schemeClr val="accent3"/>
            </a:fgClr>
            <a:bgClr>
              <a:schemeClr val="bg1"/>
            </a:bgClr>
          </a:pattFill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MD</a:t>
            </a:r>
          </a:p>
        </p:txBody>
      </p:sp>
      <p:sp>
        <p:nvSpPr>
          <p:cNvPr id="80" name="Rectangle 79"/>
          <p:cNvSpPr/>
          <p:nvPr/>
        </p:nvSpPr>
        <p:spPr>
          <a:xfrm>
            <a:off x="11250000" y="2988000"/>
            <a:ext cx="162000" cy="432000"/>
          </a:xfrm>
          <a:prstGeom prst="rect">
            <a:avLst/>
          </a:prstGeom>
          <a:pattFill prst="wdDnDiag">
            <a:fgClr>
              <a:schemeClr val="accent3"/>
            </a:fgClr>
            <a:bgClr>
              <a:schemeClr val="bg1"/>
            </a:bgClr>
          </a:pattFill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</a:rPr>
              <a:t>MD</a:t>
            </a:r>
          </a:p>
        </p:txBody>
      </p:sp>
      <p:sp>
        <p:nvSpPr>
          <p:cNvPr id="82" name="Rectangle 81"/>
          <p:cNvSpPr/>
          <p:nvPr/>
        </p:nvSpPr>
        <p:spPr>
          <a:xfrm>
            <a:off x="7452000" y="5832000"/>
            <a:ext cx="252000" cy="252000"/>
          </a:xfrm>
          <a:prstGeom prst="rect">
            <a:avLst/>
          </a:prstGeom>
          <a:pattFill prst="wdDnDiag">
            <a:fgClr>
              <a:schemeClr val="accent3"/>
            </a:fgClr>
            <a:bgClr>
              <a:schemeClr val="bg1"/>
            </a:bgClr>
          </a:pattFill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8892000" y="3438000"/>
            <a:ext cx="72000" cy="576000"/>
          </a:xfrm>
          <a:prstGeom prst="rect">
            <a:avLst/>
          </a:prstGeom>
          <a:solidFill>
            <a:schemeClr val="accent4">
              <a:alpha val="40000"/>
            </a:schemeClr>
          </a:solidFill>
          <a:ln w="1905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DSO tests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8236-8F2E-404D-885D-B4F034394470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E91165-F449-413D-AF33-782E6A0E443F}"/>
              </a:ext>
            </a:extLst>
          </p:cNvPr>
          <p:cNvSpPr/>
          <p:nvPr/>
        </p:nvSpPr>
        <p:spPr>
          <a:xfrm>
            <a:off x="11592000" y="3654000"/>
            <a:ext cx="342000" cy="21591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352000" y="3438000"/>
            <a:ext cx="324000" cy="576000"/>
          </a:xfrm>
          <a:prstGeom prst="rect">
            <a:avLst/>
          </a:prstGeom>
          <a:solidFill>
            <a:srgbClr val="FF0066">
              <a:alpha val="40000"/>
            </a:srgbClr>
          </a:solidFill>
          <a:ln w="19050">
            <a:solidFill>
              <a:srgbClr val="CC00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95000"/>
                  </a:schemeClr>
                </a:solidFill>
              </a:rPr>
              <a:t>MD</a:t>
            </a:r>
          </a:p>
        </p:txBody>
      </p:sp>
      <p:sp>
        <p:nvSpPr>
          <p:cNvPr id="19" name="Cloud 18">
            <a:extLst>
              <a:ext uri="{FF2B5EF4-FFF2-40B4-BE49-F238E27FC236}">
                <a16:creationId xmlns:a16="http://schemas.microsoft.com/office/drawing/2014/main" id="{641FBEB1-CC5E-4199-BC3E-F2BCF82E84DB}"/>
              </a:ext>
            </a:extLst>
          </p:cNvPr>
          <p:cNvSpPr/>
          <p:nvPr/>
        </p:nvSpPr>
        <p:spPr>
          <a:xfrm>
            <a:off x="6804000" y="2736000"/>
            <a:ext cx="5290299" cy="1944000"/>
          </a:xfrm>
          <a:prstGeom prst="cloud">
            <a:avLst/>
          </a:prstGeom>
          <a:solidFill>
            <a:srgbClr val="0070C0">
              <a:alpha val="10000"/>
            </a:srgbClr>
          </a:solidFill>
          <a:ln w="1270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34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0" y="3420000"/>
            <a:ext cx="12193200" cy="116125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66800" y="3887061"/>
            <a:ext cx="11628000" cy="288000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Scrubbing planning overview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127739" y="3923061"/>
            <a:ext cx="1656000" cy="215918"/>
          </a:xfrm>
          <a:prstGeom prst="rect">
            <a:avLst/>
          </a:prstGeom>
          <a:pattFill prst="wdUp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NA setting up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8800" y="4193061"/>
            <a:ext cx="11664000" cy="288000"/>
          </a:xfrm>
          <a:prstGeom prst="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6800" y="4211061"/>
            <a:ext cx="8316000" cy="215918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15000">
                <a:srgbClr val="FF0000">
                  <a:alpha val="85000"/>
                </a:srgb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FF0000">
                  <a:alpha val="8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scrubbing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782800" y="4211061"/>
            <a:ext cx="3312000" cy="215918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Scrubbing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782800" y="3923061"/>
            <a:ext cx="3312000" cy="215918"/>
          </a:xfrm>
          <a:prstGeom prst="rect">
            <a:avLst/>
          </a:prstGeom>
          <a:solidFill>
            <a:schemeClr val="accent5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NA setting up</a:t>
            </a:r>
          </a:p>
        </p:txBody>
      </p:sp>
      <p:sp>
        <p:nvSpPr>
          <p:cNvPr id="24" name="Bent Arrow 23"/>
          <p:cNvSpPr/>
          <p:nvPr/>
        </p:nvSpPr>
        <p:spPr>
          <a:xfrm flipV="1">
            <a:off x="538800" y="4499061"/>
            <a:ext cx="720000" cy="792000"/>
          </a:xfrm>
          <a:prstGeom prst="bentArrow">
            <a:avLst>
              <a:gd name="adj1" fmla="val 16215"/>
              <a:gd name="adj2" fmla="val 25000"/>
              <a:gd name="adj3" fmla="val 25000"/>
              <a:gd name="adj4" fmla="val 13631"/>
            </a:avLst>
          </a:prstGeom>
          <a:solidFill>
            <a:srgbClr val="7030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6" name="Bent Arrow 25"/>
          <p:cNvSpPr/>
          <p:nvPr/>
        </p:nvSpPr>
        <p:spPr>
          <a:xfrm>
            <a:off x="538800" y="2843061"/>
            <a:ext cx="720000" cy="792000"/>
          </a:xfrm>
          <a:prstGeom prst="bentArrow">
            <a:avLst>
              <a:gd name="adj1" fmla="val 16215"/>
              <a:gd name="adj2" fmla="val 25000"/>
              <a:gd name="adj3" fmla="val 25000"/>
              <a:gd name="adj4" fmla="val 13631"/>
            </a:avLst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8800" y="3167061"/>
            <a:ext cx="1440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Daytime (14 h)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18800" y="4571061"/>
            <a:ext cx="1573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</a:rPr>
              <a:t>Nighttime (10 h)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66800" y="2880000"/>
            <a:ext cx="8316000" cy="576000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25000">
                <a:srgbClr val="0070C0"/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Cool-down compatible activities (CCAs); RF setting up multi-batch </a:t>
            </a:r>
          </a:p>
          <a:p>
            <a:pPr algn="ctr"/>
            <a:r>
              <a:rPr lang="en-US" b="1" dirty="0"/>
              <a:t>beams using “very low duty cycle”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520000" y="900000"/>
            <a:ext cx="2664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Advanced automation:</a:t>
            </a:r>
          </a:p>
          <a:p>
            <a:endParaRPr lang="en-US" sz="12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ZS alignment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50 Hz spill correction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Main quads hysteresis corrections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Auto-Q chromaticity correction given the ramp shape: SFTPRO and LHC-type ramp chromaticity fit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400000" y="900000"/>
            <a:ext cx="2664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accent4"/>
                </a:solidFill>
              </a:rPr>
              <a:t>Operational beams setting up:</a:t>
            </a:r>
          </a:p>
          <a:p>
            <a:endParaRPr lang="en-US" sz="1200" b="1" dirty="0">
              <a:solidFill>
                <a:schemeClr val="accent4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4"/>
                </a:solidFill>
              </a:rPr>
              <a:t>Set up operations with ZS and high intensity scrubbing beam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4"/>
                </a:solidFill>
              </a:rPr>
              <a:t>Extraction LHC (extraction bumps, rephrasing, interlocks tests)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4"/>
                </a:solidFill>
              </a:rPr>
              <a:t>Beams to TT40 and TT60 TEDs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8280000" y="900000"/>
            <a:ext cx="2664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accent5"/>
                </a:solidFill>
              </a:rPr>
              <a:t>RF gymnastics:</a:t>
            </a:r>
          </a:p>
          <a:p>
            <a:endParaRPr lang="en-US" sz="1200" b="1" dirty="0">
              <a:solidFill>
                <a:schemeClr val="accent5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</a:rPr>
              <a:t>FFA checks for 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</a:rPr>
              <a:t>Slip stacking with protons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</a:rPr>
              <a:t>RF gymnastics optimization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</a:rPr>
              <a:t>Longitudinal blow-up development and tests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719999" y="1620000"/>
            <a:ext cx="14770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Stocking fillers: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780000" y="3654000"/>
            <a:ext cx="1656000" cy="504000"/>
          </a:xfrm>
          <a:prstGeom prst="rect">
            <a:avLst/>
          </a:prstGeom>
          <a:solidFill>
            <a:schemeClr val="accent4">
              <a:alpha val="4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124000" y="3654000"/>
            <a:ext cx="1656000" cy="504000"/>
          </a:xfrm>
          <a:prstGeom prst="rect">
            <a:avLst/>
          </a:prstGeom>
          <a:solidFill>
            <a:schemeClr val="accent2">
              <a:alpha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452800" y="3654000"/>
            <a:ext cx="1656000" cy="504000"/>
          </a:xfrm>
          <a:prstGeom prst="rect">
            <a:avLst/>
          </a:prstGeom>
          <a:solidFill>
            <a:schemeClr val="tx2">
              <a:alpha val="4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68000" y="4572000"/>
            <a:ext cx="8316000" cy="576000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25000">
                <a:srgbClr val="7030A0"/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7030A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Scrubbing; RF setting up multi-batch </a:t>
            </a:r>
          </a:p>
          <a:p>
            <a:pPr algn="ctr"/>
            <a:r>
              <a:rPr lang="en-US" b="1" dirty="0"/>
              <a:t>beams partly in parallel and interleaved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E866-BECF-40F7-BE8E-98405F31A5A2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50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0" y="3420000"/>
            <a:ext cx="12193200" cy="116125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66800" y="3887061"/>
            <a:ext cx="11628000" cy="288000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Scrubbing planning overview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127739" y="3923061"/>
            <a:ext cx="1656000" cy="215918"/>
          </a:xfrm>
          <a:prstGeom prst="rect">
            <a:avLst/>
          </a:prstGeom>
          <a:pattFill prst="wdUp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NA setting up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8800" y="4193061"/>
            <a:ext cx="11664000" cy="288000"/>
          </a:xfrm>
          <a:prstGeom prst="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6800" y="4211061"/>
            <a:ext cx="8316000" cy="215918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15000">
                <a:srgbClr val="FF0000">
                  <a:alpha val="85000"/>
                </a:srgb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FF0000">
                  <a:alpha val="8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scrubbing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782800" y="4211061"/>
            <a:ext cx="3312000" cy="215918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Scrubbing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782800" y="3923061"/>
            <a:ext cx="3312000" cy="215918"/>
          </a:xfrm>
          <a:prstGeom prst="rect">
            <a:avLst/>
          </a:prstGeom>
          <a:solidFill>
            <a:schemeClr val="accent5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NA setting up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24000" y="4571061"/>
            <a:ext cx="9972000" cy="215918"/>
          </a:xfrm>
          <a:prstGeom prst="rect">
            <a:avLst/>
          </a:prstGeom>
          <a:gradFill flip="none" rotWithShape="1">
            <a:gsLst>
              <a:gs pos="15000">
                <a:schemeClr val="accent4">
                  <a:alpha val="85000"/>
                </a:schemeClr>
              </a:gs>
              <a:gs pos="10000">
                <a:schemeClr val="bg1">
                  <a:alpha val="0"/>
                </a:schemeClr>
              </a:gs>
              <a:gs pos="90000">
                <a:schemeClr val="bg1">
                  <a:alpha val="0"/>
                </a:schemeClr>
              </a:gs>
              <a:gs pos="85000">
                <a:schemeClr val="accent4">
                  <a:alpha val="85000"/>
                </a:scheme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/>
              <a:t>HDCy</a:t>
            </a:r>
            <a:r>
              <a:rPr lang="en-US" b="1" dirty="0"/>
              <a:t> Scrubbing</a:t>
            </a:r>
          </a:p>
        </p:txBody>
      </p:sp>
      <p:sp>
        <p:nvSpPr>
          <p:cNvPr id="24" name="Bent Arrow 23"/>
          <p:cNvSpPr/>
          <p:nvPr/>
        </p:nvSpPr>
        <p:spPr>
          <a:xfrm flipV="1">
            <a:off x="538800" y="4499061"/>
            <a:ext cx="720000" cy="792000"/>
          </a:xfrm>
          <a:prstGeom prst="bentArrow">
            <a:avLst>
              <a:gd name="adj1" fmla="val 16215"/>
              <a:gd name="adj2" fmla="val 25000"/>
              <a:gd name="adj3" fmla="val 25000"/>
              <a:gd name="adj4" fmla="val 13631"/>
            </a:avLst>
          </a:prstGeom>
          <a:solidFill>
            <a:srgbClr val="7030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6" name="Bent Arrow 25"/>
          <p:cNvSpPr/>
          <p:nvPr/>
        </p:nvSpPr>
        <p:spPr>
          <a:xfrm>
            <a:off x="538800" y="2843061"/>
            <a:ext cx="720000" cy="792000"/>
          </a:xfrm>
          <a:prstGeom prst="bentArrow">
            <a:avLst>
              <a:gd name="adj1" fmla="val 16215"/>
              <a:gd name="adj2" fmla="val 25000"/>
              <a:gd name="adj3" fmla="val 25000"/>
              <a:gd name="adj4" fmla="val 13631"/>
            </a:avLst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8800" y="3167061"/>
            <a:ext cx="1440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Daytime (14 h)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18800" y="4571061"/>
            <a:ext cx="15733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</a:rPr>
              <a:t>Nighttime (10 h)</a:t>
            </a:r>
          </a:p>
        </p:txBody>
      </p:sp>
      <p:sp>
        <p:nvSpPr>
          <p:cNvPr id="29" name="Down Arrow 28"/>
          <p:cNvSpPr/>
          <p:nvPr/>
        </p:nvSpPr>
        <p:spPr>
          <a:xfrm>
            <a:off x="3490800" y="4355061"/>
            <a:ext cx="360000" cy="648000"/>
          </a:xfrm>
          <a:prstGeom prst="downArrow">
            <a:avLst>
              <a:gd name="adj1" fmla="val 27913"/>
              <a:gd name="adj2" fmla="val 50000"/>
            </a:avLst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>
            <a:off x="5146800" y="4355061"/>
            <a:ext cx="360000" cy="648000"/>
          </a:xfrm>
          <a:prstGeom prst="downArrow">
            <a:avLst>
              <a:gd name="adj1" fmla="val 27913"/>
              <a:gd name="adj2" fmla="val 50000"/>
            </a:avLst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6838800" y="4355061"/>
            <a:ext cx="360000" cy="648000"/>
          </a:xfrm>
          <a:prstGeom prst="downArrow">
            <a:avLst>
              <a:gd name="adj1" fmla="val 27913"/>
              <a:gd name="adj2" fmla="val 50000"/>
            </a:avLst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094800" y="5111061"/>
            <a:ext cx="4464000" cy="3960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1600" b="1" dirty="0"/>
              <a:t>1 batch done        4 batches done        Ramp done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176000" y="5832000"/>
            <a:ext cx="3456000" cy="215918"/>
          </a:xfrm>
          <a:prstGeom prst="rect">
            <a:avLst/>
          </a:prstGeom>
          <a:gradFill flip="none" rotWithShape="1">
            <a:gsLst>
              <a:gs pos="15000">
                <a:srgbClr val="3333FF"/>
              </a:gs>
              <a:gs pos="10000">
                <a:schemeClr val="bg1">
                  <a:alpha val="0"/>
                </a:schemeClr>
              </a:gs>
              <a:gs pos="90000">
                <a:schemeClr val="bg1">
                  <a:alpha val="0"/>
                </a:schemeClr>
              </a:gs>
              <a:gs pos="85000">
                <a:srgbClr val="3333FF"/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COLDEX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7127739" y="3654000"/>
            <a:ext cx="0" cy="2052000"/>
          </a:xfrm>
          <a:prstGeom prst="line">
            <a:avLst/>
          </a:prstGeom>
          <a:ln w="19050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782800" y="3654000"/>
            <a:ext cx="0" cy="2052000"/>
          </a:xfrm>
          <a:prstGeom prst="line">
            <a:avLst/>
          </a:prstGeom>
          <a:ln w="19050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434800" y="3654000"/>
            <a:ext cx="0" cy="2052000"/>
          </a:xfrm>
          <a:prstGeom prst="line">
            <a:avLst/>
          </a:prstGeom>
          <a:ln w="19050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7126800" y="2916000"/>
            <a:ext cx="1656000" cy="360000"/>
          </a:xfrm>
          <a:prstGeom prst="rect">
            <a:avLst/>
          </a:prstGeom>
          <a:pattFill prst="wdUp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904000" y="5544000"/>
            <a:ext cx="1800000" cy="288000"/>
          </a:xfrm>
          <a:prstGeom prst="rect">
            <a:avLst/>
          </a:prstGeom>
          <a:gradFill flip="none" rotWithShape="1">
            <a:gsLst>
              <a:gs pos="20000">
                <a:srgbClr val="FF9900"/>
              </a:gs>
              <a:gs pos="10000">
                <a:schemeClr val="bg1">
                  <a:alpha val="0"/>
                </a:schemeClr>
              </a:gs>
              <a:gs pos="90000">
                <a:schemeClr val="bg1">
                  <a:alpha val="0"/>
                </a:schemeClr>
              </a:gs>
              <a:gs pos="80000">
                <a:srgbClr val="FF9900"/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TIDVG commissioning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68000" y="2916000"/>
            <a:ext cx="8316000" cy="360000"/>
          </a:xfrm>
          <a:prstGeom prst="rect">
            <a:avLst/>
          </a:prstGeom>
          <a:gradFill flip="none" rotWithShape="1">
            <a:gsLst>
              <a:gs pos="85000">
                <a:srgbClr val="0070C0">
                  <a:alpha val="0"/>
                </a:srgbClr>
              </a:gs>
              <a:gs pos="5000">
                <a:schemeClr val="bg1">
                  <a:alpha val="0"/>
                </a:schemeClr>
              </a:gs>
              <a:gs pos="25000">
                <a:srgbClr val="0070C0"/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80000">
                <a:srgbClr val="0070C0"/>
              </a:gs>
              <a:gs pos="100000">
                <a:srgbClr val="0070C0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Day time activities compatible with cool-down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520000" y="900000"/>
            <a:ext cx="2664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Advanced automation:</a:t>
            </a:r>
          </a:p>
          <a:p>
            <a:endParaRPr lang="en-US" sz="12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ZS alignment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50 Hz spill correction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Main quads hysteresis corrections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2">
                    <a:lumMod val="75000"/>
                  </a:schemeClr>
                </a:solidFill>
              </a:rPr>
              <a:t>Auto-Q chromaticity correction given the ramp shape: SFTPRO and LHC-type ramp chromaticity fit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400000" y="900000"/>
            <a:ext cx="2664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accent4"/>
                </a:solidFill>
              </a:rPr>
              <a:t>Operational beams setting up:</a:t>
            </a:r>
          </a:p>
          <a:p>
            <a:endParaRPr lang="en-US" sz="1200" b="1" dirty="0">
              <a:solidFill>
                <a:schemeClr val="accent4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4"/>
                </a:solidFill>
              </a:rPr>
              <a:t>Set up operations with ZS and high intensity scrubbing beam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4"/>
                </a:solidFill>
              </a:rPr>
              <a:t>Extraction LHC (extraction bumps, rephrasing, interlocks tests)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4"/>
                </a:solidFill>
              </a:rPr>
              <a:t>Beams to TT40 and TT60 TEDs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8280000" y="900000"/>
            <a:ext cx="2664000" cy="180000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accent5"/>
                </a:solidFill>
              </a:rPr>
              <a:t>RF gymnastics:</a:t>
            </a:r>
          </a:p>
          <a:p>
            <a:endParaRPr lang="en-US" sz="1200" b="1" dirty="0">
              <a:solidFill>
                <a:schemeClr val="accent5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</a:rPr>
              <a:t>FFA checks for 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</a:rPr>
              <a:t>Slip stacking with protons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</a:rPr>
              <a:t>RF gymnastics optimization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5"/>
                </a:solidFill>
              </a:rPr>
              <a:t>Longitudinal blow-up development and tests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719999" y="1620000"/>
            <a:ext cx="14770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Stocking fillers: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780000" y="3654000"/>
            <a:ext cx="1656000" cy="504000"/>
          </a:xfrm>
          <a:prstGeom prst="rect">
            <a:avLst/>
          </a:prstGeom>
          <a:solidFill>
            <a:schemeClr val="accent4">
              <a:alpha val="4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124000" y="3654000"/>
            <a:ext cx="1656000" cy="504000"/>
          </a:xfrm>
          <a:prstGeom prst="rect">
            <a:avLst/>
          </a:prstGeom>
          <a:solidFill>
            <a:schemeClr val="accent2">
              <a:alpha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452800" y="3654000"/>
            <a:ext cx="1656000" cy="504000"/>
          </a:xfrm>
          <a:prstGeom prst="rect">
            <a:avLst/>
          </a:prstGeom>
          <a:solidFill>
            <a:schemeClr val="tx2">
              <a:alpha val="4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3796394" y="3654000"/>
            <a:ext cx="0" cy="2052000"/>
          </a:xfrm>
          <a:prstGeom prst="line">
            <a:avLst/>
          </a:prstGeom>
          <a:ln w="19050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BAD83-196E-4239-886D-016FBC7D20DE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065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/>
      <p:bldP spid="33" grpId="0" animBg="1"/>
      <p:bldP spid="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planning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0" y="792000"/>
            <a:ext cx="12193200" cy="116125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66800" y="1259061"/>
            <a:ext cx="11628000" cy="288000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48800" y="1565061"/>
            <a:ext cx="11664000" cy="288000"/>
          </a:xfrm>
          <a:prstGeom prst="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6800" y="1583061"/>
            <a:ext cx="8316000" cy="215918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15000">
                <a:srgbClr val="FF0000">
                  <a:alpha val="85000"/>
                </a:srgb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FF0000">
                  <a:alpha val="8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scrubbing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782800" y="1583061"/>
            <a:ext cx="3312000" cy="215918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Scrubbing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782800" y="1295061"/>
            <a:ext cx="3312000" cy="215918"/>
          </a:xfrm>
          <a:prstGeom prst="rect">
            <a:avLst/>
          </a:prstGeom>
          <a:solidFill>
            <a:schemeClr val="accent5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NA setting up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780000" y="1026000"/>
            <a:ext cx="1656000" cy="504000"/>
          </a:xfrm>
          <a:prstGeom prst="rect">
            <a:avLst/>
          </a:prstGeom>
          <a:solidFill>
            <a:schemeClr val="accent4">
              <a:alpha val="4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124000" y="1026000"/>
            <a:ext cx="1656000" cy="504000"/>
          </a:xfrm>
          <a:prstGeom prst="rect">
            <a:avLst/>
          </a:prstGeom>
          <a:solidFill>
            <a:schemeClr val="accent2">
              <a:alpha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452800" y="1026000"/>
            <a:ext cx="1656000" cy="504000"/>
          </a:xfrm>
          <a:prstGeom prst="rect">
            <a:avLst/>
          </a:prstGeom>
          <a:solidFill>
            <a:schemeClr val="tx2">
              <a:alpha val="4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ontent Placeholder 5"/>
          <p:cNvSpPr>
            <a:spLocks noGrp="1"/>
          </p:cNvSpPr>
          <p:nvPr>
            <p:ph idx="1"/>
          </p:nvPr>
        </p:nvSpPr>
        <p:spPr>
          <a:xfrm>
            <a:off x="216000" y="2160000"/>
            <a:ext cx="8064000" cy="3960000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Week 25 (4</a:t>
            </a:r>
            <a:r>
              <a:rPr lang="en-US" sz="1800" b="1" baseline="30000" dirty="0">
                <a:solidFill>
                  <a:schemeClr val="accent5"/>
                </a:solidFill>
              </a:rPr>
              <a:t>th</a:t>
            </a:r>
            <a:r>
              <a:rPr lang="en-US" sz="1800" b="1" dirty="0">
                <a:solidFill>
                  <a:schemeClr val="accent5"/>
                </a:solidFill>
              </a:rPr>
              <a:t> scrubbing week) </a:t>
            </a:r>
            <a:r>
              <a:rPr lang="en-US" sz="1800" b="1" dirty="0">
                <a:solidFill>
                  <a:schemeClr val="accent5"/>
                </a:solidFill>
                <a:sym typeface="Wingdings" panose="05000000000000000000" pitchFamily="2" charset="2"/>
              </a:rPr>
              <a:t> beams, cycles</a:t>
            </a:r>
            <a:endParaRPr lang="en-US" sz="1800" b="1" dirty="0">
              <a:solidFill>
                <a:schemeClr val="accent5"/>
              </a:solidFill>
            </a:endParaRP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/>
            <a:r>
              <a:rPr lang="en-US" sz="1600" b="1" dirty="0">
                <a:solidFill>
                  <a:srgbClr val="FF0000"/>
                </a:solidFill>
              </a:rPr>
              <a:t>Goal: excellent beam quality at 450 GeV and </a:t>
            </a:r>
            <a:r>
              <a:rPr lang="en-US" sz="1600" b="1" dirty="0" err="1">
                <a:solidFill>
                  <a:srgbClr val="FF0000"/>
                </a:solidFill>
              </a:rPr>
              <a:t>HiradMat</a:t>
            </a:r>
            <a:r>
              <a:rPr lang="en-US" sz="1600" b="1" dirty="0">
                <a:solidFill>
                  <a:srgbClr val="FF0000"/>
                </a:solidFill>
              </a:rPr>
              <a:t> 440 GeV set up with high intensity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200" y="792000"/>
            <a:ext cx="12193200" cy="1152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27739" y="1026000"/>
            <a:ext cx="1656000" cy="828000"/>
          </a:xfrm>
          <a:prstGeom prst="rect">
            <a:avLst/>
          </a:prstGeom>
          <a:pattFill prst="wdUp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NA setting up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10 hours per day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720000" y="2520000"/>
          <a:ext cx="7200000" cy="2590800"/>
        </p:xfrm>
        <a:graphic>
          <a:graphicData uri="http://schemas.openxmlformats.org/drawingml/2006/table">
            <a:tbl>
              <a:tblPr bandRow="1">
                <a:tableStyleId>{BDBED569-4797-4DF1-A0F4-6AAB3CD982D8}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Steer beam to NA targets; 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Tue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50 Hz correction final testing with beam for QF; 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Wed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Final AWAKE cycle optimization, RF gymnastics; 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Thu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Fri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Content Placeholder 5"/>
          <p:cNvSpPr txBox="1">
            <a:spLocks/>
          </p:cNvSpPr>
          <p:nvPr/>
        </p:nvSpPr>
        <p:spPr>
          <a:xfrm>
            <a:off x="288000" y="2717060"/>
            <a:ext cx="7920000" cy="3042939"/>
          </a:xfrm>
          <a:prstGeom prst="roundRect">
            <a:avLst>
              <a:gd name="adj" fmla="val 4577"/>
            </a:avLst>
          </a:prstGeom>
          <a:solidFill>
            <a:srgbClr val="FFFFFF"/>
          </a:solidFill>
          <a:ln w="19050">
            <a:solidFill>
              <a:schemeClr val="accent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defRPr sz="1200" b="1"/>
            </a:lvl1pPr>
          </a:lstStyle>
          <a:p>
            <a:pPr algn="just"/>
            <a:r>
              <a:rPr lang="en-US" sz="1600" b="0" dirty="0"/>
              <a:t>After going through a </a:t>
            </a:r>
            <a:r>
              <a:rPr lang="en-US" sz="1600" dirty="0">
                <a:solidFill>
                  <a:srgbClr val="FF0000"/>
                </a:solidFill>
              </a:rPr>
              <a:t>detailed day-by-day planning </a:t>
            </a:r>
            <a:r>
              <a:rPr lang="en-US" sz="1600" b="0" dirty="0"/>
              <a:t>with all activities: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0" dirty="0"/>
              <a:t>The list of times to be carried out is long and the planning is rather aggressive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0" dirty="0"/>
              <a:t>There are many </a:t>
            </a:r>
            <a:r>
              <a:rPr lang="en-US" sz="1600" dirty="0">
                <a:solidFill>
                  <a:srgbClr val="FF0000"/>
                </a:solidFill>
              </a:rPr>
              <a:t>RF items </a:t>
            </a:r>
            <a:r>
              <a:rPr lang="en-US" sz="1600" b="0" dirty="0"/>
              <a:t>that would be valuable or even necessary to tackle during this phase: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sz="1400" b="1" dirty="0">
                <a:solidFill>
                  <a:srgbClr val="FF0000"/>
                </a:solidFill>
              </a:rPr>
              <a:t>Necessary:</a:t>
            </a:r>
            <a:r>
              <a:rPr lang="en-US" sz="1400" b="1" dirty="0"/>
              <a:t> </a:t>
            </a:r>
            <a:r>
              <a:rPr lang="en-US" sz="1400" dirty="0"/>
              <a:t>AWAKE final bunch setting up, e.g., RF gymnastics, NA setting up with high intensity beams &gt; 5e12 ppb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sz="1400" b="1" dirty="0">
                <a:solidFill>
                  <a:srgbClr val="0070C0"/>
                </a:solidFill>
              </a:rPr>
              <a:t>Valuable:</a:t>
            </a:r>
            <a:r>
              <a:rPr lang="en-US" sz="1400" b="1" dirty="0"/>
              <a:t> </a:t>
            </a:r>
            <a:r>
              <a:rPr lang="en-US" sz="1400" dirty="0"/>
              <a:t>ions preparation without / with beam for FFA, slip stacking etc.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0" dirty="0"/>
              <a:t>We think that we can accept having </a:t>
            </a:r>
            <a:r>
              <a:rPr lang="en-US" sz="1600" dirty="0">
                <a:solidFill>
                  <a:srgbClr val="FF0000"/>
                </a:solidFill>
              </a:rPr>
              <a:t>10 hours daytime NA beamline setting-up </a:t>
            </a:r>
            <a:r>
              <a:rPr lang="en-US" sz="1600" b="0" dirty="0"/>
              <a:t>during week 25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0" dirty="0"/>
              <a:t>We would like </a:t>
            </a:r>
            <a:r>
              <a:rPr lang="en-US" sz="1600" dirty="0"/>
              <a:t>to </a:t>
            </a:r>
            <a:r>
              <a:rPr lang="en-US" sz="1600" dirty="0">
                <a:solidFill>
                  <a:srgbClr val="FF0000"/>
                </a:solidFill>
              </a:rPr>
              <a:t>keep some “mini”-shifts of 4 hours during daytime for additional CCAs</a:t>
            </a:r>
          </a:p>
        </p:txBody>
      </p:sp>
      <p:sp>
        <p:nvSpPr>
          <p:cNvPr id="23" name="Bent Arrow 22"/>
          <p:cNvSpPr/>
          <p:nvPr/>
        </p:nvSpPr>
        <p:spPr>
          <a:xfrm flipV="1">
            <a:off x="538800" y="1880263"/>
            <a:ext cx="720000" cy="792000"/>
          </a:xfrm>
          <a:prstGeom prst="bentArrow">
            <a:avLst>
              <a:gd name="adj1" fmla="val 16215"/>
              <a:gd name="adj2" fmla="val 25000"/>
              <a:gd name="adj3" fmla="val 25000"/>
              <a:gd name="adj4" fmla="val 13631"/>
            </a:avLst>
          </a:prstGeom>
          <a:solidFill>
            <a:srgbClr val="7030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4" name="Bent Arrow 23"/>
          <p:cNvSpPr/>
          <p:nvPr/>
        </p:nvSpPr>
        <p:spPr>
          <a:xfrm>
            <a:off x="538800" y="224263"/>
            <a:ext cx="720000" cy="792000"/>
          </a:xfrm>
          <a:prstGeom prst="bentArrow">
            <a:avLst>
              <a:gd name="adj1" fmla="val 16215"/>
              <a:gd name="adj2" fmla="val 25000"/>
              <a:gd name="adj3" fmla="val 25000"/>
              <a:gd name="adj4" fmla="val 13631"/>
            </a:avLst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6800" y="261202"/>
            <a:ext cx="8316000" cy="576000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25000">
                <a:srgbClr val="0070C0"/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Cool-down compatible activities (CCAs); RF setting up multi-batch </a:t>
            </a:r>
          </a:p>
          <a:p>
            <a:pPr algn="ctr"/>
            <a:r>
              <a:rPr lang="en-US" b="1" dirty="0"/>
              <a:t>beams using “very low duty cycle”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68000" y="1953202"/>
            <a:ext cx="8316000" cy="576000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25000">
                <a:srgbClr val="7030A0"/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7030A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Scrubbing; RF setting up multi-batch </a:t>
            </a:r>
          </a:p>
          <a:p>
            <a:pPr algn="ctr"/>
            <a:r>
              <a:rPr lang="en-US" b="1" dirty="0"/>
              <a:t>beams partly in parallel and interleaved</a:t>
            </a:r>
          </a:p>
        </p:txBody>
      </p:sp>
      <p:sp>
        <p:nvSpPr>
          <p:cNvPr id="45" name="Content Placeholder 5"/>
          <p:cNvSpPr txBox="1">
            <a:spLocks/>
          </p:cNvSpPr>
          <p:nvPr/>
        </p:nvSpPr>
        <p:spPr>
          <a:xfrm>
            <a:off x="8280000" y="2171854"/>
            <a:ext cx="3744000" cy="3960000"/>
          </a:xfrm>
          <a:prstGeom prst="roundRect">
            <a:avLst>
              <a:gd name="adj" fmla="val 2110"/>
            </a:avLst>
          </a:prstGeom>
          <a:solidFill>
            <a:schemeClr val="bg1"/>
          </a:solidFill>
          <a:ln w="1905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Prerequisites: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NA experiments ready for taking beams on targets</a:t>
            </a:r>
          </a:p>
          <a:p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Beams: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LHC single bunch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LHC n x 72 bunches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MTE 5e12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AWAKE</a:t>
            </a:r>
          </a:p>
          <a:p>
            <a:r>
              <a:rPr lang="en-US" sz="1800" b="1" dirty="0">
                <a:solidFill>
                  <a:schemeClr val="accent2">
                    <a:lumMod val="75000"/>
                  </a:schemeClr>
                </a:solidFill>
              </a:rPr>
              <a:t>Cycles: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Long flat bottom scrubbing cycle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SFTPRO cycle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LHC 25 ns nominal (with flat top)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AWAKE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AD3C-19F7-4072-89A4-D1252FC394A1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52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scrubbing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2 weeks (BC) of multi-bunch beam setting up + </a:t>
            </a:r>
            <a:r>
              <a:rPr lang="en-US" b="1" dirty="0">
                <a:solidFill>
                  <a:srgbClr val="FF0000"/>
                </a:solidFill>
              </a:rPr>
              <a:t>3 weeks of multi-bunch beam setting up and exploitation (scrubbing)</a:t>
            </a:r>
            <a:r>
              <a:rPr lang="en-US" dirty="0"/>
              <a:t>;</a:t>
            </a:r>
          </a:p>
          <a:p>
            <a:pPr algn="just"/>
            <a:endParaRPr lang="en-US" dirty="0"/>
          </a:p>
          <a:p>
            <a:pPr algn="just"/>
            <a:r>
              <a:rPr lang="en-US" b="1" dirty="0">
                <a:solidFill>
                  <a:srgbClr val="FF0000"/>
                </a:solidFill>
              </a:rPr>
              <a:t>CCAs allocated </a:t>
            </a:r>
            <a:r>
              <a:rPr lang="en-US" dirty="0"/>
              <a:t>– teams need to be informed about their slots;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RF activities will depend on availability of RF teams – some activities can be carried out in parallel and independently by the different teams; </a:t>
            </a:r>
            <a:r>
              <a:rPr lang="en-US" b="1" dirty="0">
                <a:solidFill>
                  <a:srgbClr val="FF0000"/>
                </a:solidFill>
              </a:rPr>
              <a:t>sequence of activities prepared by RF</a:t>
            </a:r>
            <a:r>
              <a:rPr lang="en-US" dirty="0"/>
              <a:t>;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COLDEX will run in parallel with scrubbing – exact window and conditions were clarified with COLDEX;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NA setting up </a:t>
            </a:r>
            <a:r>
              <a:rPr lang="en-US" b="1" dirty="0">
                <a:solidFill>
                  <a:srgbClr val="FF0000"/>
                </a:solidFill>
              </a:rPr>
              <a:t>will start during daytime in week 25 </a:t>
            </a:r>
            <a:r>
              <a:rPr lang="en-US" dirty="0"/>
              <a:t>– scrubbing can continue during night time; keep </a:t>
            </a:r>
            <a:r>
              <a:rPr lang="en-US" b="1" dirty="0">
                <a:solidFill>
                  <a:srgbClr val="FF0000"/>
                </a:solidFill>
              </a:rPr>
              <a:t>mini-shifts of 4 hours for CCAs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7EC6-3206-48FA-9F6A-914D10E5BFA3}" type="datetime1">
              <a:rPr lang="en-US" smtClean="0"/>
              <a:t>10/26/2020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84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6339B-9D33-4D74-BD67-12107BC8E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Ions commissioning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466B15-C6D5-48F5-B736-BD870D595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29DA-E371-4B96-93EC-5F475690F04C}" type="datetime1">
              <a:rPr lang="en-US" smtClean="0"/>
              <a:t>10/26/2020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2C6EE7-0E43-4B4E-8ED2-FC86727D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97B56C-B5B8-4699-B76E-1790AFE62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17</a:t>
            </a:fld>
            <a:endParaRPr lang="en-GB" dirty="0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1A4AD43-131C-418B-AA48-29669627561A}"/>
              </a:ext>
            </a:extLst>
          </p:cNvPr>
          <p:cNvGrpSpPr>
            <a:grpSpLocks noChangeAspect="1"/>
          </p:cNvGrpSpPr>
          <p:nvPr/>
        </p:nvGrpSpPr>
        <p:grpSpPr>
          <a:xfrm>
            <a:off x="4824000" y="900000"/>
            <a:ext cx="7200000" cy="4799539"/>
            <a:chOff x="6096000" y="756000"/>
            <a:chExt cx="6097200" cy="40644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19DAFF1-7806-4886-9409-2018F06C55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995"/>
            <a:stretch/>
          </p:blipFill>
          <p:spPr>
            <a:xfrm>
              <a:off x="6096000" y="756000"/>
              <a:ext cx="6097200" cy="40644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D59B48B-56C1-4B55-8F37-FCB49572A393}"/>
                </a:ext>
              </a:extLst>
            </p:cNvPr>
            <p:cNvSpPr/>
            <p:nvPr/>
          </p:nvSpPr>
          <p:spPr>
            <a:xfrm>
              <a:off x="6822000" y="1296000"/>
              <a:ext cx="1854000" cy="215918"/>
            </a:xfrm>
            <a:prstGeom prst="rect">
              <a:avLst/>
            </a:prstGeom>
            <a:pattFill prst="wdUpDiag">
              <a:fgClr>
                <a:schemeClr val="accent5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5-Point Star 23">
              <a:extLst>
                <a:ext uri="{FF2B5EF4-FFF2-40B4-BE49-F238E27FC236}">
                  <a16:creationId xmlns:a16="http://schemas.microsoft.com/office/drawing/2014/main" id="{7E304DAC-5F67-4540-9C4B-A4BFD6C52C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28000" y="1116000"/>
              <a:ext cx="432000" cy="432000"/>
            </a:xfrm>
            <a:prstGeom prst="star5">
              <a:avLst/>
            </a:prstGeom>
            <a:solidFill>
              <a:srgbClr val="FF0066"/>
            </a:solidFill>
            <a:ln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5-Point Star 24">
              <a:extLst>
                <a:ext uri="{FF2B5EF4-FFF2-40B4-BE49-F238E27FC236}">
                  <a16:creationId xmlns:a16="http://schemas.microsoft.com/office/drawing/2014/main" id="{265B6BE6-6338-4160-871B-F78597109C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68000" y="1116000"/>
              <a:ext cx="432000" cy="432000"/>
            </a:xfrm>
            <a:prstGeom prst="star5">
              <a:avLst/>
            </a:prstGeom>
            <a:solidFill>
              <a:srgbClr val="7030A0">
                <a:alpha val="85000"/>
              </a:srgbClr>
            </a:solidFill>
            <a:ln>
              <a:solidFill>
                <a:srgbClr val="7030A0"/>
              </a:solidFill>
            </a:ln>
            <a:effectLst>
              <a:glow rad="139700">
                <a:srgbClr val="7030A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C4BDFBF-2021-47D1-ABDD-5727E84BEE45}"/>
                </a:ext>
              </a:extLst>
            </p:cNvPr>
            <p:cNvSpPr/>
            <p:nvPr/>
          </p:nvSpPr>
          <p:spPr>
            <a:xfrm>
              <a:off x="11250000" y="2484000"/>
              <a:ext cx="684000" cy="215918"/>
            </a:xfrm>
            <a:prstGeom prst="rect">
              <a:avLst/>
            </a:pr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Ions 1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C2B6CB7-0774-462D-828B-12AB26536F8C}"/>
                </a:ext>
              </a:extLst>
            </p:cNvPr>
            <p:cNvSpPr/>
            <p:nvPr/>
          </p:nvSpPr>
          <p:spPr>
            <a:xfrm>
              <a:off x="6822000" y="3078000"/>
              <a:ext cx="504000" cy="215918"/>
            </a:xfrm>
            <a:prstGeom prst="rect">
              <a:avLst/>
            </a:pr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F4D43C0-E3E0-42C8-A7AA-9F8B095776AD}"/>
                </a:ext>
              </a:extLst>
            </p:cNvPr>
            <p:cNvSpPr/>
            <p:nvPr/>
          </p:nvSpPr>
          <p:spPr>
            <a:xfrm>
              <a:off x="6804000" y="1908000"/>
              <a:ext cx="504000" cy="215918"/>
            </a:xfrm>
            <a:prstGeom prst="rect">
              <a:avLst/>
            </a:prstGeom>
            <a:solidFill>
              <a:srgbClr val="0070C0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EC472B7-D34C-455E-8CEF-65B90A1C8C3E}"/>
                </a:ext>
              </a:extLst>
            </p:cNvPr>
            <p:cNvSpPr/>
            <p:nvPr/>
          </p:nvSpPr>
          <p:spPr>
            <a:xfrm>
              <a:off x="6822000" y="2484000"/>
              <a:ext cx="2394000" cy="215918"/>
            </a:xfrm>
            <a:prstGeom prst="rect">
              <a:avLst/>
            </a:prstGeom>
            <a:solidFill>
              <a:srgbClr val="0070C0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AWAKE 2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0F26F4-BF4F-4C9F-BCB0-6D03C17124EF}"/>
                </a:ext>
              </a:extLst>
            </p:cNvPr>
            <p:cNvSpPr/>
            <p:nvPr/>
          </p:nvSpPr>
          <p:spPr>
            <a:xfrm>
              <a:off x="8172000" y="1908000"/>
              <a:ext cx="1188000" cy="21591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HRM 1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2A9AD56-E9EE-495E-AD27-59986698A04A}"/>
                </a:ext>
              </a:extLst>
            </p:cNvPr>
            <p:cNvSpPr/>
            <p:nvPr/>
          </p:nvSpPr>
          <p:spPr>
            <a:xfrm>
              <a:off x="6822000" y="4248000"/>
              <a:ext cx="846000" cy="21591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HRM 4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AC9EE3B-EDAD-47FF-83E4-8B47571F56CD}"/>
                </a:ext>
              </a:extLst>
            </p:cNvPr>
            <p:cNvSpPr/>
            <p:nvPr/>
          </p:nvSpPr>
          <p:spPr>
            <a:xfrm>
              <a:off x="9720000" y="3078000"/>
              <a:ext cx="1188000" cy="21591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HRM 3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4BF90EA-F674-4A08-AD1B-849D761AF520}"/>
                </a:ext>
              </a:extLst>
            </p:cNvPr>
            <p:cNvSpPr/>
            <p:nvPr/>
          </p:nvSpPr>
          <p:spPr>
            <a:xfrm>
              <a:off x="10565061" y="1908000"/>
              <a:ext cx="846000" cy="21591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LIU Prot.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516082C-0ED4-46E7-B2E9-F0BF36E07892}"/>
                </a:ext>
              </a:extLst>
            </p:cNvPr>
            <p:cNvSpPr/>
            <p:nvPr/>
          </p:nvSpPr>
          <p:spPr>
            <a:xfrm>
              <a:off x="7326000" y="1674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E9595F0-36FC-434F-B3A2-1D4D40C30D1E}"/>
                </a:ext>
              </a:extLst>
            </p:cNvPr>
            <p:cNvSpPr/>
            <p:nvPr/>
          </p:nvSpPr>
          <p:spPr>
            <a:xfrm>
              <a:off x="10908000" y="1674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C9EA545-EE55-4FF1-B19C-1A42FFBDCE71}"/>
                </a:ext>
              </a:extLst>
            </p:cNvPr>
            <p:cNvSpPr/>
            <p:nvPr/>
          </p:nvSpPr>
          <p:spPr>
            <a:xfrm>
              <a:off x="7830000" y="2250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D7A3B83-5C01-4025-B55B-220FCFE56762}"/>
                </a:ext>
              </a:extLst>
            </p:cNvPr>
            <p:cNvSpPr/>
            <p:nvPr/>
          </p:nvSpPr>
          <p:spPr>
            <a:xfrm>
              <a:off x="10224000" y="1296000"/>
              <a:ext cx="1872000" cy="215918"/>
            </a:xfrm>
            <a:prstGeom prst="rect">
              <a:avLst/>
            </a:prstGeom>
            <a:solidFill>
              <a:srgbClr val="0070C0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AWAKE 1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3262B60-0C10-47D4-884C-8A866EC39848}"/>
                </a:ext>
              </a:extLst>
            </p:cNvPr>
            <p:cNvSpPr/>
            <p:nvPr/>
          </p:nvSpPr>
          <p:spPr>
            <a:xfrm>
              <a:off x="9720000" y="1674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7A514F0-B789-4BFE-9294-642F978AB081}"/>
                </a:ext>
              </a:extLst>
            </p:cNvPr>
            <p:cNvSpPr/>
            <p:nvPr/>
          </p:nvSpPr>
          <p:spPr>
            <a:xfrm>
              <a:off x="11412000" y="1062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0357BFB-367C-4357-85A8-81D084BFFFD3}"/>
                </a:ext>
              </a:extLst>
            </p:cNvPr>
            <p:cNvSpPr/>
            <p:nvPr/>
          </p:nvSpPr>
          <p:spPr>
            <a:xfrm>
              <a:off x="9216000" y="2250000"/>
              <a:ext cx="324000" cy="576000"/>
            </a:xfrm>
            <a:prstGeom prst="rect">
              <a:avLst/>
            </a:prstGeom>
            <a:solidFill>
              <a:schemeClr val="accent4">
                <a:alpha val="40000"/>
              </a:schemeClr>
            </a:solidFill>
            <a:ln w="1905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200" b="1">
                  <a:solidFill>
                    <a:schemeClr val="bg1">
                      <a:lumMod val="95000"/>
                    </a:schemeClr>
                  </a:solidFill>
                </a:rPr>
                <a:t>TS</a:t>
              </a:r>
              <a:endParaRPr lang="en-US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535415F-7ECA-4BCC-AFE0-80A03BE0CE9B}"/>
                </a:ext>
              </a:extLst>
            </p:cNvPr>
            <p:cNvSpPr/>
            <p:nvPr/>
          </p:nvSpPr>
          <p:spPr>
            <a:xfrm>
              <a:off x="7668000" y="2844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DB1D101-E94F-4614-9200-B1A08CA7F150}"/>
                </a:ext>
              </a:extLst>
            </p:cNvPr>
            <p:cNvSpPr/>
            <p:nvPr/>
          </p:nvSpPr>
          <p:spPr>
            <a:xfrm>
              <a:off x="8874000" y="2844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34C16A0-7B1F-40C6-A979-AA41DE319D96}"/>
                </a:ext>
              </a:extLst>
            </p:cNvPr>
            <p:cNvSpPr/>
            <p:nvPr/>
          </p:nvSpPr>
          <p:spPr>
            <a:xfrm>
              <a:off x="6822000" y="4500000"/>
              <a:ext cx="2034000" cy="72000"/>
            </a:xfrm>
            <a:prstGeom prst="rect">
              <a:avLst/>
            </a:prstGeom>
            <a:pattFill prst="wdDnDiag">
              <a:fgClr>
                <a:srgbClr val="FF99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FDCCA73-F931-4779-B982-C9081FF9675A}"/>
                </a:ext>
              </a:extLst>
            </p:cNvPr>
            <p:cNvSpPr/>
            <p:nvPr/>
          </p:nvSpPr>
          <p:spPr>
            <a:xfrm>
              <a:off x="6822000" y="2250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753D311-D193-479F-B009-B41D6F794334}"/>
                </a:ext>
              </a:extLst>
            </p:cNvPr>
            <p:cNvSpPr/>
            <p:nvPr/>
          </p:nvSpPr>
          <p:spPr>
            <a:xfrm>
              <a:off x="8352000" y="3654000"/>
              <a:ext cx="2394000" cy="215918"/>
            </a:xfrm>
            <a:prstGeom prst="rect">
              <a:avLst/>
            </a:prstGeom>
            <a:solidFill>
              <a:srgbClr val="0070C0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tabLst>
                  <a:tab pos="1252538" algn="l"/>
                </a:tabLst>
              </a:pPr>
              <a:r>
                <a:rPr lang="en-US" sz="1400" b="1" dirty="0">
                  <a:solidFill>
                    <a:schemeClr val="bg1"/>
                  </a:solidFill>
                </a:rPr>
                <a:t>AWAKE 4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0B24A63-5579-4303-8F69-0AA2D03EA96A}"/>
                </a:ext>
              </a:extLst>
            </p:cNvPr>
            <p:cNvSpPr/>
            <p:nvPr/>
          </p:nvSpPr>
          <p:spPr>
            <a:xfrm>
              <a:off x="10045135" y="2484000"/>
              <a:ext cx="1188000" cy="21591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HRM 2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3F4FC52-C79A-4CC4-92F5-589BFDCF8772}"/>
                </a:ext>
              </a:extLst>
            </p:cNvPr>
            <p:cNvSpPr/>
            <p:nvPr/>
          </p:nvSpPr>
          <p:spPr>
            <a:xfrm>
              <a:off x="7668000" y="4248000"/>
              <a:ext cx="846000" cy="21591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LIU Prot.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3D3E5156-A83A-426A-91D2-DB9F3C8892BD}"/>
                </a:ext>
              </a:extLst>
            </p:cNvPr>
            <p:cNvSpPr/>
            <p:nvPr/>
          </p:nvSpPr>
          <p:spPr>
            <a:xfrm>
              <a:off x="10224000" y="1062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BB2A545-D6C5-437E-9FBA-B0DAFAEBFB05}"/>
                </a:ext>
              </a:extLst>
            </p:cNvPr>
            <p:cNvSpPr/>
            <p:nvPr/>
          </p:nvSpPr>
          <p:spPr>
            <a:xfrm>
              <a:off x="9558000" y="3438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237AC68-0BBE-4ADC-BA0F-7A7BA40B5882}"/>
                </a:ext>
              </a:extLst>
            </p:cNvPr>
            <p:cNvSpPr/>
            <p:nvPr/>
          </p:nvSpPr>
          <p:spPr>
            <a:xfrm>
              <a:off x="8010000" y="4032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6AD6A7B-ACFF-483D-AFB3-9B9665032231}"/>
                </a:ext>
              </a:extLst>
            </p:cNvPr>
            <p:cNvSpPr/>
            <p:nvPr/>
          </p:nvSpPr>
          <p:spPr>
            <a:xfrm>
              <a:off x="9216000" y="3906000"/>
              <a:ext cx="2700000" cy="72000"/>
            </a:xfrm>
            <a:prstGeom prst="rect">
              <a:avLst/>
            </a:prstGeom>
            <a:pattFill prst="wdDnDiag">
              <a:fgClr>
                <a:srgbClr val="FF99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9870A22-5476-49CF-8B6C-CD1D773FF688}"/>
                </a:ext>
              </a:extLst>
            </p:cNvPr>
            <p:cNvSpPr/>
            <p:nvPr/>
          </p:nvSpPr>
          <p:spPr>
            <a:xfrm>
              <a:off x="10746000" y="3438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D1C953B1-A3EC-43AC-BC7B-982E04FCF648}"/>
                </a:ext>
              </a:extLst>
            </p:cNvPr>
            <p:cNvSpPr/>
            <p:nvPr/>
          </p:nvSpPr>
          <p:spPr>
            <a:xfrm>
              <a:off x="8010000" y="3582000"/>
              <a:ext cx="324000" cy="432000"/>
            </a:xfrm>
            <a:prstGeom prst="rect">
              <a:avLst/>
            </a:prstGeom>
            <a:pattFill prst="wdDnDiag">
              <a:fgClr>
                <a:schemeClr val="accent3"/>
              </a:fgClr>
              <a:bgClr>
                <a:schemeClr val="bg1"/>
              </a:bgClr>
            </a:pattFill>
            <a:ln w="1905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MD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FB72AC3C-A57F-40BD-80EE-FDAAE1AD2FE2}"/>
                </a:ext>
              </a:extLst>
            </p:cNvPr>
            <p:cNvSpPr/>
            <p:nvPr/>
          </p:nvSpPr>
          <p:spPr>
            <a:xfrm>
              <a:off x="6822000" y="3654000"/>
              <a:ext cx="1188000" cy="215918"/>
            </a:xfrm>
            <a:prstGeom prst="rect">
              <a:avLst/>
            </a:pr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        Ions 3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F06D5BE1-4A38-48F6-8A80-9055C4504222}"/>
                </a:ext>
              </a:extLst>
            </p:cNvPr>
            <p:cNvSpPr/>
            <p:nvPr/>
          </p:nvSpPr>
          <p:spPr>
            <a:xfrm>
              <a:off x="10906299" y="3078000"/>
              <a:ext cx="1188000" cy="215918"/>
            </a:xfrm>
            <a:prstGeom prst="rect">
              <a:avLst/>
            </a:pr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        Ions 2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97AC7CC-73BD-4698-94BF-259652A5B2BE}"/>
                </a:ext>
              </a:extLst>
            </p:cNvPr>
            <p:cNvSpPr/>
            <p:nvPr/>
          </p:nvSpPr>
          <p:spPr>
            <a:xfrm>
              <a:off x="7146000" y="3582000"/>
              <a:ext cx="162000" cy="432000"/>
            </a:xfrm>
            <a:prstGeom prst="rect">
              <a:avLst/>
            </a:prstGeom>
            <a:pattFill prst="wdDnDiag">
              <a:fgClr>
                <a:schemeClr val="accent3"/>
              </a:fgClr>
              <a:bgClr>
                <a:schemeClr val="bg1"/>
              </a:bgClr>
            </a:pattFill>
            <a:ln w="1905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MD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EA06221-87E1-4850-907B-81BFBDBAC51A}"/>
                </a:ext>
              </a:extLst>
            </p:cNvPr>
            <p:cNvSpPr/>
            <p:nvPr/>
          </p:nvSpPr>
          <p:spPr>
            <a:xfrm>
              <a:off x="11250000" y="2988000"/>
              <a:ext cx="162000" cy="432000"/>
            </a:xfrm>
            <a:prstGeom prst="rect">
              <a:avLst/>
            </a:prstGeom>
            <a:pattFill prst="wdDnDiag">
              <a:fgClr>
                <a:schemeClr val="accent3"/>
              </a:fgClr>
              <a:bgClr>
                <a:schemeClr val="bg1"/>
              </a:bgClr>
            </a:pattFill>
            <a:ln w="1905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MD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8863F22-9914-477F-B72B-467B2DDA6A45}"/>
                </a:ext>
              </a:extLst>
            </p:cNvPr>
            <p:cNvSpPr/>
            <p:nvPr/>
          </p:nvSpPr>
          <p:spPr>
            <a:xfrm>
              <a:off x="8892000" y="3438000"/>
              <a:ext cx="72000" cy="576000"/>
            </a:xfrm>
            <a:prstGeom prst="rect">
              <a:avLst/>
            </a:prstGeom>
            <a:solidFill>
              <a:schemeClr val="accent4">
                <a:alpha val="40000"/>
              </a:schemeClr>
            </a:solidFill>
            <a:ln w="1905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DSO tests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04AFA8D7-2710-4F53-83D7-87F7388C074A}"/>
                </a:ext>
              </a:extLst>
            </p:cNvPr>
            <p:cNvSpPr/>
            <p:nvPr/>
          </p:nvSpPr>
          <p:spPr>
            <a:xfrm>
              <a:off x="11592000" y="3654000"/>
              <a:ext cx="342000" cy="21591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9824A2D9-F3A5-41A8-9C35-A71EC51E17C7}"/>
                </a:ext>
              </a:extLst>
            </p:cNvPr>
            <p:cNvSpPr/>
            <p:nvPr/>
          </p:nvSpPr>
          <p:spPr>
            <a:xfrm>
              <a:off x="8352000" y="3438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</p:grpSp>
      <p:sp>
        <p:nvSpPr>
          <p:cNvPr id="85" name="Content Placeholder 2">
            <a:extLst>
              <a:ext uri="{FF2B5EF4-FFF2-40B4-BE49-F238E27FC236}">
                <a16:creationId xmlns:a16="http://schemas.microsoft.com/office/drawing/2014/main" id="{A3AE1026-BB86-454F-9E8F-D4ACAF830C3C}"/>
              </a:ext>
            </a:extLst>
          </p:cNvPr>
          <p:cNvSpPr txBox="1">
            <a:spLocks/>
          </p:cNvSpPr>
          <p:nvPr/>
        </p:nvSpPr>
        <p:spPr>
          <a:xfrm>
            <a:off x="216000" y="900000"/>
            <a:ext cx="4464000" cy="5112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Ion commissioning will take </a:t>
            </a:r>
            <a:r>
              <a:rPr lang="en-US" sz="1800" b="1" dirty="0">
                <a:solidFill>
                  <a:srgbClr val="FF0000"/>
                </a:solidFill>
              </a:rPr>
              <a:t>place in dedicated blocks</a:t>
            </a:r>
            <a:r>
              <a:rPr lang="en-US" sz="1800" dirty="0"/>
              <a:t> where we will focus exclusively on ion commissioning together with the new LLRF system:</a:t>
            </a:r>
          </a:p>
          <a:p>
            <a:pPr lvl="1" algn="just"/>
            <a:r>
              <a:rPr lang="en-US" sz="1600" dirty="0"/>
              <a:t>3 weeks of dedicated ions commissioning</a:t>
            </a:r>
          </a:p>
          <a:p>
            <a:pPr lvl="1" algn="just"/>
            <a:r>
              <a:rPr lang="en-US" sz="1600" dirty="0"/>
              <a:t>4 days of dedicated ion beam studies (with long ion cycle)</a:t>
            </a:r>
          </a:p>
          <a:p>
            <a:pPr lvl="1" algn="just"/>
            <a:endParaRPr lang="en-US" sz="1600" dirty="0"/>
          </a:p>
          <a:p>
            <a:pPr algn="just"/>
            <a:r>
              <a:rPr lang="en-US" sz="1800" dirty="0"/>
              <a:t>Some critical items to be commissioned:</a:t>
            </a:r>
          </a:p>
          <a:p>
            <a:pPr lvl="1" algn="just"/>
            <a:r>
              <a:rPr lang="en-US" sz="1600" dirty="0"/>
              <a:t>FFA</a:t>
            </a:r>
          </a:p>
          <a:p>
            <a:pPr lvl="1" algn="just"/>
            <a:r>
              <a:rPr lang="en-US" sz="1600" dirty="0"/>
              <a:t>Slip stacking</a:t>
            </a:r>
          </a:p>
          <a:p>
            <a:pPr lvl="1" algn="just"/>
            <a:r>
              <a:rPr lang="en-US" sz="1600" dirty="0"/>
              <a:t>SFT ions</a:t>
            </a:r>
          </a:p>
          <a:p>
            <a:pPr lvl="1" algn="just"/>
            <a:endParaRPr lang="en-US" sz="1600" dirty="0"/>
          </a:p>
          <a:p>
            <a:pPr algn="just"/>
            <a:r>
              <a:rPr lang="en-US" sz="1800" dirty="0"/>
              <a:t>Organization and planning:</a:t>
            </a:r>
          </a:p>
          <a:p>
            <a:pPr lvl="1" algn="just"/>
            <a:r>
              <a:rPr lang="en-US" sz="1600" dirty="0"/>
              <a:t>The idea is to identify ion commissioning subtasks with exact procedures and times required</a:t>
            </a:r>
          </a:p>
          <a:p>
            <a:pPr lvl="1" algn="just"/>
            <a:r>
              <a:rPr lang="en-US" sz="1600" dirty="0"/>
              <a:t>Based on the current </a:t>
            </a:r>
            <a:r>
              <a:rPr lang="en-US" sz="1600" dirty="0" err="1"/>
              <a:t>programme</a:t>
            </a:r>
            <a:r>
              <a:rPr lang="en-US" sz="1600" dirty="0"/>
              <a:t> and available time, the subtasks can be assembled and reshuffled as needed to establish a full ion commissioning plan </a:t>
            </a:r>
            <a:r>
              <a:rPr lang="en-US" sz="1600" dirty="0">
                <a:sym typeface="Wingdings" panose="05000000000000000000" pitchFamily="2" charset="2"/>
              </a:rPr>
              <a:t> in preparation</a:t>
            </a:r>
            <a:endParaRPr lang="en-US" sz="1600" dirty="0"/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43DC44FE-4330-4576-9CAB-F2A8166EDA9F}"/>
              </a:ext>
            </a:extLst>
          </p:cNvPr>
          <p:cNvSpPr>
            <a:spLocks noChangeAspect="1"/>
          </p:cNvSpPr>
          <p:nvPr/>
        </p:nvSpPr>
        <p:spPr>
          <a:xfrm>
            <a:off x="5652000" y="3276000"/>
            <a:ext cx="6228000" cy="2288579"/>
          </a:xfrm>
          <a:prstGeom prst="cloud">
            <a:avLst/>
          </a:prstGeom>
          <a:solidFill>
            <a:srgbClr val="0070C0">
              <a:alpha val="10000"/>
            </a:srgbClr>
          </a:solidFill>
          <a:ln w="1270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61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6339B-9D33-4D74-BD67-12107BC8E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Ions commissioning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466B15-C6D5-48F5-B736-BD870D595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400E9-14A8-46E2-925B-4BA5657E67D2}" type="datetime1">
              <a:rPr lang="en-US" smtClean="0"/>
              <a:t>10/26/2020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2C6EE7-0E43-4B4E-8ED2-FC86727D5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97B56C-B5B8-4699-B76E-1790AFE62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18</a:t>
            </a:fld>
            <a:endParaRPr lang="en-GB" dirty="0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1A4AD43-131C-418B-AA48-29669627561A}"/>
              </a:ext>
            </a:extLst>
          </p:cNvPr>
          <p:cNvGrpSpPr>
            <a:grpSpLocks noChangeAspect="1"/>
          </p:cNvGrpSpPr>
          <p:nvPr/>
        </p:nvGrpSpPr>
        <p:grpSpPr>
          <a:xfrm>
            <a:off x="4824000" y="900000"/>
            <a:ext cx="7200000" cy="4799539"/>
            <a:chOff x="6096000" y="756000"/>
            <a:chExt cx="6097200" cy="40644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19DAFF1-7806-4886-9409-2018F06C55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995"/>
            <a:stretch/>
          </p:blipFill>
          <p:spPr>
            <a:xfrm>
              <a:off x="6096000" y="756000"/>
              <a:ext cx="6097200" cy="40644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D59B48B-56C1-4B55-8F37-FCB49572A393}"/>
                </a:ext>
              </a:extLst>
            </p:cNvPr>
            <p:cNvSpPr/>
            <p:nvPr/>
          </p:nvSpPr>
          <p:spPr>
            <a:xfrm>
              <a:off x="6822000" y="1296000"/>
              <a:ext cx="1854000" cy="215918"/>
            </a:xfrm>
            <a:prstGeom prst="rect">
              <a:avLst/>
            </a:prstGeom>
            <a:pattFill prst="wdUpDiag">
              <a:fgClr>
                <a:schemeClr val="accent5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5-Point Star 23">
              <a:extLst>
                <a:ext uri="{FF2B5EF4-FFF2-40B4-BE49-F238E27FC236}">
                  <a16:creationId xmlns:a16="http://schemas.microsoft.com/office/drawing/2014/main" id="{7E304DAC-5F67-4540-9C4B-A4BFD6C52C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28000" y="1116000"/>
              <a:ext cx="432000" cy="432000"/>
            </a:xfrm>
            <a:prstGeom prst="star5">
              <a:avLst/>
            </a:prstGeom>
            <a:solidFill>
              <a:srgbClr val="FF0066"/>
            </a:solidFill>
            <a:ln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5-Point Star 24">
              <a:extLst>
                <a:ext uri="{FF2B5EF4-FFF2-40B4-BE49-F238E27FC236}">
                  <a16:creationId xmlns:a16="http://schemas.microsoft.com/office/drawing/2014/main" id="{265B6BE6-6338-4160-871B-F78597109C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68000" y="1116000"/>
              <a:ext cx="432000" cy="432000"/>
            </a:xfrm>
            <a:prstGeom prst="star5">
              <a:avLst/>
            </a:prstGeom>
            <a:solidFill>
              <a:srgbClr val="7030A0">
                <a:alpha val="85000"/>
              </a:srgbClr>
            </a:solidFill>
            <a:ln>
              <a:solidFill>
                <a:srgbClr val="7030A0"/>
              </a:solidFill>
            </a:ln>
            <a:effectLst>
              <a:glow rad="139700">
                <a:srgbClr val="7030A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C4BDFBF-2021-47D1-ABDD-5727E84BEE45}"/>
                </a:ext>
              </a:extLst>
            </p:cNvPr>
            <p:cNvSpPr/>
            <p:nvPr/>
          </p:nvSpPr>
          <p:spPr>
            <a:xfrm>
              <a:off x="11250000" y="2484000"/>
              <a:ext cx="684000" cy="215918"/>
            </a:xfrm>
            <a:prstGeom prst="rect">
              <a:avLst/>
            </a:pr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Ions 1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C2B6CB7-0774-462D-828B-12AB26536F8C}"/>
                </a:ext>
              </a:extLst>
            </p:cNvPr>
            <p:cNvSpPr/>
            <p:nvPr/>
          </p:nvSpPr>
          <p:spPr>
            <a:xfrm>
              <a:off x="6822000" y="3078000"/>
              <a:ext cx="504000" cy="215918"/>
            </a:xfrm>
            <a:prstGeom prst="rect">
              <a:avLst/>
            </a:pr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F4D43C0-E3E0-42C8-A7AA-9F8B095776AD}"/>
                </a:ext>
              </a:extLst>
            </p:cNvPr>
            <p:cNvSpPr/>
            <p:nvPr/>
          </p:nvSpPr>
          <p:spPr>
            <a:xfrm>
              <a:off x="6804000" y="1908000"/>
              <a:ext cx="504000" cy="215918"/>
            </a:xfrm>
            <a:prstGeom prst="rect">
              <a:avLst/>
            </a:prstGeom>
            <a:solidFill>
              <a:srgbClr val="0070C0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EC472B7-D34C-455E-8CEF-65B90A1C8C3E}"/>
                </a:ext>
              </a:extLst>
            </p:cNvPr>
            <p:cNvSpPr/>
            <p:nvPr/>
          </p:nvSpPr>
          <p:spPr>
            <a:xfrm>
              <a:off x="6822000" y="2484000"/>
              <a:ext cx="2394000" cy="215918"/>
            </a:xfrm>
            <a:prstGeom prst="rect">
              <a:avLst/>
            </a:prstGeom>
            <a:solidFill>
              <a:srgbClr val="0070C0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AWAKE 2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B0F26F4-BF4F-4C9F-BCB0-6D03C17124EF}"/>
                </a:ext>
              </a:extLst>
            </p:cNvPr>
            <p:cNvSpPr/>
            <p:nvPr/>
          </p:nvSpPr>
          <p:spPr>
            <a:xfrm>
              <a:off x="8172000" y="1908000"/>
              <a:ext cx="1188000" cy="21591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HRM 1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2A9AD56-E9EE-495E-AD27-59986698A04A}"/>
                </a:ext>
              </a:extLst>
            </p:cNvPr>
            <p:cNvSpPr/>
            <p:nvPr/>
          </p:nvSpPr>
          <p:spPr>
            <a:xfrm>
              <a:off x="6822000" y="4248000"/>
              <a:ext cx="846000" cy="21591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HRM 4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AC9EE3B-EDAD-47FF-83E4-8B47571F56CD}"/>
                </a:ext>
              </a:extLst>
            </p:cNvPr>
            <p:cNvSpPr/>
            <p:nvPr/>
          </p:nvSpPr>
          <p:spPr>
            <a:xfrm>
              <a:off x="9720000" y="3078000"/>
              <a:ext cx="1188000" cy="21591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HRM 3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4BF90EA-F674-4A08-AD1B-849D761AF520}"/>
                </a:ext>
              </a:extLst>
            </p:cNvPr>
            <p:cNvSpPr/>
            <p:nvPr/>
          </p:nvSpPr>
          <p:spPr>
            <a:xfrm>
              <a:off x="10565061" y="1908000"/>
              <a:ext cx="846000" cy="21591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LIU Prot.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516082C-0ED4-46E7-B2E9-F0BF36E07892}"/>
                </a:ext>
              </a:extLst>
            </p:cNvPr>
            <p:cNvSpPr/>
            <p:nvPr/>
          </p:nvSpPr>
          <p:spPr>
            <a:xfrm>
              <a:off x="7326000" y="1674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E9595F0-36FC-434F-B3A2-1D4D40C30D1E}"/>
                </a:ext>
              </a:extLst>
            </p:cNvPr>
            <p:cNvSpPr/>
            <p:nvPr/>
          </p:nvSpPr>
          <p:spPr>
            <a:xfrm>
              <a:off x="10908000" y="1674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C9EA545-EE55-4FF1-B19C-1A42FFBDCE71}"/>
                </a:ext>
              </a:extLst>
            </p:cNvPr>
            <p:cNvSpPr/>
            <p:nvPr/>
          </p:nvSpPr>
          <p:spPr>
            <a:xfrm>
              <a:off x="7830000" y="2250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D7A3B83-5C01-4025-B55B-220FCFE56762}"/>
                </a:ext>
              </a:extLst>
            </p:cNvPr>
            <p:cNvSpPr/>
            <p:nvPr/>
          </p:nvSpPr>
          <p:spPr>
            <a:xfrm>
              <a:off x="10224000" y="1296000"/>
              <a:ext cx="1872000" cy="215918"/>
            </a:xfrm>
            <a:prstGeom prst="rect">
              <a:avLst/>
            </a:prstGeom>
            <a:solidFill>
              <a:srgbClr val="0070C0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AWAKE 1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3262B60-0C10-47D4-884C-8A866EC39848}"/>
                </a:ext>
              </a:extLst>
            </p:cNvPr>
            <p:cNvSpPr/>
            <p:nvPr/>
          </p:nvSpPr>
          <p:spPr>
            <a:xfrm>
              <a:off x="9720000" y="1674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7A514F0-B789-4BFE-9294-642F978AB081}"/>
                </a:ext>
              </a:extLst>
            </p:cNvPr>
            <p:cNvSpPr/>
            <p:nvPr/>
          </p:nvSpPr>
          <p:spPr>
            <a:xfrm>
              <a:off x="11412000" y="1062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0357BFB-367C-4357-85A8-81D084BFFFD3}"/>
                </a:ext>
              </a:extLst>
            </p:cNvPr>
            <p:cNvSpPr/>
            <p:nvPr/>
          </p:nvSpPr>
          <p:spPr>
            <a:xfrm>
              <a:off x="9216000" y="2250000"/>
              <a:ext cx="324000" cy="576000"/>
            </a:xfrm>
            <a:prstGeom prst="rect">
              <a:avLst/>
            </a:prstGeom>
            <a:solidFill>
              <a:schemeClr val="accent4">
                <a:alpha val="40000"/>
              </a:schemeClr>
            </a:solidFill>
            <a:ln w="1905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200" b="1">
                  <a:solidFill>
                    <a:schemeClr val="bg1">
                      <a:lumMod val="95000"/>
                    </a:schemeClr>
                  </a:solidFill>
                </a:rPr>
                <a:t>TS</a:t>
              </a:r>
              <a:endParaRPr lang="en-US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535415F-7ECA-4BCC-AFE0-80A03BE0CE9B}"/>
                </a:ext>
              </a:extLst>
            </p:cNvPr>
            <p:cNvSpPr/>
            <p:nvPr/>
          </p:nvSpPr>
          <p:spPr>
            <a:xfrm>
              <a:off x="7668000" y="2844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DB1D101-E94F-4614-9200-B1A08CA7F150}"/>
                </a:ext>
              </a:extLst>
            </p:cNvPr>
            <p:cNvSpPr/>
            <p:nvPr/>
          </p:nvSpPr>
          <p:spPr>
            <a:xfrm>
              <a:off x="8874000" y="2844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34C16A0-7B1F-40C6-A979-AA41DE319D96}"/>
                </a:ext>
              </a:extLst>
            </p:cNvPr>
            <p:cNvSpPr/>
            <p:nvPr/>
          </p:nvSpPr>
          <p:spPr>
            <a:xfrm>
              <a:off x="6822000" y="4500000"/>
              <a:ext cx="2034000" cy="72000"/>
            </a:xfrm>
            <a:prstGeom prst="rect">
              <a:avLst/>
            </a:prstGeom>
            <a:pattFill prst="wdDnDiag">
              <a:fgClr>
                <a:srgbClr val="FF99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FDCCA73-F931-4779-B982-C9081FF9675A}"/>
                </a:ext>
              </a:extLst>
            </p:cNvPr>
            <p:cNvSpPr/>
            <p:nvPr/>
          </p:nvSpPr>
          <p:spPr>
            <a:xfrm>
              <a:off x="6822000" y="2250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753D311-D193-479F-B009-B41D6F794334}"/>
                </a:ext>
              </a:extLst>
            </p:cNvPr>
            <p:cNvSpPr/>
            <p:nvPr/>
          </p:nvSpPr>
          <p:spPr>
            <a:xfrm>
              <a:off x="8352000" y="3654000"/>
              <a:ext cx="2394000" cy="215918"/>
            </a:xfrm>
            <a:prstGeom prst="rect">
              <a:avLst/>
            </a:prstGeom>
            <a:solidFill>
              <a:srgbClr val="0070C0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tabLst>
                  <a:tab pos="1252538" algn="l"/>
                </a:tabLst>
              </a:pPr>
              <a:r>
                <a:rPr lang="en-US" sz="1400" b="1" dirty="0">
                  <a:solidFill>
                    <a:schemeClr val="bg1"/>
                  </a:solidFill>
                </a:rPr>
                <a:t>AWAKE 4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0B24A63-5579-4303-8F69-0AA2D03EA96A}"/>
                </a:ext>
              </a:extLst>
            </p:cNvPr>
            <p:cNvSpPr/>
            <p:nvPr/>
          </p:nvSpPr>
          <p:spPr>
            <a:xfrm>
              <a:off x="10045135" y="2484000"/>
              <a:ext cx="1188000" cy="21591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HRM 2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3F4FC52-C79A-4CC4-92F5-589BFDCF8772}"/>
                </a:ext>
              </a:extLst>
            </p:cNvPr>
            <p:cNvSpPr/>
            <p:nvPr/>
          </p:nvSpPr>
          <p:spPr>
            <a:xfrm>
              <a:off x="7668000" y="4248000"/>
              <a:ext cx="846000" cy="21591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LIU Prot.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3D3E5156-A83A-426A-91D2-DB9F3C8892BD}"/>
                </a:ext>
              </a:extLst>
            </p:cNvPr>
            <p:cNvSpPr/>
            <p:nvPr/>
          </p:nvSpPr>
          <p:spPr>
            <a:xfrm>
              <a:off x="10224000" y="1062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BB2A545-D6C5-437E-9FBA-B0DAFAEBFB05}"/>
                </a:ext>
              </a:extLst>
            </p:cNvPr>
            <p:cNvSpPr/>
            <p:nvPr/>
          </p:nvSpPr>
          <p:spPr>
            <a:xfrm>
              <a:off x="9558000" y="3438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237AC68-0BBE-4ADC-BA0F-7A7BA40B5882}"/>
                </a:ext>
              </a:extLst>
            </p:cNvPr>
            <p:cNvSpPr/>
            <p:nvPr/>
          </p:nvSpPr>
          <p:spPr>
            <a:xfrm>
              <a:off x="8010000" y="4032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6AD6A7B-ACFF-483D-AFB3-9B9665032231}"/>
                </a:ext>
              </a:extLst>
            </p:cNvPr>
            <p:cNvSpPr/>
            <p:nvPr/>
          </p:nvSpPr>
          <p:spPr>
            <a:xfrm>
              <a:off x="9216000" y="3906000"/>
              <a:ext cx="2700000" cy="72000"/>
            </a:xfrm>
            <a:prstGeom prst="rect">
              <a:avLst/>
            </a:prstGeom>
            <a:pattFill prst="wdDnDiag">
              <a:fgClr>
                <a:srgbClr val="FF99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9870A22-5476-49CF-8B6C-CD1D773FF688}"/>
                </a:ext>
              </a:extLst>
            </p:cNvPr>
            <p:cNvSpPr/>
            <p:nvPr/>
          </p:nvSpPr>
          <p:spPr>
            <a:xfrm>
              <a:off x="10746000" y="3438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D1C953B1-A3EC-43AC-BC7B-982E04FCF648}"/>
                </a:ext>
              </a:extLst>
            </p:cNvPr>
            <p:cNvSpPr/>
            <p:nvPr/>
          </p:nvSpPr>
          <p:spPr>
            <a:xfrm>
              <a:off x="8010000" y="3582000"/>
              <a:ext cx="324000" cy="432000"/>
            </a:xfrm>
            <a:prstGeom prst="rect">
              <a:avLst/>
            </a:prstGeom>
            <a:pattFill prst="wdDnDiag">
              <a:fgClr>
                <a:schemeClr val="accent3"/>
              </a:fgClr>
              <a:bgClr>
                <a:schemeClr val="bg1"/>
              </a:bgClr>
            </a:pattFill>
            <a:ln w="1905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MD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FB72AC3C-A57F-40BD-80EE-FDAAE1AD2FE2}"/>
                </a:ext>
              </a:extLst>
            </p:cNvPr>
            <p:cNvSpPr/>
            <p:nvPr/>
          </p:nvSpPr>
          <p:spPr>
            <a:xfrm>
              <a:off x="6822000" y="3654000"/>
              <a:ext cx="1188000" cy="215918"/>
            </a:xfrm>
            <a:prstGeom prst="rect">
              <a:avLst/>
            </a:pr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        Ions 3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F06D5BE1-4A38-48F6-8A80-9055C4504222}"/>
                </a:ext>
              </a:extLst>
            </p:cNvPr>
            <p:cNvSpPr/>
            <p:nvPr/>
          </p:nvSpPr>
          <p:spPr>
            <a:xfrm>
              <a:off x="10906299" y="3078000"/>
              <a:ext cx="1188000" cy="215918"/>
            </a:xfrm>
            <a:prstGeom prst="rect">
              <a:avLst/>
            </a:prstGeom>
            <a:solidFill>
              <a:schemeClr val="accent3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        Ions 2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97AC7CC-73BD-4698-94BF-259652A5B2BE}"/>
                </a:ext>
              </a:extLst>
            </p:cNvPr>
            <p:cNvSpPr/>
            <p:nvPr/>
          </p:nvSpPr>
          <p:spPr>
            <a:xfrm>
              <a:off x="7146000" y="3582000"/>
              <a:ext cx="162000" cy="432000"/>
            </a:xfrm>
            <a:prstGeom prst="rect">
              <a:avLst/>
            </a:prstGeom>
            <a:pattFill prst="wdDnDiag">
              <a:fgClr>
                <a:schemeClr val="accent3"/>
              </a:fgClr>
              <a:bgClr>
                <a:schemeClr val="bg1"/>
              </a:bgClr>
            </a:pattFill>
            <a:ln w="1905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MD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EA06221-87E1-4850-907B-81BFBDBAC51A}"/>
                </a:ext>
              </a:extLst>
            </p:cNvPr>
            <p:cNvSpPr/>
            <p:nvPr/>
          </p:nvSpPr>
          <p:spPr>
            <a:xfrm>
              <a:off x="11250000" y="2988000"/>
              <a:ext cx="162000" cy="432000"/>
            </a:xfrm>
            <a:prstGeom prst="rect">
              <a:avLst/>
            </a:prstGeom>
            <a:pattFill prst="wdDnDiag">
              <a:fgClr>
                <a:schemeClr val="accent3"/>
              </a:fgClr>
              <a:bgClr>
                <a:schemeClr val="bg1"/>
              </a:bgClr>
            </a:pattFill>
            <a:ln w="19050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MD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8863F22-9914-477F-B72B-467B2DDA6A45}"/>
                </a:ext>
              </a:extLst>
            </p:cNvPr>
            <p:cNvSpPr/>
            <p:nvPr/>
          </p:nvSpPr>
          <p:spPr>
            <a:xfrm>
              <a:off x="8892000" y="3438000"/>
              <a:ext cx="72000" cy="576000"/>
            </a:xfrm>
            <a:prstGeom prst="rect">
              <a:avLst/>
            </a:prstGeom>
            <a:solidFill>
              <a:schemeClr val="accent4">
                <a:alpha val="40000"/>
              </a:schemeClr>
            </a:solidFill>
            <a:ln w="1905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DSO tests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04AFA8D7-2710-4F53-83D7-87F7388C074A}"/>
                </a:ext>
              </a:extLst>
            </p:cNvPr>
            <p:cNvSpPr/>
            <p:nvPr/>
          </p:nvSpPr>
          <p:spPr>
            <a:xfrm>
              <a:off x="11592000" y="3654000"/>
              <a:ext cx="342000" cy="21591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9824A2D9-F3A5-41A8-9C35-A71EC51E17C7}"/>
                </a:ext>
              </a:extLst>
            </p:cNvPr>
            <p:cNvSpPr/>
            <p:nvPr/>
          </p:nvSpPr>
          <p:spPr>
            <a:xfrm>
              <a:off x="8352000" y="3438000"/>
              <a:ext cx="324000" cy="576000"/>
            </a:xfrm>
            <a:prstGeom prst="rect">
              <a:avLst/>
            </a:prstGeom>
            <a:solidFill>
              <a:srgbClr val="FF0066">
                <a:alpha val="40000"/>
              </a:srgbClr>
            </a:solidFill>
            <a:ln w="19050">
              <a:solidFill>
                <a:srgbClr val="CC006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MD</a:t>
              </a:r>
            </a:p>
          </p:txBody>
        </p:sp>
      </p:grpSp>
      <p:sp>
        <p:nvSpPr>
          <p:cNvPr id="85" name="Content Placeholder 2">
            <a:extLst>
              <a:ext uri="{FF2B5EF4-FFF2-40B4-BE49-F238E27FC236}">
                <a16:creationId xmlns:a16="http://schemas.microsoft.com/office/drawing/2014/main" id="{A3AE1026-BB86-454F-9E8F-D4ACAF830C3C}"/>
              </a:ext>
            </a:extLst>
          </p:cNvPr>
          <p:cNvSpPr txBox="1">
            <a:spLocks/>
          </p:cNvSpPr>
          <p:nvPr/>
        </p:nvSpPr>
        <p:spPr>
          <a:xfrm>
            <a:off x="216000" y="900000"/>
            <a:ext cx="4464000" cy="5112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Ion commissioning will take </a:t>
            </a:r>
            <a:r>
              <a:rPr lang="en-US" sz="1800" b="1" dirty="0">
                <a:solidFill>
                  <a:srgbClr val="FF0000"/>
                </a:solidFill>
              </a:rPr>
              <a:t>place in dedicated blocks</a:t>
            </a:r>
            <a:r>
              <a:rPr lang="en-US" sz="1800" dirty="0"/>
              <a:t> where we will focus exclusively on ion commissioning together with the new LLRF system:</a:t>
            </a:r>
          </a:p>
          <a:p>
            <a:pPr lvl="1" algn="just"/>
            <a:r>
              <a:rPr lang="en-US" sz="1600" dirty="0"/>
              <a:t>3 weeks of dedicated ions commissioning</a:t>
            </a:r>
          </a:p>
          <a:p>
            <a:pPr lvl="1" algn="just"/>
            <a:r>
              <a:rPr lang="en-US" sz="1600" dirty="0"/>
              <a:t>4 days of dedicated ion beam studies (with long ion cycle)</a:t>
            </a:r>
          </a:p>
          <a:p>
            <a:pPr lvl="1" algn="just"/>
            <a:endParaRPr lang="en-US" sz="1600" dirty="0"/>
          </a:p>
          <a:p>
            <a:pPr algn="just"/>
            <a:r>
              <a:rPr lang="en-US" sz="1800" dirty="0"/>
              <a:t>Some critical items to be commissioned:</a:t>
            </a:r>
          </a:p>
          <a:p>
            <a:pPr lvl="1" algn="just"/>
            <a:r>
              <a:rPr lang="en-US" sz="1600" dirty="0"/>
              <a:t>FFA</a:t>
            </a:r>
          </a:p>
          <a:p>
            <a:pPr lvl="1" algn="just"/>
            <a:r>
              <a:rPr lang="en-US" sz="1600" dirty="0"/>
              <a:t>Slip stacking</a:t>
            </a:r>
          </a:p>
          <a:p>
            <a:pPr lvl="1" algn="just"/>
            <a:r>
              <a:rPr lang="en-US" sz="1600" dirty="0"/>
              <a:t>SFT ions</a:t>
            </a:r>
          </a:p>
          <a:p>
            <a:pPr lvl="1" algn="just"/>
            <a:endParaRPr lang="en-US" sz="1600" dirty="0"/>
          </a:p>
          <a:p>
            <a:pPr algn="just"/>
            <a:r>
              <a:rPr lang="en-US" sz="1800" dirty="0"/>
              <a:t>Organization and planning:</a:t>
            </a:r>
          </a:p>
          <a:p>
            <a:pPr lvl="1" algn="just"/>
            <a:r>
              <a:rPr lang="en-US" sz="1600" dirty="0"/>
              <a:t>The idea is to identify ion commissioning subtasks with exact procedures and times required</a:t>
            </a:r>
          </a:p>
          <a:p>
            <a:pPr lvl="1" algn="just"/>
            <a:r>
              <a:rPr lang="en-US" sz="1600" dirty="0"/>
              <a:t>Based on the current </a:t>
            </a:r>
            <a:r>
              <a:rPr lang="en-US" sz="1600" dirty="0" err="1"/>
              <a:t>programme</a:t>
            </a:r>
            <a:r>
              <a:rPr lang="en-US" sz="1600" dirty="0"/>
              <a:t> and available time, the subtasks can be assembled and reshuffled as needed to establish a full ion commissioning plan </a:t>
            </a:r>
            <a:r>
              <a:rPr lang="en-US" sz="1600" dirty="0">
                <a:sym typeface="Wingdings" panose="05000000000000000000" pitchFamily="2" charset="2"/>
              </a:rPr>
              <a:t> in preparation</a:t>
            </a:r>
            <a:endParaRPr lang="en-US" sz="1600" dirty="0"/>
          </a:p>
        </p:txBody>
      </p:sp>
      <p:sp>
        <p:nvSpPr>
          <p:cNvPr id="6" name="Rounded Rectangle 9">
            <a:extLst>
              <a:ext uri="{FF2B5EF4-FFF2-40B4-BE49-F238E27FC236}">
                <a16:creationId xmlns:a16="http://schemas.microsoft.com/office/drawing/2014/main" id="{6A69D33A-5397-418C-9FA3-4314454C9ACE}"/>
              </a:ext>
            </a:extLst>
          </p:cNvPr>
          <p:cNvSpPr/>
          <p:nvPr/>
        </p:nvSpPr>
        <p:spPr>
          <a:xfrm>
            <a:off x="6048000" y="2016000"/>
            <a:ext cx="5904000" cy="3960000"/>
          </a:xfrm>
          <a:prstGeom prst="roundRect">
            <a:avLst>
              <a:gd name="adj" fmla="val 4173"/>
            </a:avLst>
          </a:prstGeom>
          <a:solidFill>
            <a:schemeClr val="bg1">
              <a:alpha val="95000"/>
            </a:schemeClr>
          </a:solidFill>
          <a:ln w="1905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dirty="0"/>
              <a:t>Risk mitigation measures: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Certain tasks will be tried out already </a:t>
            </a:r>
            <a:r>
              <a:rPr lang="en-US" b="1" dirty="0">
                <a:solidFill>
                  <a:srgbClr val="FF0000"/>
                </a:solidFill>
              </a:rPr>
              <a:t>before having first ion beams in week 39 </a:t>
            </a:r>
            <a:r>
              <a:rPr lang="en-US" dirty="0"/>
              <a:t>(i.e., using a dedicated cycle for preparing FFA)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Certain tasks have been identified </a:t>
            </a:r>
            <a:r>
              <a:rPr lang="en-US" b="1" dirty="0">
                <a:solidFill>
                  <a:srgbClr val="FF0000"/>
                </a:solidFill>
              </a:rPr>
              <a:t>as possible CCA during the scrubbing run</a:t>
            </a:r>
            <a:r>
              <a:rPr lang="en-US" dirty="0"/>
              <a:t>; if time allows, these could advance some activities and </a:t>
            </a:r>
            <a:r>
              <a:rPr lang="en-US" b="1" dirty="0">
                <a:solidFill>
                  <a:srgbClr val="FF0000"/>
                </a:solidFill>
              </a:rPr>
              <a:t>free up time </a:t>
            </a:r>
            <a:r>
              <a:rPr lang="en-US" dirty="0"/>
              <a:t>during the dedicated ions weeks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787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DD7B6A5-D433-4336-B4D3-742F744CF5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257043"/>
              </p:ext>
            </p:extLst>
          </p:nvPr>
        </p:nvGraphicFramePr>
        <p:xfrm>
          <a:off x="156000" y="900000"/>
          <a:ext cx="11880000" cy="511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314B7-DA52-4FDF-8474-EB5E473DEEAB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59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B9D1411-E8BB-49DD-9893-9DE542DED1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8B9D1411-E8BB-49DD-9893-9DE542DED1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70C78C9-B87E-43FC-BBEB-5774FE12E5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graphicEl>
                                              <a:dgm id="{A70C78C9-B87E-43FC-BBEB-5774FE12E5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9167099-603B-4A29-A81A-12308A9B0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9167099-603B-4A29-A81A-12308A9B0D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5F2D790-D0F2-47A0-AB92-090109E604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dgm id="{75F2D790-D0F2-47A0-AB92-090109E604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BEB6B0-0F7F-42BB-98DC-60BF87D495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CABEB6B0-0F7F-42BB-98DC-60BF87D495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67F5958-D027-48E6-B903-53FACD93B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graphicEl>
                                              <a:dgm id="{C67F5958-D027-48E6-B903-53FACD93B9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796AE83-1E29-4801-9DD7-ED35457B2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8796AE83-1E29-4801-9DD7-ED35457B2D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E49944-14F1-4C0D-9C02-8C94E90BE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graphicEl>
                                              <a:dgm id="{6BE49944-14F1-4C0D-9C02-8C94E90BE5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tabLst>
                <a:tab pos="6008688" algn="l"/>
              </a:tabLst>
            </a:pPr>
            <a:r>
              <a:rPr lang="en-US" dirty="0"/>
              <a:t>Beam commissioning (incl. ions) and scrubbing plan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8000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Kevin Li with help an input from Reyes Alemany Fernandez, Philippe Baudrenghien, Andy Butterworth, Stephane </a:t>
            </a:r>
            <a:r>
              <a:rPr lang="en-US" dirty="0" err="1"/>
              <a:t>Cettour</a:t>
            </a:r>
            <a:r>
              <a:rPr lang="en-US" dirty="0"/>
              <a:t> Cave, Verena Kain, Giulia Papotti and the entire OP-SPS team</a:t>
            </a:r>
          </a:p>
          <a:p>
            <a:endParaRPr lang="en-US" dirty="0"/>
          </a:p>
          <a:p>
            <a:r>
              <a:rPr lang="en-US" dirty="0"/>
              <a:t>SPS Operational Readiness Analysis</a:t>
            </a:r>
          </a:p>
          <a:p>
            <a:r>
              <a:rPr lang="en-US" dirty="0"/>
              <a:t>27. October 2020</a:t>
            </a:r>
          </a:p>
        </p:txBody>
      </p:sp>
    </p:spTree>
    <p:extLst>
      <p:ext uri="{BB962C8B-B14F-4D97-AF65-F5344CB8AC3E}">
        <p14:creationId xmlns:p14="http://schemas.microsoft.com/office/powerpoint/2010/main" val="137112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48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C07DE-DB2A-4FF5-923F-A0899DA44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checklists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600A9-3FED-4A9A-BB57-F6E4C0FA5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000" y="1080000"/>
            <a:ext cx="2880000" cy="4680000"/>
          </a:xfrm>
        </p:spPr>
        <p:txBody>
          <a:bodyPr>
            <a:normAutofit/>
          </a:bodyPr>
          <a:lstStyle/>
          <a:p>
            <a:r>
              <a:rPr lang="en-US" sz="1600" dirty="0"/>
              <a:t>Checklists from beam commissioning are prepared</a:t>
            </a:r>
          </a:p>
          <a:p>
            <a:endParaRPr lang="en-US" sz="1600" dirty="0"/>
          </a:p>
          <a:p>
            <a:r>
              <a:rPr lang="en-US" sz="1600" dirty="0"/>
              <a:t>Adaptations still needed for new systems and procedures</a:t>
            </a:r>
          </a:p>
          <a:p>
            <a:endParaRPr lang="en-US" sz="1600" dirty="0"/>
          </a:p>
          <a:p>
            <a:r>
              <a:rPr lang="en-US" sz="1600" dirty="0"/>
              <a:t>Some procedures need to be reviewed or still be added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Schedule will be established in ASM – links to tests</a:t>
            </a:r>
          </a:p>
          <a:p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DC09C-7921-4DF5-9F43-1625A697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CF18B-A0BF-4714-B22D-49E1693F72D3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4CB16-83FB-4540-8C36-C0F6A9D0F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BA73A-04B8-4A6C-9D7B-01287B0B2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D9005D-0CFC-4D29-8255-F461CD282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000" y="1008000"/>
            <a:ext cx="9000000" cy="44826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E64B03-319A-430C-B4CF-B478A3FD9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000" y="3132000"/>
            <a:ext cx="5760000" cy="28689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288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97B43-4E5F-4FAE-A483-FE93FCEB4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HWC ideas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CE9C9-979A-4F12-8F3C-D734F220A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Power sequence – powering lines from CCC</a:t>
            </a:r>
          </a:p>
          <a:p>
            <a:pPr lvl="1"/>
            <a:r>
              <a:rPr lang="en-US" dirty="0"/>
              <a:t>Power interlocking</a:t>
            </a:r>
          </a:p>
          <a:p>
            <a:r>
              <a:rPr lang="en-US" dirty="0"/>
              <a:t>Acquisition buffers:</a:t>
            </a:r>
          </a:p>
          <a:p>
            <a:pPr lvl="1"/>
            <a:r>
              <a:rPr lang="en-US" dirty="0"/>
              <a:t>Check clock </a:t>
            </a:r>
            <a:r>
              <a:rPr lang="en-US" dirty="0" err="1"/>
              <a:t>synchroneous</a:t>
            </a:r>
            <a:r>
              <a:rPr lang="en-US" dirty="0"/>
              <a:t> buffers (voltage, power, frequency)</a:t>
            </a:r>
          </a:p>
          <a:p>
            <a:pPr lvl="1"/>
            <a:r>
              <a:rPr lang="en-US" dirty="0"/>
              <a:t>Check SPSQC buffers (synchro and phase loop errors)</a:t>
            </a:r>
          </a:p>
          <a:p>
            <a:pPr lvl="1"/>
            <a:r>
              <a:rPr lang="en-US" dirty="0"/>
              <a:t>Check bunch </a:t>
            </a:r>
            <a:r>
              <a:rPr lang="en-US" dirty="0" err="1"/>
              <a:t>synchroneous</a:t>
            </a:r>
            <a:r>
              <a:rPr lang="en-US" dirty="0"/>
              <a:t> buffers</a:t>
            </a:r>
          </a:p>
          <a:p>
            <a:r>
              <a:rPr lang="en-US" dirty="0"/>
              <a:t>Beam control</a:t>
            </a:r>
          </a:p>
          <a:p>
            <a:pPr lvl="1"/>
            <a:r>
              <a:rPr lang="en-US" dirty="0"/>
              <a:t>Frequency program, from B-train &amp; LSA, radial steering on different pickups</a:t>
            </a:r>
          </a:p>
          <a:p>
            <a:pPr lvl="1"/>
            <a:r>
              <a:rPr lang="en-US" dirty="0"/>
              <a:t>Injection bucket selection, injection masks, injection phase corrections</a:t>
            </a:r>
          </a:p>
          <a:p>
            <a:pPr lvl="1"/>
            <a:r>
              <a:rPr lang="en-US" dirty="0"/>
              <a:t>Loop toggling checks</a:t>
            </a:r>
          </a:p>
          <a:p>
            <a:pPr lvl="1"/>
            <a:r>
              <a:rPr lang="en-US" dirty="0"/>
              <a:t>Rephasing tests LHC</a:t>
            </a:r>
          </a:p>
          <a:p>
            <a:r>
              <a:rPr lang="en-US" dirty="0"/>
              <a:t>Cavity control</a:t>
            </a:r>
          </a:p>
          <a:p>
            <a:pPr lvl="1"/>
            <a:r>
              <a:rPr lang="en-US" dirty="0"/>
              <a:t>Check voltage setpoints + total voltage read back</a:t>
            </a:r>
          </a:p>
          <a:p>
            <a:pPr lvl="1"/>
            <a:r>
              <a:rPr lang="en-US" dirty="0"/>
              <a:t>Check phase setpoints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65D05-56F4-4A6D-873E-9E2185DAA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FFCF-DA29-43CA-988F-58E11E30386F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B6D31-F7F5-4C8A-BB4E-80368F11C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92F5E-8AB6-4EDE-96BF-75F3F28D0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E2F4C4-78A5-4604-90D4-411CC0385A82}"/>
              </a:ext>
            </a:extLst>
          </p:cNvPr>
          <p:cNvSpPr/>
          <p:nvPr/>
        </p:nvSpPr>
        <p:spPr>
          <a:xfrm>
            <a:off x="7560000" y="4140000"/>
            <a:ext cx="4320000" cy="1800000"/>
          </a:xfrm>
          <a:prstGeom prst="rect">
            <a:avLst/>
          </a:prstGeom>
          <a:solidFill>
            <a:schemeClr val="lt1">
              <a:alpha val="95000"/>
            </a:schemeClr>
          </a:solidFill>
          <a:ln w="1905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/>
              <a:t>RF HWC special: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First time commissioning of RF HW – routines to be established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System still under development and certain part may not be entirely 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Compiled an HWC menu of possible tests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4810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week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370F97-03A8-4030-B729-53CAB2B0764A}" type="datetime1">
              <a:rPr lang="en-US" smtClean="0"/>
              <a:t>10/26/2020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Kevin Li - SPS ORA Meeting 26 - 27 October</a:t>
            </a:r>
            <a:endParaRPr lang="en-GB" dirty="0"/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</p:nvPr>
        </p:nvGraphicFramePr>
        <p:xfrm>
          <a:off x="192000" y="2520000"/>
          <a:ext cx="11808000" cy="3139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 circulating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ALPS in FIFO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Critical: but, vertical slice tests in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 RF capture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</a:t>
                      </a:r>
                      <a:r>
                        <a:rPr lang="en-GB" sz="16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RF injection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LHCINDIV cycle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FT aperture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RF tools old &amp; 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Critical: entirely new system – first test with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(5e11, 2us)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 BLM HW / SW</a:t>
                      </a:r>
                      <a:r>
                        <a:rPr lang="en-GB" sz="16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interlock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BLM software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BI intervention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Synchronize MKD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</a:t>
                      </a:r>
                      <a:r>
                        <a:rPr lang="en-GB" sz="16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BTVs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capture + settings (i.e., injection bucket)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(ABT, BI, RF) + SBDS app + RF 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Critical: new systems – first test with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198000" y="3114000"/>
            <a:ext cx="11782800" cy="13680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98000" y="5085525"/>
            <a:ext cx="11782800" cy="5760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0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week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94FEE1-33F7-4519-AD13-601AB2913EE3}" type="datetime1">
              <a:rPr lang="en-US" smtClean="0"/>
              <a:t>10/26/2020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Kevin Li - SPS ORA Meeting 26 - 27 October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212000" y="1332000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428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Circulate &amp; capture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Content Placeholder 1"/>
          <p:cNvGraphicFramePr>
            <a:graphicFrameLocks/>
          </p:cNvGraphicFramePr>
          <p:nvPr/>
        </p:nvGraphicFramePr>
        <p:xfrm>
          <a:off x="192000" y="2520000"/>
          <a:ext cx="11808000" cy="3718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 circulating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ALPS in FIFO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Critical: but, vertical slice tests in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 RF capture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</a:t>
                      </a:r>
                      <a:r>
                        <a:rPr lang="en-GB" sz="16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RF injection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LHCINDIV cycle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FT aperture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RF tools old &amp; 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Critical: entirely new system – first test with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(5e11, 2us)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 BLM HW / SW</a:t>
                      </a:r>
                      <a:r>
                        <a:rPr lang="en-GB" sz="16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interlock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BLM software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BI intervention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Synchronize MKD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</a:t>
                      </a:r>
                      <a:r>
                        <a:rPr lang="en-GB" sz="16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BTVs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capture + settings (i.e., injection bucket)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(ABT, BI, RF) + SBDS app + RF 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Critical: new systems – first test with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Kick 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capture ready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ALOHA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inconsistencies</a:t>
                      </a:r>
                      <a:endParaRPr lang="en-GB" sz="16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(5e11, 2us)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198000" y="3114000"/>
            <a:ext cx="11782800" cy="13680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98000" y="5085525"/>
            <a:ext cx="11782800" cy="5760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1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week 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B0D793-6BAC-412E-B5B7-C5FD5EE06112}" type="datetime1">
              <a:rPr lang="en-US" smtClean="0"/>
              <a:t>10/26/2020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Kevin Li - SPS ORA Meeting 26 - 27 October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5976000" y="1332000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6156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ALPS ready, aperture checks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Content Placeholder 1"/>
          <p:cNvGraphicFramePr>
            <a:graphicFrameLocks/>
          </p:cNvGraphicFramePr>
          <p:nvPr/>
        </p:nvGraphicFramePr>
        <p:xfrm>
          <a:off x="192000" y="2520000"/>
          <a:ext cx="11808000" cy="3565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Access: fix BPMs,</a:t>
                      </a:r>
                    </a:p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synchronization of TSUs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broken links or BPMs</a:t>
                      </a:r>
                      <a:endParaRPr lang="en-GB" sz="14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 checks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for FT (5ns structure)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 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aperture bottleneck</a:t>
                      </a:r>
                      <a:endParaRPr lang="en-GB" sz="14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(5e11, 2us)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ALPS orbit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BST ready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Low: BI intervention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and acceleration of LHCINDIV to 450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RF acceleration for LHCINDIV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RF tools old &amp; 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acceleration first time with new RF system</a:t>
                      </a:r>
                      <a:endParaRPr lang="en-GB" sz="14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Synchronization of MKD with TSU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BT, MKD WF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SBDS app + RF 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Low: tested w/o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 SBDS energy tracking and waveform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TSU commissioned with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SBDS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5C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tested w/o beam; could block acceleration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08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week 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966B85-3290-4321-A420-C3F6424F9E8A}" type="datetime1">
              <a:rPr lang="en-US" smtClean="0"/>
              <a:t>10/26/2020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Kevin Li - SPS ORA Meeting 26 - 27 October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920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Beam-based alignment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7740000" y="1332000"/>
            <a:ext cx="114300" cy="442912"/>
            <a:chOff x="2228850" y="942975"/>
            <a:chExt cx="114300" cy="442912"/>
          </a:xfrm>
        </p:grpSpPr>
        <p:sp>
          <p:nvSpPr>
            <p:cNvPr id="13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16" name="Content Placeholder 1"/>
          <p:cNvGraphicFramePr>
            <a:graphicFrameLocks/>
          </p:cNvGraphicFramePr>
          <p:nvPr/>
        </p:nvGraphicFramePr>
        <p:xfrm>
          <a:off x="192000" y="2520000"/>
          <a:ext cx="11808000" cy="3810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and acceleration of MTE (5e12) to 400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RF acceleration for MTE (5e12) to 400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</a:t>
                      </a:r>
                      <a:r>
                        <a:rPr lang="en-GB" sz="1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+ RF tools old &amp; new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FT beam with additional requirements and functionalities</a:t>
                      </a:r>
                      <a:endParaRPr lang="en-GB" sz="14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days (+ some</a:t>
                      </a:r>
                      <a:r>
                        <a:rPr lang="en-GB" sz="1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days from previous week)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</a:t>
                      </a:r>
                      <a:r>
                        <a:rPr lang="en-GB" sz="1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SBDS for MTE (5e12)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BT, and synchronisation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SBDS app + RF 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step in intensity for BTV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Commissioning of TIDVG for MTE (5e12)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Commissioning of the full SBDS functionalities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SBDS app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5C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initial conformity evaluation of TIDVG (low intensity)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Beam-based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access for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Access for beam-based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(survey)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might need second access, provisioned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Ideally by Thursday the latest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10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week 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4C956AE-6040-4F32-9022-F25AF6D5A85C}" type="datetime1">
              <a:rPr lang="en-US" smtClean="0"/>
              <a:t>10/26/2020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Kevin Li - SPS ORA Meeting 26 - 27 October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488000" y="986646"/>
            <a:ext cx="1800000" cy="618708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LHCPILOT &amp; AWAKE coarse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9396000" y="1332000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13" name="Content Placeholder 1"/>
          <p:cNvGraphicFramePr>
            <a:graphicFrameLocks/>
          </p:cNvGraphicFramePr>
          <p:nvPr/>
        </p:nvGraphicFramePr>
        <p:xfrm>
          <a:off x="192000" y="2520000"/>
          <a:ext cx="11808000" cy="3383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Access for beam-based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(survey)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might need second access, provisioned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Likely</a:t>
                      </a:r>
                      <a:r>
                        <a:rPr lang="en-GB" sz="1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need 2 iterations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Establish</a:t>
                      </a:r>
                      <a:r>
                        <a:rPr lang="en-GB" sz="1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400" baseline="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goldens</a:t>
                      </a:r>
                      <a:r>
                        <a:rPr lang="en-GB" sz="1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(trajectory &amp; orbit)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LHCINDIV 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re-phasing;</a:t>
                      </a:r>
                    </a:p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extraction interlock tests (FEI, BPMs)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integration, FEIs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several new subsystems</a:t>
                      </a:r>
                      <a:endParaRPr lang="en-GB" sz="14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</a:t>
                      </a:r>
                      <a:r>
                        <a:rPr lang="en-GB" sz="1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AWAKE up to extraction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re-phasing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YASP with ALPS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LHCINDIV</a:t>
                      </a:r>
                      <a:r>
                        <a:rPr lang="en-GB" sz="1400" b="1" baseline="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already done</a:t>
                      </a:r>
                      <a:endParaRPr lang="en-GB" sz="14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LHCPILOT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Setup slow extraction on 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slow extraction gymnastics coarse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Servospill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Non-critical: time for 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437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000" y="287644"/>
            <a:ext cx="10800000" cy="648000"/>
          </a:xfrm>
        </p:spPr>
        <p:txBody>
          <a:bodyPr/>
          <a:lstStyle/>
          <a:p>
            <a:r>
              <a:rPr lang="en-US" dirty="0"/>
              <a:t>Beam commissioning timeline – week 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4D3EDFD-7AD4-42FD-B96C-E4666DDBD2DA}" type="datetime1">
              <a:rPr lang="en-US" smtClean="0"/>
              <a:t>10/26/2020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Kevin Li - SPS ORA Meeting 26 - 27 October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892000" y="1116900"/>
            <a:ext cx="2160000" cy="358200"/>
          </a:xfrm>
          <a:prstGeom prst="roundRect">
            <a:avLst>
              <a:gd name="adj" fmla="val 10778"/>
            </a:avLst>
          </a:prstGeom>
          <a:solidFill>
            <a:srgbClr val="7030A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LHC25NS ready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696000" y="1800000"/>
          <a:ext cx="10800000" cy="4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11124000" y="1332000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13" name="Content Placeholder 1"/>
          <p:cNvGraphicFramePr>
            <a:graphicFrameLocks/>
          </p:cNvGraphicFramePr>
          <p:nvPr/>
        </p:nvGraphicFramePr>
        <p:xfrm>
          <a:off x="192000" y="2520000"/>
          <a:ext cx="11808000" cy="3383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Activity</a:t>
                      </a:r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Estimated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Zs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alignment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Further develop optimization tools</a:t>
                      </a:r>
                      <a:endParaRPr lang="en-GB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 (5e12)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shift at least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 setup LHC25NS cycle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setup LHC25NS multi-bunch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RF tools old &amp; new, </a:t>
                      </a:r>
                      <a:r>
                        <a:rPr lang="en-GB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Laslett</a:t>
                      </a:r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tune correction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first experience with multi-bunch LHC beams</a:t>
                      </a:r>
                      <a:endParaRPr lang="en-GB" sz="16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(12 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 intensity ramp-up; conditioning (kickers, vacuum)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FF66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Medium: many vacuum sectors opened; new elements</a:t>
                      </a:r>
                      <a:endParaRPr lang="en-GB" sz="1600" dirty="0">
                        <a:solidFill>
                          <a:srgbClr val="FF66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(12 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Transverse damper setup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Experts + damper 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LHC25NS</a:t>
                      </a:r>
                    </a:p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(12 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729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5"/>
          <p:cNvSpPr>
            <a:spLocks noGrp="1"/>
          </p:cNvSpPr>
          <p:nvPr>
            <p:ph idx="1"/>
          </p:nvPr>
        </p:nvSpPr>
        <p:spPr>
          <a:xfrm>
            <a:off x="216000" y="2160000"/>
            <a:ext cx="8064000" cy="3960000"/>
          </a:xfrm>
        </p:spPr>
        <p:txBody>
          <a:bodyPr>
            <a:noAutofit/>
          </a:bodyPr>
          <a:lstStyle/>
          <a:p>
            <a:pPr algn="just"/>
            <a:r>
              <a:rPr lang="en-US" sz="1800" b="1" dirty="0">
                <a:solidFill>
                  <a:schemeClr val="accent2"/>
                </a:solidFill>
              </a:rPr>
              <a:t>Week 22 (1</a:t>
            </a:r>
            <a:r>
              <a:rPr lang="en-US" sz="1800" b="1" baseline="30000" dirty="0">
                <a:solidFill>
                  <a:schemeClr val="accent2"/>
                </a:solidFill>
              </a:rPr>
              <a:t>st</a:t>
            </a:r>
            <a:r>
              <a:rPr lang="en-US" sz="1800" b="1" dirty="0">
                <a:solidFill>
                  <a:schemeClr val="accent2"/>
                </a:solidFill>
              </a:rPr>
              <a:t> scrubbing week) </a:t>
            </a:r>
            <a:r>
              <a:rPr lang="en-US" sz="1800" b="1" dirty="0">
                <a:solidFill>
                  <a:schemeClr val="accent2"/>
                </a:solidFill>
                <a:sym typeface="Wingdings" panose="05000000000000000000" pitchFamily="2" charset="2"/>
              </a:rPr>
              <a:t> 72 bunches flat bottom</a:t>
            </a:r>
            <a:endParaRPr lang="en-US" sz="1800" b="1" dirty="0">
              <a:solidFill>
                <a:schemeClr val="accent2"/>
              </a:solidFill>
            </a:endParaRP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r>
              <a:rPr lang="en-US" sz="1600" b="1" dirty="0">
                <a:solidFill>
                  <a:srgbClr val="FF0000"/>
                </a:solidFill>
              </a:rPr>
              <a:t>Goal: 72 bunches stable and emittance preserved by the end of the week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planning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0" y="792000"/>
            <a:ext cx="12193200" cy="116125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66800" y="1259061"/>
            <a:ext cx="11628000" cy="288000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27739" y="1295061"/>
            <a:ext cx="1656000" cy="215918"/>
          </a:xfrm>
          <a:prstGeom prst="rect">
            <a:avLst/>
          </a:prstGeom>
          <a:pattFill prst="wdUp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NA setting up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8800" y="1565061"/>
            <a:ext cx="11664000" cy="288000"/>
          </a:xfrm>
          <a:prstGeom prst="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6800" y="1583061"/>
            <a:ext cx="8316000" cy="215918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15000">
                <a:srgbClr val="FF0000">
                  <a:alpha val="85000"/>
                </a:srgb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FF0000">
                  <a:alpha val="8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scrubbing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782800" y="1583061"/>
            <a:ext cx="3312000" cy="215918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Scrubbing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782800" y="1295061"/>
            <a:ext cx="3312000" cy="215918"/>
          </a:xfrm>
          <a:prstGeom prst="rect">
            <a:avLst/>
          </a:prstGeom>
          <a:solidFill>
            <a:schemeClr val="accent5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NA setting up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780000" y="1026000"/>
            <a:ext cx="1656000" cy="504000"/>
          </a:xfrm>
          <a:prstGeom prst="rect">
            <a:avLst/>
          </a:prstGeom>
          <a:solidFill>
            <a:schemeClr val="accent4">
              <a:alpha val="4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452800" y="1026000"/>
            <a:ext cx="1656000" cy="504000"/>
          </a:xfrm>
          <a:prstGeom prst="rect">
            <a:avLst/>
          </a:prstGeom>
          <a:solidFill>
            <a:schemeClr val="tx2">
              <a:alpha val="4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ontent Placeholder 5"/>
          <p:cNvSpPr txBox="1">
            <a:spLocks/>
          </p:cNvSpPr>
          <p:nvPr/>
        </p:nvSpPr>
        <p:spPr>
          <a:xfrm>
            <a:off x="8280000" y="2171854"/>
            <a:ext cx="3744000" cy="3960000"/>
          </a:xfrm>
          <a:prstGeom prst="roundRect">
            <a:avLst>
              <a:gd name="adj" fmla="val 2110"/>
            </a:avLst>
          </a:prstGeom>
          <a:ln w="1905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Prerequisites: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Inform groups about start of scrubbing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BE-ABP: ensure scripts are ready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BE-BI: diagnostics set up and ready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TE-VSC: ensure vacuum logging is enabled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EN-STI: TED tests</a:t>
            </a:r>
          </a:p>
          <a:p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Beams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LHC single bunch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LHC 72 bunches</a:t>
            </a:r>
            <a:endParaRPr lang="en-US" sz="1800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sz="1800" b="1" dirty="0">
                <a:solidFill>
                  <a:schemeClr val="accent2">
                    <a:lumMod val="75000"/>
                  </a:schemeClr>
                </a:solidFill>
              </a:rPr>
              <a:t>Cycles: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Long flat bottom scrubbing cycle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LHC short cycle for extraction</a:t>
            </a:r>
          </a:p>
          <a:p>
            <a:pPr lvl="1"/>
            <a:r>
              <a:rPr lang="en-US" sz="1600" b="1" dirty="0" err="1">
                <a:solidFill>
                  <a:schemeClr val="accent2">
                    <a:lumMod val="75000"/>
                  </a:schemeClr>
                </a:solidFill>
              </a:rPr>
              <a:t>HiRadMat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 cycle for extraction</a:t>
            </a:r>
          </a:p>
        </p:txBody>
      </p:sp>
      <p:sp>
        <p:nvSpPr>
          <p:cNvPr id="46" name="Rectangle 45"/>
          <p:cNvSpPr/>
          <p:nvPr/>
        </p:nvSpPr>
        <p:spPr>
          <a:xfrm>
            <a:off x="-1200" y="792000"/>
            <a:ext cx="12193200" cy="1152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124000" y="1026000"/>
            <a:ext cx="1656000" cy="504000"/>
          </a:xfrm>
          <a:prstGeom prst="rect">
            <a:avLst/>
          </a:prstGeom>
          <a:solidFill>
            <a:schemeClr val="accent2">
              <a:alpha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20000" y="2556000"/>
          <a:ext cx="7200000" cy="2804160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scrubbing cycle setting up, diagnostics checks (WS, e-cloud monitors, vacuum levels), analysis scripts, communicate start of scrubbing (TE-VSC, EN-STI, TE-ABT,…)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Tue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RF activities according to RF planning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Wed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5919788" algn="l"/>
                        </a:tabLst>
                      </a:pPr>
                      <a:r>
                        <a:rPr lang="en-US" sz="1400" b="1" dirty="0"/>
                        <a:t>set up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extraction to TEDs in TT40 and TT60 </a:t>
                      </a:r>
                      <a:r>
                        <a:rPr lang="en-US" sz="1400" b="1" dirty="0"/>
                        <a:t>for LHC INDIV, extraction channel aperture scan, test extraction interlocks with beam, kicker delay adjustment and scan, test new TED interlock with beam (modify threshold)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Thu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Finish day program from last two days </a:t>
                      </a:r>
                      <a:r>
                        <a:rPr lang="en-US" sz="1400" b="1" dirty="0">
                          <a:sym typeface="Wingdings" panose="05000000000000000000" pitchFamily="2" charset="2"/>
                        </a:rPr>
                        <a:t> RF / OP</a:t>
                      </a:r>
                      <a:endParaRPr lang="en-US" sz="1400" b="1" dirty="0"/>
                    </a:p>
                    <a:p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Fri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if quality good and extraction setting up finished, allow for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access during day for COLDEX</a:t>
                      </a:r>
                      <a:r>
                        <a:rPr lang="en-US" sz="1400" b="1" dirty="0"/>
                        <a:t>; run COLDEX in parallel until middle of 3</a:t>
                      </a:r>
                      <a:r>
                        <a:rPr lang="en-US" sz="1400" b="1" baseline="30000" dirty="0"/>
                        <a:t>rd</a:t>
                      </a:r>
                      <a:r>
                        <a:rPr lang="en-US" sz="1400" b="1" dirty="0"/>
                        <a:t> scrubbing week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9FCB-DF7B-46BB-B2B8-C892A67B0E59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694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Overview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39922C0-8081-465E-9566-AF704380ED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8234742"/>
              </p:ext>
            </p:extLst>
          </p:nvPr>
        </p:nvGraphicFramePr>
        <p:xfrm>
          <a:off x="516000" y="792000"/>
          <a:ext cx="1116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1F3A-69B1-42AD-9E24-88EA1C58C247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29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planning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0" y="792000"/>
            <a:ext cx="12193200" cy="116125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66800" y="1259061"/>
            <a:ext cx="11628000" cy="288000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27739" y="1295061"/>
            <a:ext cx="1656000" cy="215918"/>
          </a:xfrm>
          <a:prstGeom prst="rect">
            <a:avLst/>
          </a:prstGeom>
          <a:pattFill prst="wdUp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NA setting up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8800" y="1565061"/>
            <a:ext cx="11664000" cy="288000"/>
          </a:xfrm>
          <a:prstGeom prst="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6800" y="1583061"/>
            <a:ext cx="8316000" cy="215918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15000">
                <a:srgbClr val="FF0000">
                  <a:alpha val="85000"/>
                </a:srgb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FF0000">
                  <a:alpha val="8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scrubbing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782800" y="1583061"/>
            <a:ext cx="3312000" cy="215918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Scrubbing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782800" y="1295061"/>
            <a:ext cx="3312000" cy="215918"/>
          </a:xfrm>
          <a:prstGeom prst="rect">
            <a:avLst/>
          </a:prstGeom>
          <a:solidFill>
            <a:schemeClr val="accent5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NA setting up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124000" y="1026000"/>
            <a:ext cx="1656000" cy="504000"/>
          </a:xfrm>
          <a:prstGeom prst="rect">
            <a:avLst/>
          </a:prstGeom>
          <a:solidFill>
            <a:schemeClr val="accent2">
              <a:alpha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452800" y="1026000"/>
            <a:ext cx="1656000" cy="504000"/>
          </a:xfrm>
          <a:prstGeom prst="rect">
            <a:avLst/>
          </a:prstGeom>
          <a:solidFill>
            <a:schemeClr val="tx2">
              <a:alpha val="4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ontent Placeholder 5"/>
          <p:cNvSpPr>
            <a:spLocks noGrp="1"/>
          </p:cNvSpPr>
          <p:nvPr>
            <p:ph idx="1"/>
          </p:nvPr>
        </p:nvSpPr>
        <p:spPr>
          <a:xfrm>
            <a:off x="216000" y="2160000"/>
            <a:ext cx="8064000" cy="4104000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chemeClr val="accent4"/>
                </a:solidFill>
              </a:rPr>
              <a:t>Week 23 (2</a:t>
            </a:r>
            <a:r>
              <a:rPr lang="en-US" sz="1800" b="1" baseline="30000" dirty="0">
                <a:solidFill>
                  <a:schemeClr val="accent4"/>
                </a:solidFill>
              </a:rPr>
              <a:t>nd</a:t>
            </a:r>
            <a:r>
              <a:rPr lang="en-US" sz="1800" b="1" dirty="0">
                <a:solidFill>
                  <a:schemeClr val="accent4"/>
                </a:solidFill>
              </a:rPr>
              <a:t> scrubbing week) </a:t>
            </a:r>
            <a:r>
              <a:rPr lang="en-US" sz="1800" b="1" dirty="0">
                <a:solidFill>
                  <a:schemeClr val="accent4"/>
                </a:solidFill>
                <a:sym typeface="Wingdings" panose="05000000000000000000" pitchFamily="2" charset="2"/>
              </a:rPr>
              <a:t> multiple batches flat bottom</a:t>
            </a:r>
            <a:endParaRPr lang="en-US" sz="1800" b="1" dirty="0">
              <a:solidFill>
                <a:schemeClr val="accent4"/>
              </a:solidFill>
            </a:endParaRP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/>
            <a:r>
              <a:rPr lang="en-US" sz="1600" b="1" dirty="0">
                <a:solidFill>
                  <a:srgbClr val="FF0000"/>
                </a:solidFill>
              </a:rPr>
              <a:t>Goal: multiple batches stable and emittance preserved by the end of the week </a:t>
            </a:r>
          </a:p>
        </p:txBody>
      </p:sp>
      <p:sp>
        <p:nvSpPr>
          <p:cNvPr id="45" name="Content Placeholder 5"/>
          <p:cNvSpPr txBox="1">
            <a:spLocks/>
          </p:cNvSpPr>
          <p:nvPr/>
        </p:nvSpPr>
        <p:spPr>
          <a:xfrm>
            <a:off x="8280000" y="2171854"/>
            <a:ext cx="3744000" cy="3960000"/>
          </a:xfrm>
          <a:prstGeom prst="roundRect">
            <a:avLst>
              <a:gd name="adj" fmla="val 2110"/>
            </a:avLst>
          </a:prstGeom>
          <a:ln w="1905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Prerequisites: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ML deployable models ready</a:t>
            </a:r>
          </a:p>
          <a:p>
            <a:pPr lvl="1"/>
            <a:r>
              <a:rPr lang="en-US" sz="1600" b="1" dirty="0" err="1">
                <a:solidFill>
                  <a:schemeClr val="accent1">
                    <a:lumMod val="75000"/>
                  </a:schemeClr>
                </a:solidFill>
              </a:rPr>
              <a:t>Laslett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 tune correction ready for all optics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RF teams available during day time</a:t>
            </a:r>
          </a:p>
          <a:p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Beams: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LHC single bunch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LHC n x 72 bunches</a:t>
            </a:r>
          </a:p>
          <a:p>
            <a:r>
              <a:rPr lang="en-US" sz="1800" b="1" dirty="0">
                <a:solidFill>
                  <a:schemeClr val="accent2">
                    <a:lumMod val="75000"/>
                  </a:schemeClr>
                </a:solidFill>
              </a:rPr>
              <a:t>Cycles: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Long flat bottom scrubbing cycle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SFTPRO cycle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LHC single bunch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Slip stacking cycle (intermediate flat top at 300 GeV)</a:t>
            </a:r>
          </a:p>
          <a:p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1200" y="792000"/>
            <a:ext cx="12193200" cy="1152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780000" y="1026000"/>
            <a:ext cx="1656000" cy="504000"/>
          </a:xfrm>
          <a:prstGeom prst="rect">
            <a:avLst/>
          </a:prstGeom>
          <a:solidFill>
            <a:schemeClr val="accent4">
              <a:alpha val="4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720000" y="2520000"/>
          <a:ext cx="7200000" cy="3017520"/>
        </p:xfrm>
        <a:graphic>
          <a:graphicData uri="http://schemas.openxmlformats.org/drawingml/2006/table">
            <a:tbl>
              <a:tblPr bandRow="1">
                <a:tableStyleId>{ED083AE6-46FA-4A59-8FB0-9F97EB10719F}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deploy hysteresis prediction for tune and test mechanism </a:t>
                      </a:r>
                      <a:r>
                        <a:rPr lang="en-US" sz="1400" b="1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400" b="1" dirty="0"/>
                        <a:t>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FT cycle without beam + 450 GeV cycle in super cycle</a:t>
                      </a:r>
                      <a:r>
                        <a:rPr lang="en-US" sz="1400" b="1" dirty="0"/>
                        <a:t> with single bunch or no beam,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check damper for tune measurement</a:t>
                      </a:r>
                      <a:r>
                        <a:rPr lang="en-US" sz="1400" b="1" dirty="0"/>
                        <a:t> as function of injection, set up </a:t>
                      </a:r>
                      <a:r>
                        <a:rPr lang="en-US" sz="1400" b="1" dirty="0" err="1"/>
                        <a:t>Laslett</a:t>
                      </a:r>
                      <a:r>
                        <a:rPr lang="en-US" sz="1400" b="1" dirty="0"/>
                        <a:t> tune correction (parasitically during scrubbing)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Tue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RF activities according to RF planning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Wed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RF activities according to RF planning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Thu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RF activities according to RF planning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Fri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RF activities according to RF planning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21DDC-F41E-4F95-8EFF-3FDF08C35ABC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45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5"/>
          <p:cNvSpPr>
            <a:spLocks noGrp="1"/>
          </p:cNvSpPr>
          <p:nvPr>
            <p:ph idx="1"/>
          </p:nvPr>
        </p:nvSpPr>
        <p:spPr>
          <a:xfrm>
            <a:off x="216000" y="2160000"/>
            <a:ext cx="8064000" cy="4032000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Week 24 (3</a:t>
            </a:r>
            <a:r>
              <a:rPr lang="en-US" sz="1800" b="1" baseline="30000" dirty="0">
                <a:solidFill>
                  <a:schemeClr val="accent5"/>
                </a:solidFill>
              </a:rPr>
              <a:t>rd</a:t>
            </a:r>
            <a:r>
              <a:rPr lang="en-US" sz="1800" b="1" dirty="0">
                <a:solidFill>
                  <a:schemeClr val="accent5"/>
                </a:solidFill>
              </a:rPr>
              <a:t> scrubbing week) </a:t>
            </a:r>
            <a:r>
              <a:rPr lang="en-US" sz="1800" b="1" dirty="0">
                <a:solidFill>
                  <a:schemeClr val="accent5"/>
                </a:solidFill>
                <a:sym typeface="Wingdings" panose="05000000000000000000" pitchFamily="2" charset="2"/>
              </a:rPr>
              <a:t> acceleration of high intensity beams</a:t>
            </a:r>
            <a:endParaRPr lang="en-US" sz="1800" b="1" dirty="0">
              <a:solidFill>
                <a:schemeClr val="accent5"/>
              </a:solidFill>
            </a:endParaRP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/>
            <a:r>
              <a:rPr lang="en-US" sz="1600" b="1" dirty="0">
                <a:solidFill>
                  <a:srgbClr val="FF0000"/>
                </a:solidFill>
              </a:rPr>
              <a:t>Goal: multiple batches accelerated to 450 GeV by the end of the week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planning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0" y="792000"/>
            <a:ext cx="12193200" cy="116125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66800" y="1259061"/>
            <a:ext cx="11628000" cy="288000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27739" y="1295061"/>
            <a:ext cx="1656000" cy="215918"/>
          </a:xfrm>
          <a:prstGeom prst="rect">
            <a:avLst/>
          </a:prstGeom>
          <a:pattFill prst="wdUp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NA setting up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8800" y="1565061"/>
            <a:ext cx="11664000" cy="288000"/>
          </a:xfrm>
          <a:prstGeom prst="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6800" y="1583061"/>
            <a:ext cx="8316000" cy="215918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15000">
                <a:srgbClr val="FF0000">
                  <a:alpha val="85000"/>
                </a:srgb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FF0000">
                  <a:alpha val="8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scrubbing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782800" y="1583061"/>
            <a:ext cx="3312000" cy="215918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Scrubbing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782800" y="1295061"/>
            <a:ext cx="3312000" cy="215918"/>
          </a:xfrm>
          <a:prstGeom prst="rect">
            <a:avLst/>
          </a:prstGeom>
          <a:solidFill>
            <a:schemeClr val="accent5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NA setting up</a:t>
            </a:r>
          </a:p>
        </p:txBody>
      </p:sp>
      <p:sp>
        <p:nvSpPr>
          <p:cNvPr id="3" name="Up-Down Arrow 2"/>
          <p:cNvSpPr/>
          <p:nvPr/>
        </p:nvSpPr>
        <p:spPr>
          <a:xfrm>
            <a:off x="72000" y="2520000"/>
            <a:ext cx="576000" cy="2880000"/>
          </a:xfrm>
          <a:prstGeom prst="upDownArrow">
            <a:avLst>
              <a:gd name="adj1" fmla="val 65338"/>
              <a:gd name="adj2" fmla="val 71473"/>
            </a:avLst>
          </a:prstGeom>
          <a:gradFill flip="none" rotWithShape="1">
            <a:gsLst>
              <a:gs pos="0">
                <a:srgbClr val="0070C0"/>
              </a:gs>
              <a:gs pos="100000">
                <a:srgbClr val="7030A0"/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Night time – day time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boundaries getting softer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780000" y="1026000"/>
            <a:ext cx="1656000" cy="504000"/>
          </a:xfrm>
          <a:prstGeom prst="rect">
            <a:avLst/>
          </a:prstGeom>
          <a:solidFill>
            <a:schemeClr val="accent4">
              <a:alpha val="4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124000" y="1026000"/>
            <a:ext cx="1656000" cy="504000"/>
          </a:xfrm>
          <a:prstGeom prst="rect">
            <a:avLst/>
          </a:prstGeom>
          <a:solidFill>
            <a:schemeClr val="accent2">
              <a:alpha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ontent Placeholder 5"/>
          <p:cNvSpPr txBox="1">
            <a:spLocks/>
          </p:cNvSpPr>
          <p:nvPr/>
        </p:nvSpPr>
        <p:spPr>
          <a:xfrm>
            <a:off x="8280000" y="2171854"/>
            <a:ext cx="3744000" cy="3960000"/>
          </a:xfrm>
          <a:prstGeom prst="roundRect">
            <a:avLst>
              <a:gd name="adj" fmla="val 2110"/>
            </a:avLst>
          </a:prstGeom>
          <a:ln w="1905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Prerequisites: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TE-ABT teams ready for </a:t>
            </a:r>
            <a:r>
              <a:rPr lang="en-US" sz="1600" b="1" dirty="0" err="1">
                <a:solidFill>
                  <a:schemeClr val="accent1">
                    <a:lumMod val="75000"/>
                  </a:schemeClr>
                </a:solidFill>
              </a:rPr>
              <a:t>Zs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 monitoring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TE-ABT teams ready for auto-alignment of </a:t>
            </a:r>
            <a:r>
              <a:rPr lang="en-US" sz="1600" b="1" dirty="0" err="1">
                <a:solidFill>
                  <a:schemeClr val="accent1">
                    <a:lumMod val="75000"/>
                  </a:schemeClr>
                </a:solidFill>
              </a:rPr>
              <a:t>Zs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EN-STI teams ready for TIDVG monitoring</a:t>
            </a:r>
          </a:p>
          <a:p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Beams: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LHC single bunch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LHC n x 72 bunches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MTE 5e12</a:t>
            </a:r>
          </a:p>
          <a:p>
            <a:r>
              <a:rPr lang="en-US" sz="1800" b="1" dirty="0">
                <a:solidFill>
                  <a:schemeClr val="accent2">
                    <a:lumMod val="75000"/>
                  </a:schemeClr>
                </a:solidFill>
              </a:rPr>
              <a:t>Cycles: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Long flat bottom scrubbing cycle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SFTPRO cycle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LHC 25 ns nominal (with flat top)</a:t>
            </a:r>
          </a:p>
          <a:p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1200" y="792000"/>
            <a:ext cx="12193200" cy="1152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452800" y="1026000"/>
            <a:ext cx="1656000" cy="504000"/>
          </a:xfrm>
          <a:prstGeom prst="rect">
            <a:avLst/>
          </a:prstGeom>
          <a:solidFill>
            <a:schemeClr val="tx2">
              <a:alpha val="4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720000" y="2520000"/>
          <a:ext cx="7200000" cy="2590800"/>
        </p:xfrm>
        <a:graphic>
          <a:graphicData uri="http://schemas.openxmlformats.org/drawingml/2006/table">
            <a:tbl>
              <a:tblPr bandRow="1">
                <a:tableStyleId>{BDBED569-4797-4DF1-A0F4-6AAB3CD982D8}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Remove COLDEX</a:t>
                      </a:r>
                      <a:r>
                        <a:rPr lang="en-US" sz="1400" b="1" dirty="0"/>
                        <a:t>; accelerate 25 ns high intensity, start switching on ZS (if necessary, FT cycle without beam with voltage modulation as buffer)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Tue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RF activities according to RF planning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Wed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RF activities according to RF plann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ing; </a:t>
                      </a:r>
                      <a:r>
                        <a:rPr lang="en-US" sz="1400" b="1" dirty="0"/>
                        <a:t>low intensity beam on TED with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“final" version of ZS alignment </a:t>
                      </a:r>
                      <a:r>
                        <a:rPr lang="en-US" sz="1400" b="1" dirty="0"/>
                        <a:t>algorithm tests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Thu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RF activities according to RF planning;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run 25 ns to 450 GeV with FT beam in parallel</a:t>
                      </a:r>
                      <a:r>
                        <a:rPr lang="en-US" sz="1400" b="1" dirty="0"/>
                        <a:t>;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TIDVG commissioning</a:t>
                      </a:r>
                      <a:r>
                        <a:rPr lang="en-US" sz="1400" b="1" dirty="0"/>
                        <a:t> with TIDVG specific tests through ramp and high intensity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Fri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RF activities according to RF planning; 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TIDIVG commissioning </a:t>
                      </a:r>
                      <a:r>
                        <a:rPr lang="en-US" sz="1400" b="1" dirty="0"/>
                        <a:t>with TIDVG specific tests through ramp and high intensity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Content Placeholder 5"/>
          <p:cNvSpPr txBox="1">
            <a:spLocks/>
          </p:cNvSpPr>
          <p:nvPr/>
        </p:nvSpPr>
        <p:spPr>
          <a:xfrm>
            <a:off x="288000" y="5328000"/>
            <a:ext cx="7920000" cy="432000"/>
          </a:xfrm>
          <a:prstGeom prst="roundRect">
            <a:avLst>
              <a:gd name="adj" fmla="val 8660"/>
            </a:avLst>
          </a:prstGeom>
          <a:solidFill>
            <a:srgbClr val="FFFFFF"/>
          </a:solidFill>
          <a:ln w="19050">
            <a:solidFill>
              <a:schemeClr val="accent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defRPr sz="1200" b="1"/>
            </a:lvl1pPr>
          </a:lstStyle>
          <a:p>
            <a:r>
              <a:rPr lang="en-US" sz="1400" dirty="0"/>
              <a:t>Auto-Q chromaticity correction given the ramp shape: SFTPRO and LHC-type ramp chromaticity fit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565F3-2734-47BE-BB9E-1905A3E722A8}" type="datetime1">
              <a:rPr lang="en-US" smtClean="0"/>
              <a:t>10/26/2020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0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planning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0" y="792000"/>
            <a:ext cx="12193200" cy="116125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66800" y="1259061"/>
            <a:ext cx="11628000" cy="288000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48800" y="1565061"/>
            <a:ext cx="11664000" cy="288000"/>
          </a:xfrm>
          <a:prstGeom prst="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6800" y="1583061"/>
            <a:ext cx="8316000" cy="215918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15000">
                <a:srgbClr val="FF0000">
                  <a:alpha val="85000"/>
                </a:srgb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FF0000">
                  <a:alpha val="8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scrubbing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782800" y="1583061"/>
            <a:ext cx="3312000" cy="215918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Scrubbing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782800" y="1295061"/>
            <a:ext cx="3312000" cy="215918"/>
          </a:xfrm>
          <a:prstGeom prst="rect">
            <a:avLst/>
          </a:prstGeom>
          <a:solidFill>
            <a:schemeClr val="accent5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NA setting up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780000" y="1026000"/>
            <a:ext cx="1656000" cy="504000"/>
          </a:xfrm>
          <a:prstGeom prst="rect">
            <a:avLst/>
          </a:prstGeom>
          <a:solidFill>
            <a:schemeClr val="accent4">
              <a:alpha val="4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124000" y="1026000"/>
            <a:ext cx="1656000" cy="504000"/>
          </a:xfrm>
          <a:prstGeom prst="rect">
            <a:avLst/>
          </a:prstGeom>
          <a:solidFill>
            <a:schemeClr val="accent2">
              <a:alpha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452800" y="1026000"/>
            <a:ext cx="1656000" cy="504000"/>
          </a:xfrm>
          <a:prstGeom prst="rect">
            <a:avLst/>
          </a:prstGeom>
          <a:solidFill>
            <a:schemeClr val="tx2">
              <a:alpha val="4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ontent Placeholder 5"/>
          <p:cNvSpPr>
            <a:spLocks noGrp="1"/>
          </p:cNvSpPr>
          <p:nvPr>
            <p:ph idx="1"/>
          </p:nvPr>
        </p:nvSpPr>
        <p:spPr>
          <a:xfrm>
            <a:off x="216000" y="2160000"/>
            <a:ext cx="8064000" cy="3960000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Week 25 (4</a:t>
            </a:r>
            <a:r>
              <a:rPr lang="en-US" sz="1800" b="1" baseline="30000" dirty="0">
                <a:solidFill>
                  <a:schemeClr val="accent5"/>
                </a:solidFill>
              </a:rPr>
              <a:t>th</a:t>
            </a:r>
            <a:r>
              <a:rPr lang="en-US" sz="1800" b="1" dirty="0">
                <a:solidFill>
                  <a:schemeClr val="accent5"/>
                </a:solidFill>
              </a:rPr>
              <a:t> scrubbing week) </a:t>
            </a:r>
            <a:r>
              <a:rPr lang="en-US" sz="1800" b="1" dirty="0">
                <a:solidFill>
                  <a:schemeClr val="accent5"/>
                </a:solidFill>
                <a:sym typeface="Wingdings" panose="05000000000000000000" pitchFamily="2" charset="2"/>
              </a:rPr>
              <a:t> beams, cycles</a:t>
            </a:r>
            <a:endParaRPr lang="en-US" sz="1800" b="1" dirty="0">
              <a:solidFill>
                <a:schemeClr val="accent5"/>
              </a:solidFill>
            </a:endParaRP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/>
            <a:r>
              <a:rPr lang="en-US" sz="1600" b="1" dirty="0">
                <a:solidFill>
                  <a:srgbClr val="FF0000"/>
                </a:solidFill>
              </a:rPr>
              <a:t>Goal: excellent beam quality at 450 GeV and </a:t>
            </a:r>
            <a:r>
              <a:rPr lang="en-US" sz="1600" b="1" dirty="0" err="1">
                <a:solidFill>
                  <a:srgbClr val="FF0000"/>
                </a:solidFill>
              </a:rPr>
              <a:t>HiradMat</a:t>
            </a:r>
            <a:r>
              <a:rPr lang="en-US" sz="1600" b="1" dirty="0">
                <a:solidFill>
                  <a:srgbClr val="FF0000"/>
                </a:solidFill>
              </a:rPr>
              <a:t> 440 GeV set up with high intensity</a:t>
            </a:r>
          </a:p>
        </p:txBody>
      </p:sp>
      <p:sp>
        <p:nvSpPr>
          <p:cNvPr id="45" name="Content Placeholder 5"/>
          <p:cNvSpPr txBox="1">
            <a:spLocks/>
          </p:cNvSpPr>
          <p:nvPr/>
        </p:nvSpPr>
        <p:spPr>
          <a:xfrm>
            <a:off x="8280000" y="2171854"/>
            <a:ext cx="3744000" cy="3960000"/>
          </a:xfrm>
          <a:prstGeom prst="roundRect">
            <a:avLst>
              <a:gd name="adj" fmla="val 2110"/>
            </a:avLst>
          </a:prstGeom>
          <a:ln w="1905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Prerequisites: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NA experiments ready for taking beams on targets</a:t>
            </a:r>
          </a:p>
          <a:p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Beams: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LHC single bunch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LHC n x 72 bunches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MTE 5e12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AWAKE</a:t>
            </a:r>
          </a:p>
          <a:p>
            <a:r>
              <a:rPr lang="en-US" sz="1800" b="1" dirty="0">
                <a:solidFill>
                  <a:schemeClr val="accent2">
                    <a:lumMod val="75000"/>
                  </a:schemeClr>
                </a:solidFill>
              </a:rPr>
              <a:t>Cycles: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Long flat bottom scrubbing cycle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SFTPRO cycle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LHC 25 ns nominal (with flat top)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AWAKE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200" y="792000"/>
            <a:ext cx="12193200" cy="1152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27739" y="1295061"/>
            <a:ext cx="1656000" cy="215918"/>
          </a:xfrm>
          <a:prstGeom prst="rect">
            <a:avLst/>
          </a:prstGeom>
          <a:pattFill prst="wdUp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NA setting up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720000" y="2520000"/>
          <a:ext cx="7200000" cy="2590800"/>
        </p:xfrm>
        <a:graphic>
          <a:graphicData uri="http://schemas.openxmlformats.org/drawingml/2006/table">
            <a:tbl>
              <a:tblPr bandRow="1">
                <a:tableStyleId>{BDBED569-4797-4DF1-A0F4-6AAB3CD982D8}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Steer beam to NA targets; 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Tue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50 Hz correction final testing with beam for QF; 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Wed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Final AWAKE cycle optimization, RF gymnastics; 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Thu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Fri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44600-2C2B-4A4C-8A65-9923DD7EFF29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103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planning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0" y="792000"/>
            <a:ext cx="12193200" cy="116125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66800" y="1259061"/>
            <a:ext cx="11628000" cy="288000"/>
          </a:xfrm>
          <a:prstGeom prst="rect">
            <a:avLst/>
          </a:prstGeom>
          <a:solidFill>
            <a:srgbClr val="0070C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48800" y="1565061"/>
            <a:ext cx="11664000" cy="288000"/>
          </a:xfrm>
          <a:prstGeom prst="rect">
            <a:avLst/>
          </a:prstGeom>
          <a:solidFill>
            <a:srgbClr val="7030A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6800" y="1583061"/>
            <a:ext cx="8316000" cy="215918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15000">
                <a:srgbClr val="FF0000">
                  <a:alpha val="85000"/>
                </a:srgb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FF0000">
                  <a:alpha val="8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scrubbing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782800" y="1583061"/>
            <a:ext cx="3312000" cy="215918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Scrubbing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782800" y="1295061"/>
            <a:ext cx="3312000" cy="215918"/>
          </a:xfrm>
          <a:prstGeom prst="rect">
            <a:avLst/>
          </a:prstGeom>
          <a:solidFill>
            <a:schemeClr val="accent5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Priority NA setting up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780000" y="1026000"/>
            <a:ext cx="1656000" cy="504000"/>
          </a:xfrm>
          <a:prstGeom prst="rect">
            <a:avLst/>
          </a:prstGeom>
          <a:solidFill>
            <a:schemeClr val="accent4">
              <a:alpha val="40000"/>
            </a:schemeClr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124000" y="1026000"/>
            <a:ext cx="1656000" cy="504000"/>
          </a:xfrm>
          <a:prstGeom prst="rect">
            <a:avLst/>
          </a:prstGeom>
          <a:solidFill>
            <a:schemeClr val="accent2">
              <a:alpha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452800" y="1026000"/>
            <a:ext cx="1656000" cy="504000"/>
          </a:xfrm>
          <a:prstGeom prst="rect">
            <a:avLst/>
          </a:prstGeom>
          <a:solidFill>
            <a:schemeClr val="tx2">
              <a:alpha val="4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ontent Placeholder 5"/>
          <p:cNvSpPr>
            <a:spLocks noGrp="1"/>
          </p:cNvSpPr>
          <p:nvPr>
            <p:ph idx="1"/>
          </p:nvPr>
        </p:nvSpPr>
        <p:spPr>
          <a:xfrm>
            <a:off x="216000" y="2160000"/>
            <a:ext cx="8064000" cy="3960000"/>
          </a:xfrm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Week 25 (4</a:t>
            </a:r>
            <a:r>
              <a:rPr lang="en-US" sz="1800" b="1" baseline="30000" dirty="0">
                <a:solidFill>
                  <a:schemeClr val="accent5"/>
                </a:solidFill>
              </a:rPr>
              <a:t>th</a:t>
            </a:r>
            <a:r>
              <a:rPr lang="en-US" sz="1800" b="1" dirty="0">
                <a:solidFill>
                  <a:schemeClr val="accent5"/>
                </a:solidFill>
              </a:rPr>
              <a:t> scrubbing week) </a:t>
            </a:r>
            <a:r>
              <a:rPr lang="en-US" sz="1800" b="1" dirty="0">
                <a:solidFill>
                  <a:schemeClr val="accent5"/>
                </a:solidFill>
                <a:sym typeface="Wingdings" panose="05000000000000000000" pitchFamily="2" charset="2"/>
              </a:rPr>
              <a:t> beams, cycles</a:t>
            </a:r>
            <a:endParaRPr lang="en-US" sz="1800" b="1" dirty="0">
              <a:solidFill>
                <a:schemeClr val="accent5"/>
              </a:solidFill>
            </a:endParaRP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/>
            <a:r>
              <a:rPr lang="en-US" sz="1600" b="1" dirty="0">
                <a:solidFill>
                  <a:srgbClr val="FF0000"/>
                </a:solidFill>
              </a:rPr>
              <a:t>Goal: excellent beam quality at 450 GeV and </a:t>
            </a:r>
            <a:r>
              <a:rPr lang="en-US" sz="1600" b="1" dirty="0" err="1">
                <a:solidFill>
                  <a:srgbClr val="FF0000"/>
                </a:solidFill>
              </a:rPr>
              <a:t>HiradMat</a:t>
            </a:r>
            <a:r>
              <a:rPr lang="en-US" sz="1600" b="1" dirty="0">
                <a:solidFill>
                  <a:srgbClr val="FF0000"/>
                </a:solidFill>
              </a:rPr>
              <a:t> 440 GeV set up with high intensity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200" y="792000"/>
            <a:ext cx="12193200" cy="1152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27739" y="1026000"/>
            <a:ext cx="1656000" cy="828000"/>
          </a:xfrm>
          <a:prstGeom prst="rect">
            <a:avLst/>
          </a:prstGeom>
          <a:pattFill prst="wdUpDiag">
            <a:fgClr>
              <a:schemeClr val="accent5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NA setting up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10 hours per day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720000" y="2520000"/>
          <a:ext cx="7200000" cy="2590800"/>
        </p:xfrm>
        <a:graphic>
          <a:graphicData uri="http://schemas.openxmlformats.org/drawingml/2006/table">
            <a:tbl>
              <a:tblPr bandRow="1">
                <a:tableStyleId>{BDBED569-4797-4DF1-A0F4-6AAB3CD982D8}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Steer beam to NA targets; 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Tue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50 Hz correction final testing with beam for QF; 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Wed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Final AWAKE cycle optimization, RF gymnastics; 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Thu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400" b="1"/>
                        <a:t>Fri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="1" dirty="0"/>
                        <a:t>NA setting up</a:t>
                      </a:r>
                    </a:p>
                    <a:p>
                      <a:pPr algn="just"/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" name="Content Placeholder 5"/>
          <p:cNvSpPr txBox="1">
            <a:spLocks/>
          </p:cNvSpPr>
          <p:nvPr/>
        </p:nvSpPr>
        <p:spPr>
          <a:xfrm>
            <a:off x="288000" y="2717060"/>
            <a:ext cx="7920000" cy="3042939"/>
          </a:xfrm>
          <a:prstGeom prst="roundRect">
            <a:avLst>
              <a:gd name="adj" fmla="val 4577"/>
            </a:avLst>
          </a:prstGeom>
          <a:solidFill>
            <a:srgbClr val="FFFFFF"/>
          </a:solidFill>
          <a:ln w="19050">
            <a:solidFill>
              <a:schemeClr val="accent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defRPr sz="1200" b="1"/>
            </a:lvl1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The list is long and the planning aggressive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There are many RF items that would be valuable or even necessary to tackle during this phase: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sz="1400" dirty="0"/>
              <a:t>Necessary: AWAKE final bunch setting up, e.g., RF gymnastics, NA setting up with high intensity beams &gt; 5e12 ppb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sz="1400" dirty="0"/>
              <a:t>Valuable: ions preparation without / with beam for FFA, slip stacking etc.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We think that we can accept having </a:t>
            </a:r>
            <a:r>
              <a:rPr lang="en-US" sz="1600" dirty="0">
                <a:solidFill>
                  <a:srgbClr val="FF0000"/>
                </a:solidFill>
              </a:rPr>
              <a:t>10 hours daytime NA beamline setting-up </a:t>
            </a:r>
            <a:r>
              <a:rPr lang="en-US" sz="1600" dirty="0"/>
              <a:t>during week 25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We would like to </a:t>
            </a:r>
            <a:r>
              <a:rPr lang="en-US" sz="1600" dirty="0">
                <a:solidFill>
                  <a:srgbClr val="FF0000"/>
                </a:solidFill>
              </a:rPr>
              <a:t>keep some “mini”-shifts of 4 hours during daytime for additional CCAs</a:t>
            </a:r>
          </a:p>
        </p:txBody>
      </p:sp>
      <p:sp>
        <p:nvSpPr>
          <p:cNvPr id="23" name="Bent Arrow 22"/>
          <p:cNvSpPr/>
          <p:nvPr/>
        </p:nvSpPr>
        <p:spPr>
          <a:xfrm flipV="1">
            <a:off x="538800" y="1880263"/>
            <a:ext cx="720000" cy="792000"/>
          </a:xfrm>
          <a:prstGeom prst="bentArrow">
            <a:avLst>
              <a:gd name="adj1" fmla="val 16215"/>
              <a:gd name="adj2" fmla="val 25000"/>
              <a:gd name="adj3" fmla="val 25000"/>
              <a:gd name="adj4" fmla="val 13631"/>
            </a:avLst>
          </a:prstGeom>
          <a:solidFill>
            <a:srgbClr val="7030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4" name="Bent Arrow 23"/>
          <p:cNvSpPr/>
          <p:nvPr/>
        </p:nvSpPr>
        <p:spPr>
          <a:xfrm>
            <a:off x="538800" y="224263"/>
            <a:ext cx="720000" cy="792000"/>
          </a:xfrm>
          <a:prstGeom prst="bentArrow">
            <a:avLst>
              <a:gd name="adj1" fmla="val 16215"/>
              <a:gd name="adj2" fmla="val 25000"/>
              <a:gd name="adj3" fmla="val 25000"/>
              <a:gd name="adj4" fmla="val 13631"/>
            </a:avLst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6800" y="261202"/>
            <a:ext cx="8316000" cy="576000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25000">
                <a:srgbClr val="0070C0"/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Cool-down compatible activities (CCAs); RF setting up multi-batch </a:t>
            </a:r>
          </a:p>
          <a:p>
            <a:pPr algn="ctr"/>
            <a:r>
              <a:rPr lang="en-US" b="1" dirty="0"/>
              <a:t>beams using “very low duty cycle”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68000" y="1953202"/>
            <a:ext cx="8316000" cy="576000"/>
          </a:xfrm>
          <a:prstGeom prst="rect">
            <a:avLst/>
          </a:prstGeom>
          <a:gradFill flip="none" rotWithShape="1">
            <a:gsLst>
              <a:gs pos="5000">
                <a:schemeClr val="bg1">
                  <a:alpha val="0"/>
                </a:schemeClr>
              </a:gs>
              <a:gs pos="25000">
                <a:srgbClr val="7030A0"/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7030A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Scrubbing; RF setting up multi-batch </a:t>
            </a:r>
          </a:p>
          <a:p>
            <a:pPr algn="ctr"/>
            <a:r>
              <a:rPr lang="en-US" b="1" dirty="0"/>
              <a:t>beams partly in parallel and interleaved</a:t>
            </a:r>
          </a:p>
        </p:txBody>
      </p:sp>
      <p:sp>
        <p:nvSpPr>
          <p:cNvPr id="45" name="Content Placeholder 5"/>
          <p:cNvSpPr txBox="1">
            <a:spLocks/>
          </p:cNvSpPr>
          <p:nvPr/>
        </p:nvSpPr>
        <p:spPr>
          <a:xfrm>
            <a:off x="8280000" y="2171854"/>
            <a:ext cx="3744000" cy="3960000"/>
          </a:xfrm>
          <a:prstGeom prst="roundRect">
            <a:avLst>
              <a:gd name="adj" fmla="val 2110"/>
            </a:avLst>
          </a:prstGeom>
          <a:solidFill>
            <a:schemeClr val="bg1"/>
          </a:solidFill>
          <a:ln w="1905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Prerequisites:</a:t>
            </a:r>
          </a:p>
          <a:p>
            <a:pPr lvl="1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NA experiments ready for taking beams on targets</a:t>
            </a:r>
          </a:p>
          <a:p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Beams: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LHC single bunch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LHC n x 72 bunches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MTE 5e12</a:t>
            </a:r>
          </a:p>
          <a:p>
            <a:pPr lvl="1"/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AWAKE</a:t>
            </a:r>
          </a:p>
          <a:p>
            <a:r>
              <a:rPr lang="en-US" sz="1800" b="1" dirty="0">
                <a:solidFill>
                  <a:schemeClr val="accent2">
                    <a:lumMod val="75000"/>
                  </a:schemeClr>
                </a:solidFill>
              </a:rPr>
              <a:t>Cycles: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Long flat bottom scrubbing cycle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SFTPRO cycle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LHC 25 ns nominal (with flat top)</a:t>
            </a:r>
          </a:p>
          <a:p>
            <a:pPr lvl="1"/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AWAKE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7AB15-3814-4B73-8911-DF8D3CE3E397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1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Integration &amp; dry runs</a:t>
            </a:r>
          </a:p>
          <a:p>
            <a:pPr lvl="1" algn="just"/>
            <a:r>
              <a:rPr lang="en-US" dirty="0"/>
              <a:t>Integration activities ongoing for the various new subsystems</a:t>
            </a:r>
          </a:p>
          <a:p>
            <a:pPr lvl="1" algn="just"/>
            <a:r>
              <a:rPr lang="en-US" dirty="0"/>
              <a:t>Dry runs planned and being carried out – final tests ramping upas systems are coming in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Beam commissioning</a:t>
            </a:r>
          </a:p>
          <a:p>
            <a:pPr lvl="1" algn="just"/>
            <a:r>
              <a:rPr lang="en-US" dirty="0"/>
              <a:t>Sequences and co-activities established</a:t>
            </a:r>
          </a:p>
          <a:p>
            <a:pPr lvl="1" algn="just"/>
            <a:r>
              <a:rPr lang="en-US" dirty="0"/>
              <a:t>Requirements and preparations identified</a:t>
            </a:r>
          </a:p>
          <a:p>
            <a:pPr lvl="1" algn="just"/>
            <a:r>
              <a:rPr lang="en-US" dirty="0"/>
              <a:t>Critical path items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preparation &amp; tests are essential to minimize impact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Scrubbing</a:t>
            </a:r>
          </a:p>
          <a:p>
            <a:pPr lvl="1" algn="just"/>
            <a:r>
              <a:rPr lang="en-US" dirty="0"/>
              <a:t>Times allocated</a:t>
            </a:r>
          </a:p>
          <a:p>
            <a:pPr lvl="1" algn="just"/>
            <a:r>
              <a:rPr lang="en-US" dirty="0"/>
              <a:t>Key tasks identified, sequence established, CCAs identified and scheduled</a:t>
            </a:r>
          </a:p>
          <a:p>
            <a:pPr lvl="1" algn="just"/>
            <a:r>
              <a:rPr lang="en-US" dirty="0"/>
              <a:t>RF development slots allocated and communicated to RF – RF sequence of CCAs established</a:t>
            </a:r>
          </a:p>
          <a:p>
            <a:pPr lvl="1" algn="just"/>
            <a:r>
              <a:rPr lang="en-US" dirty="0"/>
              <a:t>Detailed planning available, COLDEX and NA co-existence clarified; last scrubbing week used also for NA beamlines setting up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Ions commissioning</a:t>
            </a:r>
          </a:p>
          <a:p>
            <a:pPr lvl="1" algn="just"/>
            <a:r>
              <a:rPr lang="en-US" dirty="0"/>
              <a:t>Ions commissioning mode established, dedicated ion commissioning blocks allocated</a:t>
            </a:r>
          </a:p>
          <a:p>
            <a:pPr lvl="1" algn="just"/>
            <a:r>
              <a:rPr lang="en-US" dirty="0"/>
              <a:t>Ion commissioning subtasks modules in preparation for quick and adaptable planning with timelines and milestones</a:t>
            </a:r>
          </a:p>
          <a:p>
            <a:pPr lvl="1" algn="just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54770-7024-4F63-A552-A9F0D34D42C9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58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9D7EF-E500-44FB-A689-AEF073C8D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71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95AE7-5956-4FD3-B628-469354A3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work on systems integration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AD5EB-9FFB-431A-811A-08658E599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Systems integration is </a:t>
            </a:r>
            <a:r>
              <a:rPr lang="en-US" b="1" dirty="0">
                <a:solidFill>
                  <a:srgbClr val="FF0000"/>
                </a:solidFill>
              </a:rPr>
              <a:t>a key component of a successful systems deployment </a:t>
            </a:r>
            <a:r>
              <a:rPr lang="en-US" dirty="0"/>
              <a:t>to make it accessible for OP and thus truly operational;</a:t>
            </a:r>
          </a:p>
          <a:p>
            <a:pPr lvl="1"/>
            <a:endParaRPr lang="en-US" dirty="0"/>
          </a:p>
          <a:p>
            <a:r>
              <a:rPr lang="en-US" dirty="0"/>
              <a:t>A few of the </a:t>
            </a:r>
            <a:r>
              <a:rPr lang="en-US" b="1" dirty="0">
                <a:solidFill>
                  <a:srgbClr val="FF0000"/>
                </a:solidFill>
              </a:rPr>
              <a:t>new key systems </a:t>
            </a:r>
            <a:r>
              <a:rPr lang="en-US" dirty="0"/>
              <a:t>need to be well integrated since they are part of “routine operation”:</a:t>
            </a:r>
          </a:p>
          <a:p>
            <a:pPr lvl="1"/>
            <a:r>
              <a:rPr lang="en-US" dirty="0"/>
              <a:t>Orbit measurement system: ALPS</a:t>
            </a:r>
          </a:p>
          <a:p>
            <a:pPr lvl="1"/>
            <a:r>
              <a:rPr lang="en-US" dirty="0"/>
              <a:t>RF system: new LLRF control</a:t>
            </a:r>
          </a:p>
          <a:p>
            <a:pPr lvl="1"/>
            <a:r>
              <a:rPr lang="en-US" dirty="0"/>
              <a:t>BI systems: e.g., new Wire Scanners, new BLM classes</a:t>
            </a:r>
          </a:p>
          <a:p>
            <a:pPr lvl="1"/>
            <a:r>
              <a:rPr lang="en-US" dirty="0"/>
              <a:t>Beam dump system: new SBDS</a:t>
            </a:r>
          </a:p>
          <a:p>
            <a:pPr lvl="1"/>
            <a:r>
              <a:rPr lang="en-US" dirty="0"/>
              <a:t>…</a:t>
            </a:r>
          </a:p>
          <a:p>
            <a:pPr lvl="1"/>
            <a:endParaRPr lang="en-GB" dirty="0"/>
          </a:p>
          <a:p>
            <a:r>
              <a:rPr lang="en-US" dirty="0"/>
              <a:t>Integration activities include:</a:t>
            </a:r>
          </a:p>
          <a:p>
            <a:pPr lvl="1"/>
            <a:r>
              <a:rPr lang="en-US" dirty="0"/>
              <a:t>Establishment and review of parameter models and settings (i.e., RF system)</a:t>
            </a:r>
          </a:p>
          <a:p>
            <a:pPr lvl="1"/>
            <a:r>
              <a:rPr lang="en-US" dirty="0"/>
              <a:t>Identification of monitoring and control capabilities (i.e., ALPS with new interlocks)</a:t>
            </a:r>
          </a:p>
          <a:p>
            <a:pPr lvl="1"/>
            <a:r>
              <a:rPr lang="en-US" dirty="0"/>
              <a:t>Definition of FESA interfaces (all systems)</a:t>
            </a:r>
          </a:p>
          <a:p>
            <a:pPr lvl="1"/>
            <a:r>
              <a:rPr lang="en-US" dirty="0"/>
              <a:t>Development of applications (all systems)</a:t>
            </a:r>
          </a:p>
          <a:p>
            <a:pPr lvl="1"/>
            <a:r>
              <a:rPr lang="en-US" dirty="0"/>
              <a:t>Definition of operational scenarios and procedures (i.e., injection interlocking)</a:t>
            </a:r>
          </a:p>
          <a:p>
            <a:pPr lvl="1"/>
            <a:endParaRPr lang="en-US" dirty="0"/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Planning of system tests and dry runs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CA6BE0-FE63-451E-8939-061EFD413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68A7-5A93-4214-A48B-3C5421A6DD8D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1DFEE-70C5-44CA-A97F-7BE56A8F6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74A39-CEDB-43CB-A798-BE9DB837D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024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954D3-94AF-4A60-A41B-E2E3B9ED5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and status of dry runs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F801C-0C6F-4CC8-B579-EE3AA7285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6000" y="648000"/>
            <a:ext cx="8460000" cy="561600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Key systems:</a:t>
            </a:r>
          </a:p>
          <a:p>
            <a:pPr lvl="1"/>
            <a:r>
              <a:rPr lang="en-GB" dirty="0"/>
              <a:t>ALPS – beam position</a:t>
            </a:r>
          </a:p>
          <a:p>
            <a:pPr lvl="2"/>
            <a:r>
              <a:rPr lang="en-GB" dirty="0"/>
              <a:t>2 BAs tested with YASP</a:t>
            </a:r>
          </a:p>
          <a:p>
            <a:pPr lvl="2"/>
            <a:r>
              <a:rPr lang="en-GB" dirty="0"/>
              <a:t>Interlocking in the way for next week</a:t>
            </a:r>
          </a:p>
          <a:p>
            <a:pPr lvl="2"/>
            <a:r>
              <a:rPr lang="en-GB" dirty="0"/>
              <a:t>Full ring tests in coming weeks</a:t>
            </a:r>
          </a:p>
          <a:p>
            <a:pPr lvl="2"/>
            <a:r>
              <a:rPr lang="en-GB" dirty="0"/>
              <a:t>Logging underway</a:t>
            </a:r>
          </a:p>
          <a:p>
            <a:pPr lvl="2"/>
            <a:endParaRPr lang="en-GB" dirty="0"/>
          </a:p>
          <a:p>
            <a:pPr lvl="1"/>
            <a:r>
              <a:rPr lang="en-GB" dirty="0"/>
              <a:t>RF – power and LL control</a:t>
            </a:r>
          </a:p>
          <a:p>
            <a:pPr lvl="2"/>
            <a:r>
              <a:rPr lang="en-GB" dirty="0"/>
              <a:t>ATIMs, and RFFGs mostly tested as fundamental building blocks – still missing COAST trims</a:t>
            </a:r>
          </a:p>
          <a:p>
            <a:pPr lvl="2"/>
            <a:r>
              <a:rPr lang="en-GB" dirty="0"/>
              <a:t>LSA parameter models </a:t>
            </a:r>
            <a:r>
              <a:rPr lang="en-GB" dirty="0" err="1"/>
              <a:t>buils</a:t>
            </a:r>
            <a:endParaRPr lang="en-GB" dirty="0"/>
          </a:p>
          <a:p>
            <a:pPr lvl="2"/>
            <a:r>
              <a:rPr lang="en-GB" dirty="0"/>
              <a:t>Beam control, cavity control and acquisition FESA devices coming in – tests being identified and scheduled accordingly</a:t>
            </a:r>
          </a:p>
          <a:p>
            <a:pPr lvl="2"/>
            <a:r>
              <a:rPr lang="en-GB" dirty="0"/>
              <a:t>Application development taking place in parallel with incoming FESA devices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FGCs – new PCs and FEI system</a:t>
            </a:r>
          </a:p>
          <a:p>
            <a:pPr lvl="2"/>
            <a:r>
              <a:rPr lang="en-GB" dirty="0"/>
              <a:t>Large set of tests done and completed in simulation mode</a:t>
            </a:r>
          </a:p>
          <a:p>
            <a:pPr lvl="2"/>
            <a:r>
              <a:rPr lang="en-GB" dirty="0"/>
              <a:t>Final set of tests planned soon</a:t>
            </a:r>
          </a:p>
          <a:p>
            <a:pPr lvl="2"/>
            <a:r>
              <a:rPr lang="en-GB" dirty="0"/>
              <a:t>FEI tests well underway</a:t>
            </a:r>
          </a:p>
          <a:p>
            <a:pPr lvl="2">
              <a:tabLst>
                <a:tab pos="4303713" algn="l"/>
              </a:tabLst>
            </a:pPr>
            <a:endParaRPr lang="en-GB" dirty="0"/>
          </a:p>
          <a:p>
            <a:pPr lvl="1"/>
            <a:r>
              <a:rPr lang="en-GB" dirty="0"/>
              <a:t>SBDS – mostly done during HWC</a:t>
            </a:r>
          </a:p>
          <a:p>
            <a:pPr lvl="2"/>
            <a:r>
              <a:rPr lang="en-GB" dirty="0"/>
              <a:t>List ready and integrated in HWC planning</a:t>
            </a:r>
          </a:p>
          <a:p>
            <a:pPr lvl="2"/>
            <a:endParaRPr lang="en-GB" dirty="0"/>
          </a:p>
          <a:p>
            <a:pPr lvl="1"/>
            <a:r>
              <a:rPr lang="en-GB" dirty="0"/>
              <a:t>BI devices – mostly tested during HWC</a:t>
            </a:r>
          </a:p>
          <a:p>
            <a:pPr lvl="2"/>
            <a:r>
              <a:rPr lang="en-GB" dirty="0"/>
              <a:t>Specific tests after BLM upgrades</a:t>
            </a:r>
          </a:p>
          <a:p>
            <a:pPr lvl="2"/>
            <a:r>
              <a:rPr lang="en-GB" dirty="0"/>
              <a:t>List ready and integrated in HWC planning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SPSQC – PM dependent</a:t>
            </a:r>
          </a:p>
          <a:p>
            <a:pPr lvl="2"/>
            <a:r>
              <a:rPr lang="en-GB" dirty="0"/>
              <a:t>Quite some work here – not yet tested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81453F-41C4-47DC-A806-CFDCFE4FD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6DDAB-F44A-49CD-BB7C-EF3184A887BE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0F2BC-4B8E-4BBD-928A-19B030D6B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A4F00-450A-4F94-81B3-3A4C6852C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1154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50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954D3-94AF-4A60-A41B-E2E3B9ED5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and status of dry runs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81453F-41C4-47DC-A806-CFDCFE4FD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FBBE0-1547-4821-95CD-50013F082139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0F2BC-4B8E-4BBD-928A-19B030D6B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A4F00-450A-4F94-81B3-3A4C6852C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115425" cy="6858000"/>
          </a:xfrm>
          <a:prstGeom prst="rect">
            <a:avLst/>
          </a:prstGeom>
        </p:spPr>
      </p:pic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4764618"/>
              </p:ext>
            </p:extLst>
          </p:nvPr>
        </p:nvGraphicFramePr>
        <p:xfrm>
          <a:off x="156000" y="1026000"/>
          <a:ext cx="11880000" cy="525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2330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954D3-94AF-4A60-A41B-E2E3B9ED5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and status of dry runs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81453F-41C4-47DC-A806-CFDCFE4FD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1793B-8952-4021-84BB-573AE3F3857F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0F2BC-4B8E-4BBD-928A-19B030D6B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A4F00-450A-4F94-81B3-3A4C6852C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115425" cy="6858000"/>
          </a:xfrm>
          <a:prstGeom prst="rect">
            <a:avLst/>
          </a:prstGeom>
        </p:spPr>
      </p:pic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156000" y="1026000"/>
          <a:ext cx="11880000" cy="525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ounded Rectangle 9">
            <a:extLst>
              <a:ext uri="{FF2B5EF4-FFF2-40B4-BE49-F238E27FC236}">
                <a16:creationId xmlns:a16="http://schemas.microsoft.com/office/drawing/2014/main" id="{41896930-0E93-4340-9144-28B1217ADDA5}"/>
              </a:ext>
            </a:extLst>
          </p:cNvPr>
          <p:cNvSpPr/>
          <p:nvPr/>
        </p:nvSpPr>
        <p:spPr>
          <a:xfrm>
            <a:off x="6120000" y="3204000"/>
            <a:ext cx="5904000" cy="2880000"/>
          </a:xfrm>
          <a:prstGeom prst="roundRect">
            <a:avLst>
              <a:gd name="adj" fmla="val 4173"/>
            </a:avLst>
          </a:prstGeom>
          <a:solidFill>
            <a:schemeClr val="bg1">
              <a:alpha val="95000"/>
            </a:schemeClr>
          </a:solidFill>
          <a:ln w="1905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92500" lnSpcReduction="10000"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Identify key systems and systems that underwent significant changes during LS2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Define dry run program to best possible ensure good integration and smooth start-up of the system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Keep “routine”-systems tests close to past procedures; many tests anyway already integrated into HWC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Systems are now coming in for completion of dry run program</a:t>
            </a:r>
          </a:p>
        </p:txBody>
      </p:sp>
    </p:spTree>
    <p:extLst>
      <p:ext uri="{BB962C8B-B14F-4D97-AF65-F5344CB8AC3E}">
        <p14:creationId xmlns:p14="http://schemas.microsoft.com/office/powerpoint/2010/main" val="125673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>
              <a:solidFill>
                <a:schemeClr val="tx2"/>
              </a:solidFill>
            </a:endParaRPr>
          </a:p>
          <a:p>
            <a:r>
              <a:rPr lang="en-US" b="1" dirty="0">
                <a:solidFill>
                  <a:schemeClr val="tx2"/>
                </a:solidFill>
              </a:rPr>
              <a:t>Establish breakdown view highlighting milestones, timelines and co-activities of key systems</a:t>
            </a:r>
          </a:p>
          <a:p>
            <a:r>
              <a:rPr lang="en-US" b="1" dirty="0">
                <a:solidFill>
                  <a:schemeClr val="tx2"/>
                </a:solidFill>
              </a:rPr>
              <a:t>Define beams needed along beam commissioning</a:t>
            </a:r>
          </a:p>
          <a:p>
            <a:r>
              <a:rPr lang="en-US" b="1" dirty="0">
                <a:solidFill>
                  <a:schemeClr val="tx2"/>
                </a:solidFill>
              </a:rPr>
              <a:t>Establish day-to-day planning, identify requirements and highlight critical path items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b="1" dirty="0">
                <a:solidFill>
                  <a:schemeClr val="accent4"/>
                </a:solidFill>
              </a:rPr>
              <a:t>Many of the checklists and established procedures can be re-used; a few procedures need to be revised or still created </a:t>
            </a:r>
            <a:r>
              <a:rPr lang="en-US" b="1" dirty="0">
                <a:solidFill>
                  <a:schemeClr val="accent4"/>
                </a:solidFill>
                <a:sym typeface="Wingdings" panose="05000000000000000000" pitchFamily="2" charset="2"/>
              </a:rPr>
              <a:t> still to be done!</a:t>
            </a:r>
            <a:endParaRPr lang="en-US" b="1" dirty="0">
              <a:solidFill>
                <a:schemeClr val="accent4"/>
              </a:solidFill>
            </a:endParaRPr>
          </a:p>
          <a:p>
            <a:r>
              <a:rPr lang="en-US" b="1" dirty="0">
                <a:solidFill>
                  <a:schemeClr val="accent4"/>
                </a:solidFill>
              </a:rPr>
              <a:t>Still need to fold in the new systems – ALPS, RF, SBDS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chemeClr val="accent2"/>
                </a:solidFill>
              </a:rPr>
              <a:t>Integrate planning into ASM – link with checklists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D62B-4A2A-4438-84D7-930DEA67C121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38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timeline&#10;&#10;Description automatically generated">
            <a:extLst>
              <a:ext uri="{FF2B5EF4-FFF2-40B4-BE49-F238E27FC236}">
                <a16:creationId xmlns:a16="http://schemas.microsoft.com/office/drawing/2014/main" id="{0C79372C-EBF8-44E3-88D8-BDAED0DBA5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12192000" cy="518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2782888" algn="l"/>
              </a:tabLst>
            </a:pPr>
            <a:r>
              <a:rPr lang="en-US" dirty="0"/>
              <a:t>Beam commissioning overall breakdown by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Kevin Li - SPS ORA Meeting 26 - 27 October</a:t>
            </a:r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24000" y="5724000"/>
            <a:ext cx="1728000" cy="252000"/>
          </a:xfrm>
          <a:prstGeom prst="rect">
            <a:avLst/>
          </a:prstGeom>
          <a:solidFill>
            <a:srgbClr val="80A9D0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052000" y="5724000"/>
            <a:ext cx="1728000" cy="252000"/>
          </a:xfrm>
          <a:prstGeom prst="rect">
            <a:avLst/>
          </a:prstGeom>
          <a:solidFill>
            <a:srgbClr val="80A9D0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236000" y="5724000"/>
            <a:ext cx="1692000" cy="252000"/>
          </a:xfrm>
          <a:prstGeom prst="rect">
            <a:avLst/>
          </a:prstGeom>
          <a:solidFill>
            <a:srgbClr val="80A9D0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508000" y="5724000"/>
            <a:ext cx="1728000" cy="252000"/>
          </a:xfrm>
          <a:prstGeom prst="rect">
            <a:avLst/>
          </a:prstGeom>
          <a:solidFill>
            <a:srgbClr val="80A9D0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780000" y="5724000"/>
            <a:ext cx="1728000" cy="252000"/>
          </a:xfrm>
          <a:prstGeom prst="rect">
            <a:avLst/>
          </a:prstGeom>
          <a:solidFill>
            <a:srgbClr val="80A9D0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928000" y="5724000"/>
            <a:ext cx="1728000" cy="252000"/>
          </a:xfrm>
          <a:prstGeom prst="rect">
            <a:avLst/>
          </a:prstGeom>
          <a:solidFill>
            <a:srgbClr val="80A9D0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656000" y="5724000"/>
            <a:ext cx="1440000" cy="252000"/>
          </a:xfrm>
          <a:prstGeom prst="rect">
            <a:avLst/>
          </a:prstGeom>
          <a:solidFill>
            <a:srgbClr val="80A9D0"/>
          </a:solidFill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832000" y="6084000"/>
            <a:ext cx="1296000" cy="432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LHC25NS</a:t>
            </a:r>
          </a:p>
          <a:p>
            <a:pPr algn="ctr"/>
            <a:r>
              <a:rPr lang="en-US" sz="1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setup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79525" y="6084000"/>
            <a:ext cx="1296000" cy="432000"/>
          </a:xfrm>
          <a:prstGeom prst="rect">
            <a:avLst/>
          </a:prstGeom>
          <a:solidFill>
            <a:srgbClr val="7030A0"/>
          </a:solidFill>
          <a:effectLst>
            <a:glow rad="63500">
              <a:srgbClr val="7030A0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 and FT beams captured</a:t>
            </a:r>
          </a:p>
        </p:txBody>
      </p:sp>
      <p:sp>
        <p:nvSpPr>
          <p:cNvPr id="17" name="Isosceles Triangle 16"/>
          <p:cNvSpPr/>
          <p:nvPr/>
        </p:nvSpPr>
        <p:spPr>
          <a:xfrm>
            <a:off x="9324000" y="5688000"/>
            <a:ext cx="288000" cy="3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8" name="Isosceles Triangle 17"/>
          <p:cNvSpPr/>
          <p:nvPr/>
        </p:nvSpPr>
        <p:spPr>
          <a:xfrm>
            <a:off x="3583525" y="5688000"/>
            <a:ext cx="288000" cy="3600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552000" y="5724000"/>
            <a:ext cx="1296000" cy="792000"/>
            <a:chOff x="5184000" y="5724000"/>
            <a:chExt cx="1296000" cy="792000"/>
          </a:xfrm>
        </p:grpSpPr>
        <p:sp>
          <p:nvSpPr>
            <p:cNvPr id="15" name="Isosceles Triangle 14"/>
            <p:cNvSpPr/>
            <p:nvPr/>
          </p:nvSpPr>
          <p:spPr>
            <a:xfrm>
              <a:off x="5688000" y="5724000"/>
              <a:ext cx="288000" cy="360000"/>
            </a:xfrm>
            <a:prstGeom prst="triangle">
              <a:avLst/>
            </a:prstGeom>
            <a:solidFill>
              <a:srgbClr val="7030A0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84000" y="6084000"/>
              <a:ext cx="1296000" cy="432000"/>
            </a:xfrm>
            <a:prstGeom prst="rect">
              <a:avLst/>
            </a:prstGeom>
            <a:solidFill>
              <a:srgbClr val="7030A0"/>
            </a:solidFill>
            <a:effectLst>
              <a:glow rad="63500">
                <a:srgbClr val="7030A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Beam-based alignment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6000" y="2448000"/>
            <a:ext cx="397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5E770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6000" y="5328000"/>
            <a:ext cx="605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A8F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6000" y="3408000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6A7D8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6000" y="4368000"/>
            <a:ext cx="44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B066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-216000" y="1224000"/>
            <a:ext cx="896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20000" y="1008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450 GeV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920000" y="1332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400 GeV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08000" y="936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024000" y="1332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GeV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24000" y="1620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1124000" y="1008000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450 GeV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928000" y="1008000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 GeV</a:t>
            </a:r>
          </a:p>
        </p:txBody>
      </p:sp>
      <p:sp>
        <p:nvSpPr>
          <p:cNvPr id="9" name="Rectangle 8"/>
          <p:cNvSpPr/>
          <p:nvPr/>
        </p:nvSpPr>
        <p:spPr>
          <a:xfrm>
            <a:off x="10134000" y="4302000"/>
            <a:ext cx="1980000" cy="39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3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0134000" y="5241600"/>
            <a:ext cx="1980000" cy="39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33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9720000" y="1548000"/>
            <a:ext cx="2448000" cy="864000"/>
          </a:xfrm>
          <a:prstGeom prst="rightArrow">
            <a:avLst>
              <a:gd name="adj1" fmla="val 46265"/>
              <a:gd name="adj2" fmla="val 43747"/>
            </a:avLst>
          </a:prstGeom>
          <a:gradFill flip="none" rotWithShape="1"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Moving into the intensity ramp up</a:t>
            </a:r>
          </a:p>
        </p:txBody>
      </p:sp>
      <p:sp>
        <p:nvSpPr>
          <p:cNvPr id="50" name="Rectangle 49"/>
          <p:cNvSpPr/>
          <p:nvPr/>
        </p:nvSpPr>
        <p:spPr>
          <a:xfrm>
            <a:off x="8064000" y="5706000"/>
            <a:ext cx="720000" cy="288000"/>
          </a:xfrm>
          <a:prstGeom prst="rect">
            <a:avLst/>
          </a:prstGeom>
          <a:pattFill prst="wdUpDiag">
            <a:fgClr>
              <a:srgbClr val="92D050"/>
            </a:fgClr>
            <a:bgClr>
              <a:schemeClr val="bg1"/>
            </a:bgClr>
          </a:patt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6E300-05C4-4D1A-8E53-043F069B20D4}" type="datetime1">
              <a:rPr lang="en-US" smtClean="0"/>
              <a:t>10/26/2020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193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beigetone">
      <a:dk1>
        <a:srgbClr val="2B2B2B"/>
      </a:dk1>
      <a:lt1>
        <a:srgbClr val="FFFFFF"/>
      </a:lt1>
      <a:dk2>
        <a:srgbClr val="44546A"/>
      </a:dk2>
      <a:lt2>
        <a:srgbClr val="FFFFFF"/>
      </a:lt2>
      <a:accent1>
        <a:srgbClr val="B06660"/>
      </a:accent1>
      <a:accent2>
        <a:srgbClr val="CA8F42"/>
      </a:accent2>
      <a:accent3>
        <a:srgbClr val="AB9C73"/>
      </a:accent3>
      <a:accent4>
        <a:srgbClr val="5E7703"/>
      </a:accent4>
      <a:accent5>
        <a:srgbClr val="6A7D8E"/>
      </a:accent5>
      <a:accent6>
        <a:srgbClr val="2B2B2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20702</TotalTime>
  <Words>5146</Words>
  <Application>Microsoft Office PowerPoint</Application>
  <PresentationFormat>Widescreen</PresentationFormat>
  <Paragraphs>1164</Paragraphs>
  <Slides>35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.AppleSystemUIFont</vt:lpstr>
      <vt:lpstr>Arial</vt:lpstr>
      <vt:lpstr>Calibri</vt:lpstr>
      <vt:lpstr>Calibri Light</vt:lpstr>
      <vt:lpstr>Courier New</vt:lpstr>
      <vt:lpstr>Optima</vt:lpstr>
      <vt:lpstr>Wingdings</vt:lpstr>
      <vt:lpstr>Office Theme</vt:lpstr>
      <vt:lpstr>PowerPoint Presentation</vt:lpstr>
      <vt:lpstr>Beam commissioning (incl. ions) and scrubbing plan</vt:lpstr>
      <vt:lpstr>Overview</vt:lpstr>
      <vt:lpstr>A work on systems integration</vt:lpstr>
      <vt:lpstr>List and status of dry runs</vt:lpstr>
      <vt:lpstr>List and status of dry runs</vt:lpstr>
      <vt:lpstr>List and status of dry runs</vt:lpstr>
      <vt:lpstr>Beam commissioning planning</vt:lpstr>
      <vt:lpstr>Beam commissioning overall breakdown by system</vt:lpstr>
      <vt:lpstr>Beam commissioning timeline – overview</vt:lpstr>
      <vt:lpstr>Summary beam commissioning</vt:lpstr>
      <vt:lpstr>SPS commissioning and physics programme – status July 2020</vt:lpstr>
      <vt:lpstr>Scrubbing planning overview</vt:lpstr>
      <vt:lpstr>Scrubbing planning overview</vt:lpstr>
      <vt:lpstr>Detailed planning</vt:lpstr>
      <vt:lpstr>Summary scrubbing</vt:lpstr>
      <vt:lpstr>Ions commissioning</vt:lpstr>
      <vt:lpstr>Ions commissioning</vt:lpstr>
      <vt:lpstr>Conclusions</vt:lpstr>
      <vt:lpstr>PowerPoint Presentation</vt:lpstr>
      <vt:lpstr>Status of checklists</vt:lpstr>
      <vt:lpstr>RF HWC ideas</vt:lpstr>
      <vt:lpstr>Beam commissioning timeline – week 1</vt:lpstr>
      <vt:lpstr>Beam commissioning timeline – week 2</vt:lpstr>
      <vt:lpstr>Beam commissioning timeline – week 3</vt:lpstr>
      <vt:lpstr>Beam commissioning timeline – week 4</vt:lpstr>
      <vt:lpstr>Beam commissioning timeline – week 5</vt:lpstr>
      <vt:lpstr>Beam commissioning timeline – week 6</vt:lpstr>
      <vt:lpstr>Detailed planning</vt:lpstr>
      <vt:lpstr>Detailed planning</vt:lpstr>
      <vt:lpstr>Detailed planning</vt:lpstr>
      <vt:lpstr>Detailed planning</vt:lpstr>
      <vt:lpstr>Detailed planning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Kevin Shing Bruce Li</cp:lastModifiedBy>
  <cp:revision>3236</cp:revision>
  <cp:lastPrinted>2019-05-13T10:14:50Z</cp:lastPrinted>
  <dcterms:created xsi:type="dcterms:W3CDTF">2016-01-05T14:08:19Z</dcterms:created>
  <dcterms:modified xsi:type="dcterms:W3CDTF">2020-10-26T13:21:41Z</dcterms:modified>
</cp:coreProperties>
</file>