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4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99855-68E4-49F1-BF70-991D1074349E}" type="datetimeFigureOut">
              <a:rPr lang="en-US" smtClean="0"/>
              <a:pPr/>
              <a:t>5/17/2010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ENTICE </a:t>
            </a:r>
            <a:br>
              <a:rPr lang="en-GB" dirty="0" smtClean="0"/>
            </a:br>
            <a:r>
              <a:rPr lang="en-GB" sz="3600" dirty="0" smtClean="0"/>
              <a:t>Enterprise Needs for Tools and Infrastructure for Content Exploitation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0018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David Foster IT</a:t>
            </a:r>
          </a:p>
          <a:p>
            <a:r>
              <a:rPr lang="en-GB" sz="1600" dirty="0" smtClean="0"/>
              <a:t>May 2010</a:t>
            </a:r>
            <a:endParaRPr lang="en-GB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People First, Process Second, Tool Third</a:t>
            </a:r>
            <a:endParaRPr lang="en-GB" sz="36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3108" y="1714488"/>
          <a:ext cx="5595934" cy="3500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967"/>
                <a:gridCol w="2797967"/>
              </a:tblGrid>
              <a:tr h="17502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7502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3000372"/>
            <a:ext cx="1579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User</a:t>
            </a:r>
          </a:p>
          <a:p>
            <a:r>
              <a:rPr lang="en-GB" dirty="0" smtClean="0"/>
              <a:t>Empowerment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6072206"/>
            <a:ext cx="2180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Content Organisation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5500702"/>
            <a:ext cx="5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550070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4214818"/>
            <a:ext cx="5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2428868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2428868"/>
            <a:ext cx="1140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Lost Value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786446" y="4143380"/>
            <a:ext cx="114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 Value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8" y="242886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 Value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214678" y="421481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Value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57620" y="5715016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1142976" y="350043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Understand High Level Requirements/Problems </a:t>
            </a:r>
          </a:p>
          <a:p>
            <a:pPr lvl="1"/>
            <a:r>
              <a:rPr lang="en-GB" dirty="0" smtClean="0"/>
              <a:t>Today’s objectives</a:t>
            </a:r>
          </a:p>
          <a:p>
            <a:pPr lvl="1"/>
            <a:r>
              <a:rPr lang="en-GB" dirty="0" smtClean="0"/>
              <a:t>Define the immediate needs and quick </a:t>
            </a:r>
            <a:r>
              <a:rPr lang="en-GB" dirty="0" smtClean="0"/>
              <a:t>wins</a:t>
            </a:r>
          </a:p>
          <a:p>
            <a:pPr lvl="1"/>
            <a:r>
              <a:rPr lang="en-GB" dirty="0" smtClean="0"/>
              <a:t>Its not about the “tool” but we need to keep our “feet on the ground”</a:t>
            </a:r>
            <a:endParaRPr lang="en-GB" dirty="0" smtClean="0"/>
          </a:p>
          <a:p>
            <a:r>
              <a:rPr lang="en-GB" dirty="0" smtClean="0"/>
              <a:t>Understand Scope</a:t>
            </a:r>
          </a:p>
          <a:p>
            <a:pPr lvl="1"/>
            <a:r>
              <a:rPr lang="en-GB" dirty="0" smtClean="0"/>
              <a:t>We can assume we don’t need to sell the concept</a:t>
            </a:r>
          </a:p>
          <a:p>
            <a:pPr lvl="1"/>
            <a:r>
              <a:rPr lang="en-GB" dirty="0" smtClean="0"/>
              <a:t>WCM and ECM (we have problems in both areas, but also WEM)</a:t>
            </a:r>
          </a:p>
          <a:p>
            <a:r>
              <a:rPr lang="en-GB" dirty="0" smtClean="0"/>
              <a:t>Engage Stakeholders </a:t>
            </a:r>
          </a:p>
          <a:p>
            <a:pPr lvl="1"/>
            <a:r>
              <a:rPr lang="en-GB" dirty="0" smtClean="0"/>
              <a:t>ITSRM</a:t>
            </a:r>
          </a:p>
          <a:p>
            <a:pPr lvl="1"/>
            <a:r>
              <a:rPr lang="en-GB" dirty="0" smtClean="0"/>
              <a:t>Extend participation</a:t>
            </a:r>
          </a:p>
          <a:p>
            <a:pPr lvl="1"/>
            <a:r>
              <a:rPr lang="en-GB" dirty="0" smtClean="0"/>
              <a:t>Plan future meetings</a:t>
            </a:r>
          </a:p>
          <a:p>
            <a:r>
              <a:rPr lang="en-GB" dirty="0" smtClean="0"/>
              <a:t>Analyse existing situation – Technology Audit</a:t>
            </a:r>
          </a:p>
          <a:p>
            <a:pPr lvl="1"/>
            <a:r>
              <a:rPr lang="en-GB" dirty="0" smtClean="0"/>
              <a:t>What we have and what we do and how we do it</a:t>
            </a:r>
          </a:p>
          <a:p>
            <a:r>
              <a:rPr lang="en-GB" dirty="0" smtClean="0"/>
              <a:t>Produce Recommendations</a:t>
            </a:r>
          </a:p>
          <a:p>
            <a:pPr lvl="1"/>
            <a:r>
              <a:rPr lang="en-GB" dirty="0" smtClean="0"/>
              <a:t>Strategy/Infrastructure/Tools</a:t>
            </a:r>
          </a:p>
          <a:p>
            <a:pPr lvl="1"/>
            <a:r>
              <a:rPr lang="en-GB" dirty="0" smtClean="0"/>
              <a:t>Define Costs</a:t>
            </a:r>
          </a:p>
          <a:p>
            <a:r>
              <a:rPr lang="en-GB" dirty="0" smtClean="0"/>
              <a:t>Create Implementation Plan</a:t>
            </a:r>
          </a:p>
          <a:p>
            <a:r>
              <a:rPr lang="en-GB" dirty="0" smtClean="0"/>
              <a:t>Engage Resources</a:t>
            </a:r>
          </a:p>
          <a:p>
            <a:r>
              <a:rPr lang="en-GB" dirty="0" smtClean="0"/>
              <a:t>Measure Success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Things to think about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Professional Communications: Brand and corporate image</a:t>
            </a:r>
          </a:p>
          <a:p>
            <a:r>
              <a:rPr lang="en-GB" dirty="0" smtClean="0"/>
              <a:t>Corporate Workflow</a:t>
            </a:r>
          </a:p>
          <a:p>
            <a:r>
              <a:rPr lang="en-GB" dirty="0" smtClean="0"/>
              <a:t>Policies</a:t>
            </a:r>
          </a:p>
          <a:p>
            <a:r>
              <a:rPr lang="en-GB" dirty="0" smtClean="0"/>
              <a:t>Security</a:t>
            </a:r>
          </a:p>
          <a:p>
            <a:r>
              <a:rPr lang="en-GB" dirty="0" smtClean="0"/>
              <a:t>Social Networking for the Enterprise</a:t>
            </a:r>
          </a:p>
          <a:p>
            <a:r>
              <a:rPr lang="en-GB" dirty="0" smtClean="0"/>
              <a:t>Repositories</a:t>
            </a:r>
          </a:p>
          <a:p>
            <a:r>
              <a:rPr lang="en-GB" dirty="0" smtClean="0"/>
              <a:t>Archiving</a:t>
            </a:r>
          </a:p>
          <a:p>
            <a:r>
              <a:rPr lang="en-GB" dirty="0" smtClean="0"/>
              <a:t>Protecting Assets</a:t>
            </a:r>
          </a:p>
          <a:p>
            <a:r>
              <a:rPr lang="en-GB" dirty="0" smtClean="0"/>
              <a:t>Risk </a:t>
            </a:r>
            <a:r>
              <a:rPr lang="en-GB" dirty="0" smtClean="0"/>
              <a:t>Management</a:t>
            </a:r>
          </a:p>
          <a:p>
            <a:r>
              <a:rPr lang="en-GB" dirty="0" smtClean="0"/>
              <a:t>Analytics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The five ECM components:</a:t>
            </a:r>
          </a:p>
          <a:p>
            <a:pPr lvl="1"/>
            <a:r>
              <a:rPr lang="en-GB" dirty="0" smtClean="0"/>
              <a:t>capture</a:t>
            </a:r>
          </a:p>
          <a:p>
            <a:pPr lvl="1"/>
            <a:r>
              <a:rPr lang="en-GB" dirty="0" smtClean="0"/>
              <a:t>manage</a:t>
            </a:r>
          </a:p>
          <a:p>
            <a:pPr lvl="1"/>
            <a:r>
              <a:rPr lang="en-GB" dirty="0" smtClean="0"/>
              <a:t>store</a:t>
            </a:r>
          </a:p>
          <a:p>
            <a:pPr lvl="1"/>
            <a:r>
              <a:rPr lang="en-GB" dirty="0" smtClean="0"/>
              <a:t>preserve</a:t>
            </a:r>
          </a:p>
          <a:p>
            <a:pPr lvl="1"/>
            <a:r>
              <a:rPr lang="en-GB" dirty="0" smtClean="0"/>
              <a:t>deliver</a:t>
            </a:r>
          </a:p>
          <a:p>
            <a:r>
              <a:rPr lang="en-GB" dirty="0" smtClean="0"/>
              <a:t>The model includes in the "Manage" category five traditional application areas:</a:t>
            </a:r>
          </a:p>
          <a:p>
            <a:pPr lvl="1"/>
            <a:r>
              <a:rPr lang="en-GB" dirty="0" smtClean="0"/>
              <a:t>Document management (DM),</a:t>
            </a:r>
          </a:p>
          <a:p>
            <a:pPr lvl="1"/>
            <a:r>
              <a:rPr lang="en-GB" dirty="0" smtClean="0"/>
              <a:t>Collaboration (or collaborative software),</a:t>
            </a:r>
          </a:p>
          <a:p>
            <a:pPr lvl="1"/>
            <a:r>
              <a:rPr lang="en-GB" dirty="0" smtClean="0"/>
              <a:t>Web content management (WCM) (including web portals),</a:t>
            </a:r>
          </a:p>
          <a:p>
            <a:pPr lvl="1"/>
            <a:r>
              <a:rPr lang="en-GB" dirty="0" smtClean="0"/>
              <a:t>Records management (RM) (archive and filing management systems on long-term storage media), and</a:t>
            </a:r>
          </a:p>
          <a:p>
            <a:pPr lvl="1"/>
            <a:r>
              <a:rPr lang="en-GB" dirty="0" smtClean="0"/>
              <a:t>Workflow/business process management (BPM).</a:t>
            </a:r>
          </a:p>
          <a:p>
            <a:endParaRPr lang="en-GB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5264</TotalTime>
  <Words>195</Words>
  <Application>Microsoft Office PowerPoint</Application>
  <PresentationFormat>On-screen Show (4:3)</PresentationFormat>
  <Paragraphs>61</Paragraphs>
  <Slides>5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ENTICE  Enterprise Needs for Tools and Infrastructure for Content Exploitation</vt:lpstr>
      <vt:lpstr>People First, Process Second, Tool Third</vt:lpstr>
      <vt:lpstr>Work plan</vt:lpstr>
      <vt:lpstr>Things to think about</vt:lpstr>
      <vt:lpstr>Scope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Plan Draft</dc:title>
  <dc:creator>david</dc:creator>
  <cp:lastModifiedBy>david</cp:lastModifiedBy>
  <cp:revision>40</cp:revision>
  <dcterms:created xsi:type="dcterms:W3CDTF">2010-05-05T07:34:41Z</dcterms:created>
  <dcterms:modified xsi:type="dcterms:W3CDTF">2010-05-18T10:58:06Z</dcterms:modified>
</cp:coreProperties>
</file>