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8" r:id="rId3"/>
    <p:sldId id="270" r:id="rId4"/>
    <p:sldId id="284" r:id="rId5"/>
    <p:sldId id="285" r:id="rId6"/>
    <p:sldId id="287" r:id="rId7"/>
    <p:sldId id="290" r:id="rId8"/>
    <p:sldId id="286" r:id="rId9"/>
    <p:sldId id="289" r:id="rId10"/>
    <p:sldId id="291" r:id="rId11"/>
    <p:sldId id="292" r:id="rId12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3366CC"/>
    <a:srgbClr val="CC99FF"/>
    <a:srgbClr val="33CCCC"/>
  </p:clrMru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2" autoAdjust="0"/>
    <p:restoredTop sz="79648" autoAdjust="0"/>
  </p:normalViewPr>
  <p:slideViewPr>
    <p:cSldViewPr>
      <p:cViewPr>
        <p:scale>
          <a:sx n="80" d="100"/>
          <a:sy n="80" d="100"/>
        </p:scale>
        <p:origin x="-1956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7" tIns="46099" rIns="92197" bIns="4609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7" tIns="46099" rIns="92197" bIns="4609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7" tIns="46099" rIns="92197" bIns="4609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7" tIns="46099" rIns="92197" bIns="4609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54EB4A0-469A-4520-A373-2EFF9C05E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7" tIns="46099" rIns="92197" bIns="4609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7" tIns="46099" rIns="92197" bIns="4609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7" tIns="46099" rIns="92197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7" tIns="46099" rIns="92197" bIns="4609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7" tIns="46099" rIns="92197" bIns="4609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32ACF4E-851C-4969-8B4C-C037E45A7A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cht.nl/content/carriere/home/index.xml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1EF827-7873-4691-91B4-AA26E442ECC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buFont typeface="Arial" pitchFamily="34" charset="0"/>
              <a:buNone/>
            </a:pPr>
            <a:r>
              <a:rPr lang="en-GB" dirty="0" smtClean="0"/>
              <a:t>Current HR web site (bilingual,</a:t>
            </a:r>
            <a:r>
              <a:rPr lang="en-GB" baseline="0" dirty="0" smtClean="0"/>
              <a:t> content orientated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2ACF4E-851C-4969-8B4C-C037E45A7AA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	current Recruitment site do be redone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2ACF4E-851C-4969-8B4C-C037E45A7AA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	more attractive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2ACF4E-851C-4969-8B4C-C037E45A7AA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u="sng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  <a:hlinkClick r:id="rId3"/>
              </a:rPr>
              <a:t>http://www.yacht.nl/content/carriere/home/index.xml</a:t>
            </a: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</a:p>
          <a:p>
            <a:endParaRPr lang="en-GB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Including</a:t>
            </a:r>
            <a:r>
              <a:rPr lang="en-GB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dynamic content: e.g. </a:t>
            </a: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XML feed from ICAMS (</a:t>
            </a:r>
            <a:r>
              <a:rPr lang="en-GB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ert</a:t>
            </a: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) into Flash component on CMS</a:t>
            </a:r>
          </a:p>
          <a:p>
            <a:endParaRPr lang="en-GB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GB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2ACF4E-851C-4969-8B4C-C037E45A7AA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	-&gt; same</a:t>
            </a:r>
            <a:r>
              <a:rPr lang="en-GB" baseline="0" dirty="0" smtClean="0"/>
              <a:t> visual branding as CERN’s public pages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2ACF4E-851C-4969-8B4C-C037E45A7AA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	Administrative</a:t>
            </a:r>
            <a:r>
              <a:rPr lang="en-GB" baseline="0" dirty="0" smtClean="0"/>
              <a:t> e-guide</a:t>
            </a:r>
          </a:p>
          <a:p>
            <a:endParaRPr lang="en-GB" baseline="0" dirty="0" smtClean="0"/>
          </a:p>
          <a:p>
            <a:r>
              <a:rPr lang="en-GB" baseline="0" dirty="0" smtClean="0"/>
              <a:t>	- bilingual</a:t>
            </a:r>
          </a:p>
          <a:p>
            <a:r>
              <a:rPr lang="en-GB" baseline="0" dirty="0" smtClean="0"/>
              <a:t>	- powerful search</a:t>
            </a:r>
          </a:p>
          <a:p>
            <a:r>
              <a:rPr lang="en-GB" baseline="0" dirty="0" smtClean="0"/>
              <a:t>	- content + managers all over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2ACF4E-851C-4969-8B4C-C037E45A7AA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easy to do basic formatting (such as bold, italic, tables, lists) without knowledge of HTML or CSS. Integrated spell-checker would be nice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2ACF4E-851C-4969-8B4C-C037E45A7AA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2CB5F-3359-4E00-9744-7ECA3BA2E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-32" y="-1"/>
            <a:ext cx="9144032" cy="144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E8130-8A9C-49DA-A396-BFF8C28D1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287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287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C0FD9-9D9A-4EFE-ABA9-DC178A47C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38A88-678C-4C3E-A411-FED771BC7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5CFF3-8038-483C-8A07-5F14ABBCD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B6C60-689E-45BC-9C0B-F11945A07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06516-6F7B-480B-B3E6-B106EBB8D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23EAF-8E5C-4AA3-BDB9-4A7E6233C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6257-25F8-4E19-9628-BA4C4E036D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7A249-0BFA-4FE3-B613-007602C5A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9380A-6568-41C4-ADF2-2B566214A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banner-bleu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-32" y="-1"/>
            <a:ext cx="9144032" cy="144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8200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1775" y="63579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12BAD8C-B3D6-4941-995F-408AD7AA4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jobs" TargetMode="External"/><Relationship Id="rId2" Type="http://schemas.openxmlformats.org/officeDocument/2006/relationships/hyperlink" Target="http://cern.ch/h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ern.ch/admin-eguid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Content Management System </a:t>
            </a:r>
            <a:br>
              <a:rPr lang="en-US" dirty="0" smtClean="0"/>
            </a:br>
            <a:r>
              <a:rPr lang="en-US" dirty="0" smtClean="0"/>
              <a:t>for</a:t>
            </a:r>
            <a:br>
              <a:rPr lang="en-US" dirty="0" smtClean="0"/>
            </a:br>
            <a:r>
              <a:rPr lang="en-US" dirty="0" smtClean="0"/>
              <a:t>HR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Catharina Hoch</a:t>
            </a:r>
          </a:p>
          <a:p>
            <a:r>
              <a:rPr lang="en-US" sz="2400" dirty="0" smtClean="0"/>
              <a:t>18.5.2010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HR’s needs - 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Option for light/heavy pages (e.g. with/without videos)</a:t>
            </a:r>
          </a:p>
          <a:p>
            <a:r>
              <a:rPr lang="en-GB" dirty="0" smtClean="0"/>
              <a:t>Protected areas (single sign-on)</a:t>
            </a:r>
          </a:p>
          <a:p>
            <a:r>
              <a:rPr lang="en-GB" dirty="0" smtClean="0"/>
              <a:t>RSS</a:t>
            </a:r>
          </a:p>
          <a:p>
            <a:r>
              <a:rPr lang="en-GB" dirty="0" smtClean="0"/>
              <a:t>Accessibility</a:t>
            </a:r>
          </a:p>
          <a:p>
            <a:r>
              <a:rPr lang="en-GB" dirty="0" smtClean="0"/>
              <a:t>Bread </a:t>
            </a:r>
            <a:r>
              <a:rPr lang="en-GB" dirty="0" smtClean="0"/>
              <a:t>crumbs</a:t>
            </a:r>
          </a:p>
          <a:p>
            <a:r>
              <a:rPr lang="en-GB" dirty="0" smtClean="0"/>
              <a:t>T</a:t>
            </a:r>
            <a:r>
              <a:rPr lang="en-GB" dirty="0" smtClean="0"/>
              <a:t>ag clouds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does what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What </a:t>
            </a:r>
            <a:r>
              <a:rPr lang="en-GB" b="1" dirty="0" smtClean="0"/>
              <a:t>we </a:t>
            </a:r>
            <a:r>
              <a:rPr lang="en-GB" dirty="0" smtClean="0"/>
              <a:t>do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Webmaster: </a:t>
            </a:r>
            <a:r>
              <a:rPr lang="en-GB" dirty="0" smtClean="0"/>
              <a:t>Template design, information/site architecture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End user: </a:t>
            </a:r>
            <a:r>
              <a:rPr lang="en-GB" dirty="0" smtClean="0"/>
              <a:t>Edit , create &amp; maintain </a:t>
            </a:r>
            <a:r>
              <a:rPr lang="en-GB" dirty="0" smtClean="0"/>
              <a:t>content</a:t>
            </a:r>
          </a:p>
          <a:p>
            <a:pPr>
              <a:buNone/>
            </a:pPr>
            <a:r>
              <a:rPr lang="en-GB" dirty="0" smtClean="0"/>
              <a:t>What we expect </a:t>
            </a:r>
            <a:r>
              <a:rPr lang="en-GB" b="1" dirty="0" smtClean="0"/>
              <a:t>IT</a:t>
            </a:r>
            <a:r>
              <a:rPr lang="en-GB" dirty="0" smtClean="0"/>
              <a:t> to do</a:t>
            </a:r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Provide infrastructure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Provide tool where training providers exist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Demonstrate the tool works with real use case</a:t>
            </a:r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HR’s sites concerned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HR general</a:t>
            </a:r>
          </a:p>
          <a:p>
            <a:pPr lvl="1">
              <a:buNone/>
            </a:pPr>
            <a:r>
              <a:rPr lang="en-GB" sz="2400" dirty="0" smtClean="0">
                <a:hlinkClick r:id="rId2"/>
              </a:rPr>
              <a:t>http://cern.ch/hr</a:t>
            </a:r>
            <a:endParaRPr lang="en-GB" sz="2400" dirty="0" smtClean="0"/>
          </a:p>
          <a:p>
            <a:r>
              <a:rPr lang="en-GB" dirty="0" smtClean="0"/>
              <a:t>Recruitment</a:t>
            </a:r>
          </a:p>
          <a:p>
            <a:pPr lvl="1">
              <a:buNone/>
            </a:pPr>
            <a:r>
              <a:rPr lang="en-GB" sz="2400" dirty="0" smtClean="0">
                <a:hlinkClick r:id="rId3"/>
              </a:rPr>
              <a:t>http://cern.ch/jobs</a:t>
            </a:r>
            <a:endParaRPr lang="en-GB" sz="2400" dirty="0" smtClean="0"/>
          </a:p>
          <a:p>
            <a:r>
              <a:rPr lang="en-GB" dirty="0" smtClean="0"/>
              <a:t>Admin e-guide</a:t>
            </a:r>
          </a:p>
          <a:p>
            <a:pPr lvl="1">
              <a:buNone/>
            </a:pPr>
            <a:r>
              <a:rPr lang="en-GB" sz="2400" dirty="0" smtClean="0">
                <a:hlinkClick r:id="rId4"/>
              </a:rPr>
              <a:t>http://cern.ch/admin-eguide</a:t>
            </a:r>
            <a:r>
              <a:rPr lang="en-GB" sz="2400" dirty="0" smtClean="0"/>
              <a:t>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2"/>
            <a:ext cx="9144000" cy="696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 bwMode="auto">
          <a:xfrm>
            <a:off x="2285984" y="642918"/>
            <a:ext cx="1285884" cy="428628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65194" y="1"/>
            <a:ext cx="11352234" cy="7846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attractive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571612"/>
            <a:ext cx="4143404" cy="3405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38267"/>
            <a:ext cx="4572000" cy="3334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209683"/>
            <a:ext cx="4071966" cy="3648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3867159"/>
            <a:ext cx="4786346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Including dynamic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28726" y="1428736"/>
            <a:ext cx="11237913" cy="772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 bwMode="auto">
          <a:xfrm>
            <a:off x="-428660" y="3286124"/>
            <a:ext cx="2071702" cy="1588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</a:t>
            </a:r>
            <a:r>
              <a:rPr lang="en-GB" dirty="0" smtClean="0"/>
              <a:t>with CERN home pages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1468475"/>
            <a:ext cx="9866313" cy="738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04388" cy="789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HR’s needs - 1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Nice URLs</a:t>
            </a:r>
          </a:p>
          <a:p>
            <a:pPr lvl="0"/>
            <a:r>
              <a:rPr lang="en-GB" dirty="0" smtClean="0"/>
              <a:t>Common visual </a:t>
            </a:r>
            <a:r>
              <a:rPr lang="en-GB" dirty="0" smtClean="0"/>
              <a:t>branding (CERN graphics templates)</a:t>
            </a:r>
            <a:endParaRPr lang="en-GB" dirty="0" smtClean="0"/>
          </a:p>
          <a:p>
            <a:r>
              <a:rPr lang="en-GB" dirty="0" smtClean="0"/>
              <a:t>Multilingual</a:t>
            </a:r>
          </a:p>
          <a:p>
            <a:r>
              <a:rPr lang="en-GB" dirty="0" smtClean="0"/>
              <a:t>Easy and independent content update by end-users</a:t>
            </a:r>
          </a:p>
          <a:p>
            <a:r>
              <a:rPr lang="en-GB" dirty="0" smtClean="0"/>
              <a:t>Dynamic content (integration of eRT)</a:t>
            </a:r>
          </a:p>
          <a:p>
            <a:r>
              <a:rPr lang="en-GB" dirty="0" smtClean="0"/>
              <a:t>Powerful search (meta data, content categorisation)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PresCERN_HR">
  <a:themeElements>
    <a:clrScheme name="Template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TemplatePresCERN_HR</Template>
  <TotalTime>11584</TotalTime>
  <Words>208</Words>
  <Application>Microsoft Office PowerPoint</Application>
  <PresentationFormat>On-screen Show (4:3)</PresentationFormat>
  <Paragraphs>57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TemplatePresCERN_HR</vt:lpstr>
      <vt:lpstr>Content Management System  for HR</vt:lpstr>
      <vt:lpstr>HR’s sites concerned</vt:lpstr>
      <vt:lpstr>Slide 3</vt:lpstr>
      <vt:lpstr>Slide 4</vt:lpstr>
      <vt:lpstr>More attractive</vt:lpstr>
      <vt:lpstr>Including dynamic content</vt:lpstr>
      <vt:lpstr>Integration with CERN home pages </vt:lpstr>
      <vt:lpstr>Slide 8</vt:lpstr>
      <vt:lpstr>HR’s needs - 1</vt:lpstr>
      <vt:lpstr>HR’s needs - 2</vt:lpstr>
      <vt:lpstr>Who does what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Catharina Hoch</dc:creator>
  <cp:lastModifiedBy>Catharina Hoch</cp:lastModifiedBy>
  <cp:revision>151</cp:revision>
  <dcterms:created xsi:type="dcterms:W3CDTF">2008-12-10T08:58:33Z</dcterms:created>
  <dcterms:modified xsi:type="dcterms:W3CDTF">2010-05-18T09:08:38Z</dcterms:modified>
</cp:coreProperties>
</file>