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4" r:id="rId2"/>
    <p:sldMasterId id="2147483673" r:id="rId3"/>
  </p:sldMasterIdLst>
  <p:notesMasterIdLst>
    <p:notesMasterId r:id="rId22"/>
  </p:notesMasterIdLst>
  <p:sldIdLst>
    <p:sldId id="256" r:id="rId4"/>
    <p:sldId id="610" r:id="rId5"/>
    <p:sldId id="616" r:id="rId6"/>
    <p:sldId id="611" r:id="rId7"/>
    <p:sldId id="581" r:id="rId8"/>
    <p:sldId id="573" r:id="rId9"/>
    <p:sldId id="614" r:id="rId10"/>
    <p:sldId id="576" r:id="rId11"/>
    <p:sldId id="577" r:id="rId12"/>
    <p:sldId id="578" r:id="rId13"/>
    <p:sldId id="615" r:id="rId14"/>
    <p:sldId id="579" r:id="rId15"/>
    <p:sldId id="494" r:id="rId16"/>
    <p:sldId id="612" r:id="rId17"/>
    <p:sldId id="613" r:id="rId18"/>
    <p:sldId id="589" r:id="rId19"/>
    <p:sldId id="587" r:id="rId20"/>
    <p:sldId id="28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73951"/>
    <a:srgbClr val="035C83"/>
    <a:srgbClr val="006C98"/>
    <a:srgbClr val="00374E"/>
    <a:srgbClr val="0063E3"/>
    <a:srgbClr val="71BACA"/>
    <a:srgbClr val="000000"/>
    <a:srgbClr val="324D20"/>
    <a:srgbClr val="F83E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23B9F8-0D25-144C-9CF5-5C6D8B5889AC}" v="227" dt="2020-09-29T08:39:24.6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1"/>
    <p:restoredTop sz="96327"/>
  </p:normalViewPr>
  <p:slideViewPr>
    <p:cSldViewPr snapToGrid="0" snapToObjects="1">
      <p:cViewPr varScale="1">
        <p:scale>
          <a:sx n="84" d="100"/>
          <a:sy n="84" d="100"/>
        </p:scale>
        <p:origin x="192" y="9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os Kanellopoulos" userId="08154885beb03b9b" providerId="LiveId" clId="{2223B9F8-0D25-144C-9CF5-5C6D8B5889AC}"/>
    <pc:docChg chg="undo custSel addSld delSld modSld sldOrd">
      <pc:chgData name="Christos Kanellopoulos" userId="08154885beb03b9b" providerId="LiveId" clId="{2223B9F8-0D25-144C-9CF5-5C6D8B5889AC}" dt="2020-09-29T08:39:24.695" v="1831" actId="171"/>
      <pc:docMkLst>
        <pc:docMk/>
      </pc:docMkLst>
      <pc:sldChg chg="modSp mod">
        <pc:chgData name="Christos Kanellopoulos" userId="08154885beb03b9b" providerId="LiveId" clId="{2223B9F8-0D25-144C-9CF5-5C6D8B5889AC}" dt="2020-09-29T06:12:37.807" v="1808" actId="20577"/>
        <pc:sldMkLst>
          <pc:docMk/>
          <pc:sldMk cId="3329853731" sldId="256"/>
        </pc:sldMkLst>
        <pc:spChg chg="mod">
          <ac:chgData name="Christos Kanellopoulos" userId="08154885beb03b9b" providerId="LiveId" clId="{2223B9F8-0D25-144C-9CF5-5C6D8B5889AC}" dt="2020-09-29T06:12:37.807" v="1808" actId="20577"/>
          <ac:spMkLst>
            <pc:docMk/>
            <pc:sldMk cId="3329853731" sldId="256"/>
            <ac:spMk id="127" creationId="{00000000-0000-0000-0000-000000000000}"/>
          </ac:spMkLst>
        </pc:spChg>
        <pc:spChg chg="mod">
          <ac:chgData name="Christos Kanellopoulos" userId="08154885beb03b9b" providerId="LiveId" clId="{2223B9F8-0D25-144C-9CF5-5C6D8B5889AC}" dt="2020-09-29T06:05:53.324" v="1674" actId="20577"/>
          <ac:spMkLst>
            <pc:docMk/>
            <pc:sldMk cId="3329853731" sldId="256"/>
            <ac:spMk id="128" creationId="{00000000-0000-0000-0000-000000000000}"/>
          </ac:spMkLst>
        </pc:spChg>
      </pc:sldChg>
      <pc:sldChg chg="del">
        <pc:chgData name="Christos Kanellopoulos" userId="08154885beb03b9b" providerId="LiveId" clId="{2223B9F8-0D25-144C-9CF5-5C6D8B5889AC}" dt="2020-09-29T06:00:54.365" v="1564" actId="2696"/>
        <pc:sldMkLst>
          <pc:docMk/>
          <pc:sldMk cId="1004683020" sldId="259"/>
        </pc:sldMkLst>
      </pc:sldChg>
      <pc:sldChg chg="del">
        <pc:chgData name="Christos Kanellopoulos" userId="08154885beb03b9b" providerId="LiveId" clId="{2223B9F8-0D25-144C-9CF5-5C6D8B5889AC}" dt="2020-09-29T06:00:54.287" v="1551" actId="2696"/>
        <pc:sldMkLst>
          <pc:docMk/>
          <pc:sldMk cId="3116826895" sldId="261"/>
        </pc:sldMkLst>
      </pc:sldChg>
      <pc:sldChg chg="del">
        <pc:chgData name="Christos Kanellopoulos" userId="08154885beb03b9b" providerId="LiveId" clId="{2223B9F8-0D25-144C-9CF5-5C6D8B5889AC}" dt="2020-09-29T06:00:54.262" v="1546" actId="2696"/>
        <pc:sldMkLst>
          <pc:docMk/>
          <pc:sldMk cId="3038878099" sldId="262"/>
        </pc:sldMkLst>
      </pc:sldChg>
      <pc:sldChg chg="del">
        <pc:chgData name="Christos Kanellopoulos" userId="08154885beb03b9b" providerId="LiveId" clId="{2223B9F8-0D25-144C-9CF5-5C6D8B5889AC}" dt="2020-09-29T06:00:54.282" v="1550" actId="2696"/>
        <pc:sldMkLst>
          <pc:docMk/>
          <pc:sldMk cId="401423946" sldId="270"/>
        </pc:sldMkLst>
      </pc:sldChg>
      <pc:sldChg chg="del">
        <pc:chgData name="Christos Kanellopoulos" userId="08154885beb03b9b" providerId="LiveId" clId="{2223B9F8-0D25-144C-9CF5-5C6D8B5889AC}" dt="2020-09-29T06:00:54.277" v="1549" actId="2696"/>
        <pc:sldMkLst>
          <pc:docMk/>
          <pc:sldMk cId="2273374782" sldId="271"/>
        </pc:sldMkLst>
      </pc:sldChg>
      <pc:sldChg chg="del">
        <pc:chgData name="Christos Kanellopoulos" userId="08154885beb03b9b" providerId="LiveId" clId="{2223B9F8-0D25-144C-9CF5-5C6D8B5889AC}" dt="2020-09-29T06:00:54.305" v="1555" actId="2696"/>
        <pc:sldMkLst>
          <pc:docMk/>
          <pc:sldMk cId="2056957940" sldId="272"/>
        </pc:sldMkLst>
      </pc:sldChg>
      <pc:sldChg chg="del">
        <pc:chgData name="Christos Kanellopoulos" userId="08154885beb03b9b" providerId="LiveId" clId="{2223B9F8-0D25-144C-9CF5-5C6D8B5889AC}" dt="2020-09-29T06:00:54.313" v="1557" actId="2696"/>
        <pc:sldMkLst>
          <pc:docMk/>
          <pc:sldMk cId="4028986606" sldId="278"/>
        </pc:sldMkLst>
      </pc:sldChg>
      <pc:sldChg chg="del">
        <pc:chgData name="Christos Kanellopoulos" userId="08154885beb03b9b" providerId="LiveId" clId="{2223B9F8-0D25-144C-9CF5-5C6D8B5889AC}" dt="2020-09-29T06:00:54.296" v="1553" actId="2696"/>
        <pc:sldMkLst>
          <pc:docMk/>
          <pc:sldMk cId="3920132624" sldId="284"/>
        </pc:sldMkLst>
      </pc:sldChg>
      <pc:sldChg chg="del">
        <pc:chgData name="Christos Kanellopoulos" userId="08154885beb03b9b" providerId="LiveId" clId="{2223B9F8-0D25-144C-9CF5-5C6D8B5889AC}" dt="2020-09-29T06:00:54.339" v="1563" actId="2696"/>
        <pc:sldMkLst>
          <pc:docMk/>
          <pc:sldMk cId="3951260701" sldId="286"/>
        </pc:sldMkLst>
      </pc:sldChg>
      <pc:sldChg chg="del">
        <pc:chgData name="Christos Kanellopoulos" userId="08154885beb03b9b" providerId="LiveId" clId="{2223B9F8-0D25-144C-9CF5-5C6D8B5889AC}" dt="2020-09-29T06:00:54.387" v="1566" actId="2696"/>
        <pc:sldMkLst>
          <pc:docMk/>
          <pc:sldMk cId="1566590095" sldId="291"/>
        </pc:sldMkLst>
      </pc:sldChg>
      <pc:sldChg chg="del">
        <pc:chgData name="Christos Kanellopoulos" userId="08154885beb03b9b" providerId="LiveId" clId="{2223B9F8-0D25-144C-9CF5-5C6D8B5889AC}" dt="2020-09-29T06:00:54.317" v="1558" actId="2696"/>
        <pc:sldMkLst>
          <pc:docMk/>
          <pc:sldMk cId="2725444279" sldId="292"/>
        </pc:sldMkLst>
      </pc:sldChg>
      <pc:sldChg chg="del">
        <pc:chgData name="Christos Kanellopoulos" userId="08154885beb03b9b" providerId="LiveId" clId="{2223B9F8-0D25-144C-9CF5-5C6D8B5889AC}" dt="2020-09-29T06:00:54.334" v="1562" actId="2696"/>
        <pc:sldMkLst>
          <pc:docMk/>
          <pc:sldMk cId="3755754027" sldId="295"/>
        </pc:sldMkLst>
      </pc:sldChg>
      <pc:sldChg chg="del">
        <pc:chgData name="Christos Kanellopoulos" userId="08154885beb03b9b" providerId="LiveId" clId="{2223B9F8-0D25-144C-9CF5-5C6D8B5889AC}" dt="2020-09-29T06:00:54.273" v="1548" actId="2696"/>
        <pc:sldMkLst>
          <pc:docMk/>
          <pc:sldMk cId="2630407542" sldId="296"/>
        </pc:sldMkLst>
      </pc:sldChg>
      <pc:sldChg chg="addSp modSp mod">
        <pc:chgData name="Christos Kanellopoulos" userId="08154885beb03b9b" providerId="LiveId" clId="{2223B9F8-0D25-144C-9CF5-5C6D8B5889AC}" dt="2020-09-29T06:01:38.133" v="1575" actId="1037"/>
        <pc:sldMkLst>
          <pc:docMk/>
          <pc:sldMk cId="86985136" sldId="494"/>
        </pc:sldMkLst>
        <pc:spChg chg="mod">
          <ac:chgData name="Christos Kanellopoulos" userId="08154885beb03b9b" providerId="LiveId" clId="{2223B9F8-0D25-144C-9CF5-5C6D8B5889AC}" dt="2020-09-29T06:01:38.133" v="1575" actId="1037"/>
          <ac:spMkLst>
            <pc:docMk/>
            <pc:sldMk cId="86985136" sldId="494"/>
            <ac:spMk id="14" creationId="{B9510C91-311C-9544-8B95-49FD4697C1B9}"/>
          </ac:spMkLst>
        </pc:spChg>
        <pc:spChg chg="add mod">
          <ac:chgData name="Christos Kanellopoulos" userId="08154885beb03b9b" providerId="LiveId" clId="{2223B9F8-0D25-144C-9CF5-5C6D8B5889AC}" dt="2020-09-29T06:01:31.750" v="1569"/>
          <ac:spMkLst>
            <pc:docMk/>
            <pc:sldMk cId="86985136" sldId="494"/>
            <ac:spMk id="16" creationId="{58346FC1-D768-734E-9A9B-5EF5F38A90D1}"/>
          </ac:spMkLst>
        </pc:spChg>
        <pc:grpChg chg="mod">
          <ac:chgData name="Christos Kanellopoulos" userId="08154885beb03b9b" providerId="LiveId" clId="{2223B9F8-0D25-144C-9CF5-5C6D8B5889AC}" dt="2020-09-29T04:53:54.556" v="841" actId="1076"/>
          <ac:grpSpMkLst>
            <pc:docMk/>
            <pc:sldMk cId="86985136" sldId="494"/>
            <ac:grpSpMk id="4" creationId="{B90A9D6C-8B9D-6A4F-A3CC-4F31BE5D69A8}"/>
          </ac:grpSpMkLst>
        </pc:grpChg>
        <pc:grpChg chg="add mod">
          <ac:chgData name="Christos Kanellopoulos" userId="08154885beb03b9b" providerId="LiveId" clId="{2223B9F8-0D25-144C-9CF5-5C6D8B5889AC}" dt="2020-09-29T06:01:38.133" v="1575" actId="1037"/>
          <ac:grpSpMkLst>
            <pc:docMk/>
            <pc:sldMk cId="86985136" sldId="494"/>
            <ac:grpSpMk id="13" creationId="{59272310-75F0-D64D-95FA-6ADC67DE0734}"/>
          </ac:grpSpMkLst>
        </pc:grpChg>
        <pc:picChg chg="mod">
          <ac:chgData name="Christos Kanellopoulos" userId="08154885beb03b9b" providerId="LiveId" clId="{2223B9F8-0D25-144C-9CF5-5C6D8B5889AC}" dt="2020-09-29T06:01:38.133" v="1575" actId="1037"/>
          <ac:picMkLst>
            <pc:docMk/>
            <pc:sldMk cId="86985136" sldId="494"/>
            <ac:picMk id="15" creationId="{08AF3D11-5B9F-B240-954D-27E085D56C1D}"/>
          </ac:picMkLst>
        </pc:picChg>
        <pc:picChg chg="mod">
          <ac:chgData name="Christos Kanellopoulos" userId="08154885beb03b9b" providerId="LiveId" clId="{2223B9F8-0D25-144C-9CF5-5C6D8B5889AC}" dt="2020-09-29T04:53:54.556" v="841" actId="1076"/>
          <ac:picMkLst>
            <pc:docMk/>
            <pc:sldMk cId="86985136" sldId="494"/>
            <ac:picMk id="1025" creationId="{E3A57EC3-5CB3-6147-983F-E988338428C1}"/>
          </ac:picMkLst>
        </pc:picChg>
        <pc:picChg chg="mod">
          <ac:chgData name="Christos Kanellopoulos" userId="08154885beb03b9b" providerId="LiveId" clId="{2223B9F8-0D25-144C-9CF5-5C6D8B5889AC}" dt="2020-09-29T04:53:54.556" v="841" actId="1076"/>
          <ac:picMkLst>
            <pc:docMk/>
            <pc:sldMk cId="86985136" sldId="494"/>
            <ac:picMk id="1026" creationId="{F9156324-72DD-5C45-B4AC-9E40B628E873}"/>
          </ac:picMkLst>
        </pc:picChg>
        <pc:picChg chg="mod">
          <ac:chgData name="Christos Kanellopoulos" userId="08154885beb03b9b" providerId="LiveId" clId="{2223B9F8-0D25-144C-9CF5-5C6D8B5889AC}" dt="2020-09-29T04:53:54.556" v="841" actId="1076"/>
          <ac:picMkLst>
            <pc:docMk/>
            <pc:sldMk cId="86985136" sldId="494"/>
            <ac:picMk id="1027" creationId="{297B2E3C-DF3B-9D48-AE99-A95F50241669}"/>
          </ac:picMkLst>
        </pc:picChg>
        <pc:picChg chg="mod">
          <ac:chgData name="Christos Kanellopoulos" userId="08154885beb03b9b" providerId="LiveId" clId="{2223B9F8-0D25-144C-9CF5-5C6D8B5889AC}" dt="2020-09-29T04:53:54.556" v="841" actId="1076"/>
          <ac:picMkLst>
            <pc:docMk/>
            <pc:sldMk cId="86985136" sldId="494"/>
            <ac:picMk id="1028" creationId="{233E21BD-2B0A-DA46-8483-BB5A2861EA1D}"/>
          </ac:picMkLst>
        </pc:picChg>
        <pc:picChg chg="mod">
          <ac:chgData name="Christos Kanellopoulos" userId="08154885beb03b9b" providerId="LiveId" clId="{2223B9F8-0D25-144C-9CF5-5C6D8B5889AC}" dt="2020-09-29T04:53:54.556" v="841" actId="1076"/>
          <ac:picMkLst>
            <pc:docMk/>
            <pc:sldMk cId="86985136" sldId="494"/>
            <ac:picMk id="1029" creationId="{A9B84A8D-F40F-A24B-82E4-B8F646407293}"/>
          </ac:picMkLst>
        </pc:picChg>
        <pc:picChg chg="mod">
          <ac:chgData name="Christos Kanellopoulos" userId="08154885beb03b9b" providerId="LiveId" clId="{2223B9F8-0D25-144C-9CF5-5C6D8B5889AC}" dt="2020-09-29T04:53:54.556" v="841" actId="1076"/>
          <ac:picMkLst>
            <pc:docMk/>
            <pc:sldMk cId="86985136" sldId="494"/>
            <ac:picMk id="1030" creationId="{B7DE2946-8D75-B74F-B42F-3B3D1F9FFB28}"/>
          </ac:picMkLst>
        </pc:picChg>
        <pc:picChg chg="mod">
          <ac:chgData name="Christos Kanellopoulos" userId="08154885beb03b9b" providerId="LiveId" clId="{2223B9F8-0D25-144C-9CF5-5C6D8B5889AC}" dt="2020-09-29T04:53:54.556" v="841" actId="1076"/>
          <ac:picMkLst>
            <pc:docMk/>
            <pc:sldMk cId="86985136" sldId="494"/>
            <ac:picMk id="1031" creationId="{9CCA17DE-6BCD-9A4B-800F-A5F68A3420BC}"/>
          </ac:picMkLst>
        </pc:picChg>
      </pc:sldChg>
      <pc:sldChg chg="modSp del mod">
        <pc:chgData name="Christos Kanellopoulos" userId="08154885beb03b9b" providerId="LiveId" clId="{2223B9F8-0D25-144C-9CF5-5C6D8B5889AC}" dt="2020-09-29T04:57:47.731" v="857" actId="2696"/>
        <pc:sldMkLst>
          <pc:docMk/>
          <pc:sldMk cId="1816578521" sldId="495"/>
        </pc:sldMkLst>
        <pc:spChg chg="mod">
          <ac:chgData name="Christos Kanellopoulos" userId="08154885beb03b9b" providerId="LiveId" clId="{2223B9F8-0D25-144C-9CF5-5C6D8B5889AC}" dt="2020-09-29T04:18:39.962" v="725" actId="207"/>
          <ac:spMkLst>
            <pc:docMk/>
            <pc:sldMk cId="1816578521" sldId="495"/>
            <ac:spMk id="17" creationId="{44FE6410-DBFC-CB42-91ED-C4CF1FE8A3A5}"/>
          </ac:spMkLst>
        </pc:spChg>
      </pc:sldChg>
      <pc:sldChg chg="del ord">
        <pc:chgData name="Christos Kanellopoulos" userId="08154885beb03b9b" providerId="LiveId" clId="{2223B9F8-0D25-144C-9CF5-5C6D8B5889AC}" dt="2020-09-29T04:52:33.461" v="836" actId="2696"/>
        <pc:sldMkLst>
          <pc:docMk/>
          <pc:sldMk cId="2012592088" sldId="507"/>
        </pc:sldMkLst>
      </pc:sldChg>
      <pc:sldChg chg="del">
        <pc:chgData name="Christos Kanellopoulos" userId="08154885beb03b9b" providerId="LiveId" clId="{2223B9F8-0D25-144C-9CF5-5C6D8B5889AC}" dt="2020-09-29T06:00:43.714" v="1545" actId="2696"/>
        <pc:sldMkLst>
          <pc:docMk/>
          <pc:sldMk cId="655643772" sldId="510"/>
        </pc:sldMkLst>
      </pc:sldChg>
      <pc:sldChg chg="del">
        <pc:chgData name="Christos Kanellopoulos" userId="08154885beb03b9b" providerId="LiveId" clId="{2223B9F8-0D25-144C-9CF5-5C6D8B5889AC}" dt="2020-09-29T06:00:43.670" v="1544" actId="2696"/>
        <pc:sldMkLst>
          <pc:docMk/>
          <pc:sldMk cId="2820652883" sldId="511"/>
        </pc:sldMkLst>
      </pc:sldChg>
      <pc:sldChg chg="modSp del mod">
        <pc:chgData name="Christos Kanellopoulos" userId="08154885beb03b9b" providerId="LiveId" clId="{2223B9F8-0D25-144C-9CF5-5C6D8B5889AC}" dt="2020-09-29T06:00:43.665" v="1543" actId="2696"/>
        <pc:sldMkLst>
          <pc:docMk/>
          <pc:sldMk cId="1946481448" sldId="521"/>
        </pc:sldMkLst>
        <pc:picChg chg="mod">
          <ac:chgData name="Christos Kanellopoulos" userId="08154885beb03b9b" providerId="LiveId" clId="{2223B9F8-0D25-144C-9CF5-5C6D8B5889AC}" dt="2020-09-29T03:40:23.322" v="38" actId="14100"/>
          <ac:picMkLst>
            <pc:docMk/>
            <pc:sldMk cId="1946481448" sldId="521"/>
            <ac:picMk id="7" creationId="{FC834204-90F6-8C46-A5F6-A32BE3C774DA}"/>
          </ac:picMkLst>
        </pc:picChg>
      </pc:sldChg>
      <pc:sldChg chg="del">
        <pc:chgData name="Christos Kanellopoulos" userId="08154885beb03b9b" providerId="LiveId" clId="{2223B9F8-0D25-144C-9CF5-5C6D8B5889AC}" dt="2020-09-29T04:02:36.193" v="569" actId="2696"/>
        <pc:sldMkLst>
          <pc:docMk/>
          <pc:sldMk cId="1756617874" sldId="530"/>
        </pc:sldMkLst>
      </pc:sldChg>
      <pc:sldChg chg="del">
        <pc:chgData name="Christos Kanellopoulos" userId="08154885beb03b9b" providerId="LiveId" clId="{2223B9F8-0D25-144C-9CF5-5C6D8B5889AC}" dt="2020-09-29T04:02:35.524" v="568" actId="2696"/>
        <pc:sldMkLst>
          <pc:docMk/>
          <pc:sldMk cId="3045383060" sldId="541"/>
        </pc:sldMkLst>
      </pc:sldChg>
      <pc:sldChg chg="del">
        <pc:chgData name="Christos Kanellopoulos" userId="08154885beb03b9b" providerId="LiveId" clId="{2223B9F8-0D25-144C-9CF5-5C6D8B5889AC}" dt="2020-09-29T04:57:43.465" v="856" actId="2696"/>
        <pc:sldMkLst>
          <pc:docMk/>
          <pc:sldMk cId="4250829370" sldId="542"/>
        </pc:sldMkLst>
      </pc:sldChg>
      <pc:sldChg chg="del">
        <pc:chgData name="Christos Kanellopoulos" userId="08154885beb03b9b" providerId="LiveId" clId="{2223B9F8-0D25-144C-9CF5-5C6D8B5889AC}" dt="2020-09-29T06:00:54.309" v="1556" actId="2696"/>
        <pc:sldMkLst>
          <pc:docMk/>
          <pc:sldMk cId="2338266620" sldId="563"/>
        </pc:sldMkLst>
      </pc:sldChg>
      <pc:sldChg chg="del">
        <pc:chgData name="Christos Kanellopoulos" userId="08154885beb03b9b" providerId="LiveId" clId="{2223B9F8-0D25-144C-9CF5-5C6D8B5889AC}" dt="2020-09-29T06:00:54.321" v="1559" actId="2696"/>
        <pc:sldMkLst>
          <pc:docMk/>
          <pc:sldMk cId="2370679958" sldId="564"/>
        </pc:sldMkLst>
      </pc:sldChg>
      <pc:sldChg chg="del">
        <pc:chgData name="Christos Kanellopoulos" userId="08154885beb03b9b" providerId="LiveId" clId="{2223B9F8-0D25-144C-9CF5-5C6D8B5889AC}" dt="2020-09-29T06:00:54.300" v="1554" actId="2696"/>
        <pc:sldMkLst>
          <pc:docMk/>
          <pc:sldMk cId="2400982844" sldId="565"/>
        </pc:sldMkLst>
      </pc:sldChg>
      <pc:sldChg chg="del">
        <pc:chgData name="Christos Kanellopoulos" userId="08154885beb03b9b" providerId="LiveId" clId="{2223B9F8-0D25-144C-9CF5-5C6D8B5889AC}" dt="2020-09-29T06:00:54.330" v="1561" actId="2696"/>
        <pc:sldMkLst>
          <pc:docMk/>
          <pc:sldMk cId="4256285438" sldId="566"/>
        </pc:sldMkLst>
      </pc:sldChg>
      <pc:sldChg chg="del">
        <pc:chgData name="Christos Kanellopoulos" userId="08154885beb03b9b" providerId="LiveId" clId="{2223B9F8-0D25-144C-9CF5-5C6D8B5889AC}" dt="2020-09-29T06:00:54.370" v="1565" actId="2696"/>
        <pc:sldMkLst>
          <pc:docMk/>
          <pc:sldMk cId="2022548450" sldId="567"/>
        </pc:sldMkLst>
      </pc:sldChg>
      <pc:sldChg chg="del">
        <pc:chgData name="Christos Kanellopoulos" userId="08154885beb03b9b" providerId="LiveId" clId="{2223B9F8-0D25-144C-9CF5-5C6D8B5889AC}" dt="2020-09-29T06:00:54.292" v="1552" actId="2696"/>
        <pc:sldMkLst>
          <pc:docMk/>
          <pc:sldMk cId="3250682440" sldId="568"/>
        </pc:sldMkLst>
      </pc:sldChg>
      <pc:sldChg chg="del">
        <pc:chgData name="Christos Kanellopoulos" userId="08154885beb03b9b" providerId="LiveId" clId="{2223B9F8-0D25-144C-9CF5-5C6D8B5889AC}" dt="2020-09-29T06:00:54.326" v="1560" actId="2696"/>
        <pc:sldMkLst>
          <pc:docMk/>
          <pc:sldMk cId="1711945086" sldId="569"/>
        </pc:sldMkLst>
      </pc:sldChg>
      <pc:sldChg chg="del">
        <pc:chgData name="Christos Kanellopoulos" userId="08154885beb03b9b" providerId="LiveId" clId="{2223B9F8-0D25-144C-9CF5-5C6D8B5889AC}" dt="2020-09-29T06:00:43.647" v="1540" actId="2696"/>
        <pc:sldMkLst>
          <pc:docMk/>
          <pc:sldMk cId="345183770" sldId="570"/>
        </pc:sldMkLst>
      </pc:sldChg>
      <pc:sldChg chg="del">
        <pc:chgData name="Christos Kanellopoulos" userId="08154885beb03b9b" providerId="LiveId" clId="{2223B9F8-0D25-144C-9CF5-5C6D8B5889AC}" dt="2020-09-29T06:00:43.653" v="1541" actId="2696"/>
        <pc:sldMkLst>
          <pc:docMk/>
          <pc:sldMk cId="629587066" sldId="571"/>
        </pc:sldMkLst>
      </pc:sldChg>
      <pc:sldChg chg="ord">
        <pc:chgData name="Christos Kanellopoulos" userId="08154885beb03b9b" providerId="LiveId" clId="{2223B9F8-0D25-144C-9CF5-5C6D8B5889AC}" dt="2020-09-29T05:39:09.623" v="1127" actId="20578"/>
        <pc:sldMkLst>
          <pc:docMk/>
          <pc:sldMk cId="1667228239" sldId="573"/>
        </pc:sldMkLst>
      </pc:sldChg>
      <pc:sldChg chg="del">
        <pc:chgData name="Christos Kanellopoulos" userId="08154885beb03b9b" providerId="LiveId" clId="{2223B9F8-0D25-144C-9CF5-5C6D8B5889AC}" dt="2020-09-29T04:02:09.496" v="567" actId="2696"/>
        <pc:sldMkLst>
          <pc:docMk/>
          <pc:sldMk cId="2211536733" sldId="574"/>
        </pc:sldMkLst>
      </pc:sldChg>
      <pc:sldChg chg="add del">
        <pc:chgData name="Christos Kanellopoulos" userId="08154885beb03b9b" providerId="LiveId" clId="{2223B9F8-0D25-144C-9CF5-5C6D8B5889AC}" dt="2020-09-29T05:46:57.599" v="1201" actId="2696"/>
        <pc:sldMkLst>
          <pc:docMk/>
          <pc:sldMk cId="2474912663" sldId="574"/>
        </pc:sldMkLst>
      </pc:sldChg>
      <pc:sldChg chg="del">
        <pc:chgData name="Christos Kanellopoulos" userId="08154885beb03b9b" providerId="LiveId" clId="{2223B9F8-0D25-144C-9CF5-5C6D8B5889AC}" dt="2020-09-29T06:00:43.660" v="1542" actId="2696"/>
        <pc:sldMkLst>
          <pc:docMk/>
          <pc:sldMk cId="2165851498" sldId="575"/>
        </pc:sldMkLst>
      </pc:sldChg>
      <pc:sldChg chg="del">
        <pc:chgData name="Christos Kanellopoulos" userId="08154885beb03b9b" providerId="LiveId" clId="{2223B9F8-0D25-144C-9CF5-5C6D8B5889AC}" dt="2020-09-29T04:02:09.372" v="563" actId="2696"/>
        <pc:sldMkLst>
          <pc:docMk/>
          <pc:sldMk cId="1043238048" sldId="576"/>
        </pc:sldMkLst>
      </pc:sldChg>
      <pc:sldChg chg="modSp add mod">
        <pc:chgData name="Christos Kanellopoulos" userId="08154885beb03b9b" providerId="LiveId" clId="{2223B9F8-0D25-144C-9CF5-5C6D8B5889AC}" dt="2020-09-29T05:45:32.620" v="1197" actId="2165"/>
        <pc:sldMkLst>
          <pc:docMk/>
          <pc:sldMk cId="1370544714" sldId="576"/>
        </pc:sldMkLst>
        <pc:graphicFrameChg chg="modGraphic">
          <ac:chgData name="Christos Kanellopoulos" userId="08154885beb03b9b" providerId="LiveId" clId="{2223B9F8-0D25-144C-9CF5-5C6D8B5889AC}" dt="2020-09-29T05:45:32.620" v="1197" actId="2165"/>
          <ac:graphicFrameMkLst>
            <pc:docMk/>
            <pc:sldMk cId="1370544714" sldId="576"/>
            <ac:graphicFrameMk id="7" creationId="{AA7D2060-06D5-374B-9D1D-17342473EE4C}"/>
          </ac:graphicFrameMkLst>
        </pc:graphicFrameChg>
      </pc:sldChg>
      <pc:sldChg chg="del">
        <pc:chgData name="Christos Kanellopoulos" userId="08154885beb03b9b" providerId="LiveId" clId="{2223B9F8-0D25-144C-9CF5-5C6D8B5889AC}" dt="2020-09-29T04:02:09.421" v="565" actId="2696"/>
        <pc:sldMkLst>
          <pc:docMk/>
          <pc:sldMk cId="1649631269" sldId="577"/>
        </pc:sldMkLst>
      </pc:sldChg>
      <pc:sldChg chg="modSp add mod">
        <pc:chgData name="Christos Kanellopoulos" userId="08154885beb03b9b" providerId="LiveId" clId="{2223B9F8-0D25-144C-9CF5-5C6D8B5889AC}" dt="2020-09-29T05:45:55.277" v="1198" actId="2165"/>
        <pc:sldMkLst>
          <pc:docMk/>
          <pc:sldMk cId="3471938753" sldId="577"/>
        </pc:sldMkLst>
        <pc:graphicFrameChg chg="modGraphic">
          <ac:chgData name="Christos Kanellopoulos" userId="08154885beb03b9b" providerId="LiveId" clId="{2223B9F8-0D25-144C-9CF5-5C6D8B5889AC}" dt="2020-09-29T05:45:55.277" v="1198" actId="2165"/>
          <ac:graphicFrameMkLst>
            <pc:docMk/>
            <pc:sldMk cId="3471938753" sldId="577"/>
            <ac:graphicFrameMk id="7" creationId="{AA7D2060-06D5-374B-9D1D-17342473EE4C}"/>
          </ac:graphicFrameMkLst>
        </pc:graphicFrameChg>
      </pc:sldChg>
      <pc:sldChg chg="modSp add mod">
        <pc:chgData name="Christos Kanellopoulos" userId="08154885beb03b9b" providerId="LiveId" clId="{2223B9F8-0D25-144C-9CF5-5C6D8B5889AC}" dt="2020-09-29T05:46:13.559" v="1199" actId="2165"/>
        <pc:sldMkLst>
          <pc:docMk/>
          <pc:sldMk cId="62355358" sldId="578"/>
        </pc:sldMkLst>
        <pc:graphicFrameChg chg="modGraphic">
          <ac:chgData name="Christos Kanellopoulos" userId="08154885beb03b9b" providerId="LiveId" clId="{2223B9F8-0D25-144C-9CF5-5C6D8B5889AC}" dt="2020-09-29T05:46:13.559" v="1199" actId="2165"/>
          <ac:graphicFrameMkLst>
            <pc:docMk/>
            <pc:sldMk cId="62355358" sldId="578"/>
            <ac:graphicFrameMk id="7" creationId="{AA7D2060-06D5-374B-9D1D-17342473EE4C}"/>
          </ac:graphicFrameMkLst>
        </pc:graphicFrameChg>
      </pc:sldChg>
      <pc:sldChg chg="del">
        <pc:chgData name="Christos Kanellopoulos" userId="08154885beb03b9b" providerId="LiveId" clId="{2223B9F8-0D25-144C-9CF5-5C6D8B5889AC}" dt="2020-09-29T04:02:09.379" v="564" actId="2696"/>
        <pc:sldMkLst>
          <pc:docMk/>
          <pc:sldMk cId="1645446445" sldId="578"/>
        </pc:sldMkLst>
      </pc:sldChg>
      <pc:sldChg chg="modSp add mod">
        <pc:chgData name="Christos Kanellopoulos" userId="08154885beb03b9b" providerId="LiveId" clId="{2223B9F8-0D25-144C-9CF5-5C6D8B5889AC}" dt="2020-09-29T05:46:32.820" v="1200" actId="2165"/>
        <pc:sldMkLst>
          <pc:docMk/>
          <pc:sldMk cId="1456850620" sldId="579"/>
        </pc:sldMkLst>
        <pc:graphicFrameChg chg="modGraphic">
          <ac:chgData name="Christos Kanellopoulos" userId="08154885beb03b9b" providerId="LiveId" clId="{2223B9F8-0D25-144C-9CF5-5C6D8B5889AC}" dt="2020-09-29T05:46:32.820" v="1200" actId="2165"/>
          <ac:graphicFrameMkLst>
            <pc:docMk/>
            <pc:sldMk cId="1456850620" sldId="579"/>
            <ac:graphicFrameMk id="7" creationId="{AA7D2060-06D5-374B-9D1D-17342473EE4C}"/>
          </ac:graphicFrameMkLst>
        </pc:graphicFrameChg>
      </pc:sldChg>
      <pc:sldChg chg="del">
        <pc:chgData name="Christos Kanellopoulos" userId="08154885beb03b9b" providerId="LiveId" clId="{2223B9F8-0D25-144C-9CF5-5C6D8B5889AC}" dt="2020-09-29T04:02:09.451" v="566" actId="2696"/>
        <pc:sldMkLst>
          <pc:docMk/>
          <pc:sldMk cId="3233567002" sldId="579"/>
        </pc:sldMkLst>
      </pc:sldChg>
      <pc:sldChg chg="del">
        <pc:chgData name="Christos Kanellopoulos" userId="08154885beb03b9b" providerId="LiveId" clId="{2223B9F8-0D25-144C-9CF5-5C6D8B5889AC}" dt="2020-09-29T03:54:12.468" v="446" actId="2696"/>
        <pc:sldMkLst>
          <pc:docMk/>
          <pc:sldMk cId="615719776" sldId="580"/>
        </pc:sldMkLst>
      </pc:sldChg>
      <pc:sldChg chg="addSp delSp modSp mod ord">
        <pc:chgData name="Christos Kanellopoulos" userId="08154885beb03b9b" providerId="LiveId" clId="{2223B9F8-0D25-144C-9CF5-5C6D8B5889AC}" dt="2020-09-29T04:40:27.389" v="824" actId="1076"/>
        <pc:sldMkLst>
          <pc:docMk/>
          <pc:sldMk cId="510391208" sldId="581"/>
        </pc:sldMkLst>
        <pc:spChg chg="mod">
          <ac:chgData name="Christos Kanellopoulos" userId="08154885beb03b9b" providerId="LiveId" clId="{2223B9F8-0D25-144C-9CF5-5C6D8B5889AC}" dt="2020-09-29T04:25:01.668" v="810" actId="20577"/>
          <ac:spMkLst>
            <pc:docMk/>
            <pc:sldMk cId="510391208" sldId="581"/>
            <ac:spMk id="613" creationId="{00000000-0000-0000-0000-000000000000}"/>
          </ac:spMkLst>
        </pc:spChg>
        <pc:picChg chg="add mod modCrop">
          <ac:chgData name="Christos Kanellopoulos" userId="08154885beb03b9b" providerId="LiveId" clId="{2223B9F8-0D25-144C-9CF5-5C6D8B5889AC}" dt="2020-09-29T03:41:59.021" v="44" actId="14100"/>
          <ac:picMkLst>
            <pc:docMk/>
            <pc:sldMk cId="510391208" sldId="581"/>
            <ac:picMk id="26" creationId="{D2655F69-5FBA-0042-935C-431EAE19CA1A}"/>
          </ac:picMkLst>
        </pc:picChg>
        <pc:picChg chg="del">
          <ac:chgData name="Christos Kanellopoulos" userId="08154885beb03b9b" providerId="LiveId" clId="{2223B9F8-0D25-144C-9CF5-5C6D8B5889AC}" dt="2020-09-29T03:41:24.385" v="39" actId="478"/>
          <ac:picMkLst>
            <pc:docMk/>
            <pc:sldMk cId="510391208" sldId="581"/>
            <ac:picMk id="612" creationId="{00000000-0000-0000-0000-000000000000}"/>
          </ac:picMkLst>
        </pc:picChg>
        <pc:picChg chg="add mod">
          <ac:chgData name="Christos Kanellopoulos" userId="08154885beb03b9b" providerId="LiveId" clId="{2223B9F8-0D25-144C-9CF5-5C6D8B5889AC}" dt="2020-09-29T04:40:27.389" v="824" actId="1076"/>
          <ac:picMkLst>
            <pc:docMk/>
            <pc:sldMk cId="510391208" sldId="581"/>
            <ac:picMk id="2050" creationId="{BB979E91-1D54-204E-AC33-0C9BAA1EA123}"/>
          </ac:picMkLst>
        </pc:picChg>
      </pc:sldChg>
      <pc:sldChg chg="del">
        <pc:chgData name="Christos Kanellopoulos" userId="08154885beb03b9b" providerId="LiveId" clId="{2223B9F8-0D25-144C-9CF5-5C6D8B5889AC}" dt="2020-09-29T03:43:15.940" v="45" actId="2696"/>
        <pc:sldMkLst>
          <pc:docMk/>
          <pc:sldMk cId="1104945522" sldId="582"/>
        </pc:sldMkLst>
      </pc:sldChg>
      <pc:sldChg chg="del">
        <pc:chgData name="Christos Kanellopoulos" userId="08154885beb03b9b" providerId="LiveId" clId="{2223B9F8-0D25-144C-9CF5-5C6D8B5889AC}" dt="2020-09-29T03:43:15.962" v="47" actId="2696"/>
        <pc:sldMkLst>
          <pc:docMk/>
          <pc:sldMk cId="1942903956" sldId="583"/>
        </pc:sldMkLst>
      </pc:sldChg>
      <pc:sldChg chg="del">
        <pc:chgData name="Christos Kanellopoulos" userId="08154885beb03b9b" providerId="LiveId" clId="{2223B9F8-0D25-144C-9CF5-5C6D8B5889AC}" dt="2020-09-29T03:43:15.986" v="48" actId="2696"/>
        <pc:sldMkLst>
          <pc:docMk/>
          <pc:sldMk cId="798567894" sldId="584"/>
        </pc:sldMkLst>
      </pc:sldChg>
      <pc:sldChg chg="del">
        <pc:chgData name="Christos Kanellopoulos" userId="08154885beb03b9b" providerId="LiveId" clId="{2223B9F8-0D25-144C-9CF5-5C6D8B5889AC}" dt="2020-09-29T03:43:16.001" v="49" actId="2696"/>
        <pc:sldMkLst>
          <pc:docMk/>
          <pc:sldMk cId="2290609350" sldId="586"/>
        </pc:sldMkLst>
      </pc:sldChg>
      <pc:sldChg chg="addSp delSp modSp mod ord">
        <pc:chgData name="Christos Kanellopoulos" userId="08154885beb03b9b" providerId="LiveId" clId="{2223B9F8-0D25-144C-9CF5-5C6D8B5889AC}" dt="2020-09-29T08:39:24.695" v="1831" actId="171"/>
        <pc:sldMkLst>
          <pc:docMk/>
          <pc:sldMk cId="1092974215" sldId="587"/>
        </pc:sldMkLst>
        <pc:spChg chg="add del mod">
          <ac:chgData name="Christos Kanellopoulos" userId="08154885beb03b9b" providerId="LiveId" clId="{2223B9F8-0D25-144C-9CF5-5C6D8B5889AC}" dt="2020-09-29T04:00:10.565" v="540"/>
          <ac:spMkLst>
            <pc:docMk/>
            <pc:sldMk cId="1092974215" sldId="587"/>
            <ac:spMk id="8" creationId="{FD15A86E-9CBF-DA4E-BFC1-709C2B45BFB4}"/>
          </ac:spMkLst>
        </pc:spChg>
        <pc:spChg chg="mod">
          <ac:chgData name="Christos Kanellopoulos" userId="08154885beb03b9b" providerId="LiveId" clId="{2223B9F8-0D25-144C-9CF5-5C6D8B5889AC}" dt="2020-09-29T06:04:06.927" v="1628" actId="20577"/>
          <ac:spMkLst>
            <pc:docMk/>
            <pc:sldMk cId="1092974215" sldId="587"/>
            <ac:spMk id="11" creationId="{BFBEB549-16E7-9F42-988C-F0128563E4E7}"/>
          </ac:spMkLst>
        </pc:spChg>
        <pc:spChg chg="add mod">
          <ac:chgData name="Christos Kanellopoulos" userId="08154885beb03b9b" providerId="LiveId" clId="{2223B9F8-0D25-144C-9CF5-5C6D8B5889AC}" dt="2020-09-29T04:00:53.508" v="559" actId="113"/>
          <ac:spMkLst>
            <pc:docMk/>
            <pc:sldMk cId="1092974215" sldId="587"/>
            <ac:spMk id="13" creationId="{F9959E95-6F33-F943-934C-212205B607E5}"/>
          </ac:spMkLst>
        </pc:spChg>
        <pc:graphicFrameChg chg="del mod modGraphic">
          <ac:chgData name="Christos Kanellopoulos" userId="08154885beb03b9b" providerId="LiveId" clId="{2223B9F8-0D25-144C-9CF5-5C6D8B5889AC}" dt="2020-09-29T08:39:02.696" v="1828" actId="478"/>
          <ac:graphicFrameMkLst>
            <pc:docMk/>
            <pc:sldMk cId="1092974215" sldId="587"/>
            <ac:graphicFrameMk id="12" creationId="{A297F30D-3D0A-E941-A093-CC5848F5C14B}"/>
          </ac:graphicFrameMkLst>
        </pc:graphicFrameChg>
        <pc:graphicFrameChg chg="add mod">
          <ac:chgData name="Christos Kanellopoulos" userId="08154885beb03b9b" providerId="LiveId" clId="{2223B9F8-0D25-144C-9CF5-5C6D8B5889AC}" dt="2020-09-29T08:39:24.695" v="1831" actId="171"/>
          <ac:graphicFrameMkLst>
            <pc:docMk/>
            <pc:sldMk cId="1092974215" sldId="587"/>
            <ac:graphicFrameMk id="15" creationId="{5D663A51-CE81-3A4E-B686-C58C3F2DD66C}"/>
          </ac:graphicFrameMkLst>
        </pc:graphicFrameChg>
        <pc:picChg chg="mod">
          <ac:chgData name="Christos Kanellopoulos" userId="08154885beb03b9b" providerId="LiveId" clId="{2223B9F8-0D25-144C-9CF5-5C6D8B5889AC}" dt="2020-09-29T03:51:51.364" v="413" actId="1076"/>
          <ac:picMkLst>
            <pc:docMk/>
            <pc:sldMk cId="1092974215" sldId="587"/>
            <ac:picMk id="6" creationId="{B03690CE-CA48-7A40-98C1-127B4E9704B4}"/>
          </ac:picMkLst>
        </pc:picChg>
        <pc:picChg chg="add mod">
          <ac:chgData name="Christos Kanellopoulos" userId="08154885beb03b9b" providerId="LiveId" clId="{2223B9F8-0D25-144C-9CF5-5C6D8B5889AC}" dt="2020-09-29T04:00:26.691" v="542"/>
          <ac:picMkLst>
            <pc:docMk/>
            <pc:sldMk cId="1092974215" sldId="587"/>
            <ac:picMk id="14" creationId="{7C2A82E7-1D61-6B46-923B-D6C6C218223F}"/>
          </ac:picMkLst>
        </pc:picChg>
      </pc:sldChg>
      <pc:sldChg chg="del">
        <pc:chgData name="Christos Kanellopoulos" userId="08154885beb03b9b" providerId="LiveId" clId="{2223B9F8-0D25-144C-9CF5-5C6D8B5889AC}" dt="2020-09-29T04:01:10.426" v="561" actId="2696"/>
        <pc:sldMkLst>
          <pc:docMk/>
          <pc:sldMk cId="3238349250" sldId="588"/>
        </pc:sldMkLst>
      </pc:sldChg>
      <pc:sldChg chg="modSp add mod">
        <pc:chgData name="Christos Kanellopoulos" userId="08154885beb03b9b" providerId="LiveId" clId="{2223B9F8-0D25-144C-9CF5-5C6D8B5889AC}" dt="2020-09-29T08:38:10.815" v="1827" actId="2165"/>
        <pc:sldMkLst>
          <pc:docMk/>
          <pc:sldMk cId="266275807" sldId="589"/>
        </pc:sldMkLst>
        <pc:spChg chg="mod">
          <ac:chgData name="Christos Kanellopoulos" userId="08154885beb03b9b" providerId="LiveId" clId="{2223B9F8-0D25-144C-9CF5-5C6D8B5889AC}" dt="2020-09-29T06:03:55.334" v="1594" actId="20577"/>
          <ac:spMkLst>
            <pc:docMk/>
            <pc:sldMk cId="266275807" sldId="589"/>
            <ac:spMk id="11" creationId="{BFBEB549-16E7-9F42-988C-F0128563E4E7}"/>
          </ac:spMkLst>
        </pc:spChg>
        <pc:graphicFrameChg chg="modGraphic">
          <ac:chgData name="Christos Kanellopoulos" userId="08154885beb03b9b" providerId="LiveId" clId="{2223B9F8-0D25-144C-9CF5-5C6D8B5889AC}" dt="2020-09-29T08:38:10.815" v="1827" actId="2165"/>
          <ac:graphicFrameMkLst>
            <pc:docMk/>
            <pc:sldMk cId="266275807" sldId="589"/>
            <ac:graphicFrameMk id="12" creationId="{A297F30D-3D0A-E941-A093-CC5848F5C14B}"/>
          </ac:graphicFrameMkLst>
        </pc:graphicFrameChg>
      </pc:sldChg>
      <pc:sldChg chg="del">
        <pc:chgData name="Christos Kanellopoulos" userId="08154885beb03b9b" providerId="LiveId" clId="{2223B9F8-0D25-144C-9CF5-5C6D8B5889AC}" dt="2020-09-29T03:43:16.044" v="50" actId="2696"/>
        <pc:sldMkLst>
          <pc:docMk/>
          <pc:sldMk cId="675808222" sldId="589"/>
        </pc:sldMkLst>
      </pc:sldChg>
      <pc:sldChg chg="del">
        <pc:chgData name="Christos Kanellopoulos" userId="08154885beb03b9b" providerId="LiveId" clId="{2223B9F8-0D25-144C-9CF5-5C6D8B5889AC}" dt="2020-09-29T03:43:15.946" v="46" actId="2696"/>
        <pc:sldMkLst>
          <pc:docMk/>
          <pc:sldMk cId="2206217337" sldId="590"/>
        </pc:sldMkLst>
      </pc:sldChg>
      <pc:sldChg chg="addSp delSp modSp add mod modClrScheme chgLayout">
        <pc:chgData name="Christos Kanellopoulos" userId="08154885beb03b9b" providerId="LiveId" clId="{2223B9F8-0D25-144C-9CF5-5C6D8B5889AC}" dt="2020-09-29T06:15:25.984" v="1814" actId="166"/>
        <pc:sldMkLst>
          <pc:docMk/>
          <pc:sldMk cId="3536538629" sldId="610"/>
        </pc:sldMkLst>
        <pc:spChg chg="mod">
          <ac:chgData name="Christos Kanellopoulos" userId="08154885beb03b9b" providerId="LiveId" clId="{2223B9F8-0D25-144C-9CF5-5C6D8B5889AC}" dt="2020-09-29T04:09:09.138" v="641" actId="14100"/>
          <ac:spMkLst>
            <pc:docMk/>
            <pc:sldMk cId="3536538629" sldId="610"/>
            <ac:spMk id="2" creationId="{26928C31-0335-4F4E-A287-12AC58912808}"/>
          </ac:spMkLst>
        </pc:spChg>
        <pc:spChg chg="mod ord">
          <ac:chgData name="Christos Kanellopoulos" userId="08154885beb03b9b" providerId="LiveId" clId="{2223B9F8-0D25-144C-9CF5-5C6D8B5889AC}" dt="2020-09-29T04:02:59.519" v="572" actId="700"/>
          <ac:spMkLst>
            <pc:docMk/>
            <pc:sldMk cId="3536538629" sldId="610"/>
            <ac:spMk id="4" creationId="{90B70D8B-5109-F147-B464-55D88AFE40EF}"/>
          </ac:spMkLst>
        </pc:spChg>
        <pc:spChg chg="add mod">
          <ac:chgData name="Christos Kanellopoulos" userId="08154885beb03b9b" providerId="LiveId" clId="{2223B9F8-0D25-144C-9CF5-5C6D8B5889AC}" dt="2020-09-29T04:14:31.972" v="694" actId="1037"/>
          <ac:spMkLst>
            <pc:docMk/>
            <pc:sldMk cId="3536538629" sldId="610"/>
            <ac:spMk id="21" creationId="{CA6CBB74-0DB7-1C4B-95F4-3416631F6367}"/>
          </ac:spMkLst>
        </pc:spChg>
        <pc:spChg chg="add del mod ord">
          <ac:chgData name="Christos Kanellopoulos" userId="08154885beb03b9b" providerId="LiveId" clId="{2223B9F8-0D25-144C-9CF5-5C6D8B5889AC}" dt="2020-09-29T04:06:14.733" v="609" actId="478"/>
          <ac:spMkLst>
            <pc:docMk/>
            <pc:sldMk cId="3536538629" sldId="610"/>
            <ac:spMk id="25" creationId="{BE066853-B734-1140-A7C0-7A0B467284A3}"/>
          </ac:spMkLst>
        </pc:spChg>
        <pc:graphicFrameChg chg="add del mod">
          <ac:chgData name="Christos Kanellopoulos" userId="08154885beb03b9b" providerId="LiveId" clId="{2223B9F8-0D25-144C-9CF5-5C6D8B5889AC}" dt="2020-09-29T06:15:25.984" v="1814" actId="166"/>
          <ac:graphicFrameMkLst>
            <pc:docMk/>
            <pc:sldMk cId="3536538629" sldId="610"/>
            <ac:graphicFrameMk id="3" creationId="{2843BB96-334A-5D45-B25D-F0DE177F52D8}"/>
          </ac:graphicFrameMkLst>
        </pc:graphicFrameChg>
        <pc:graphicFrameChg chg="add del mod">
          <ac:chgData name="Christos Kanellopoulos" userId="08154885beb03b9b" providerId="LiveId" clId="{2223B9F8-0D25-144C-9CF5-5C6D8B5889AC}" dt="2020-09-29T04:06:05.615" v="603"/>
          <ac:graphicFrameMkLst>
            <pc:docMk/>
            <pc:sldMk cId="3536538629" sldId="610"/>
            <ac:graphicFrameMk id="16" creationId="{C5FA773E-5DB8-F64C-AB19-B3CFC0CB68AE}"/>
          </ac:graphicFrameMkLst>
        </pc:graphicFrameChg>
        <pc:graphicFrameChg chg="add del mod">
          <ac:chgData name="Christos Kanellopoulos" userId="08154885beb03b9b" providerId="LiveId" clId="{2223B9F8-0D25-144C-9CF5-5C6D8B5889AC}" dt="2020-09-29T04:06:03.860" v="598"/>
          <ac:graphicFrameMkLst>
            <pc:docMk/>
            <pc:sldMk cId="3536538629" sldId="610"/>
            <ac:graphicFrameMk id="18" creationId="{2073B22F-3FB5-8F41-A8B3-8151C49FACDF}"/>
          </ac:graphicFrameMkLst>
        </pc:graphicFrameChg>
        <pc:picChg chg="mod">
          <ac:chgData name="Christos Kanellopoulos" userId="08154885beb03b9b" providerId="LiveId" clId="{2223B9F8-0D25-144C-9CF5-5C6D8B5889AC}" dt="2020-09-29T04:09:54.669" v="648" actId="1076"/>
          <ac:picMkLst>
            <pc:docMk/>
            <pc:sldMk cId="3536538629" sldId="610"/>
            <ac:picMk id="10" creationId="{D7280BDA-C5C5-1547-B83E-1B972585B1A4}"/>
          </ac:picMkLst>
        </pc:picChg>
        <pc:picChg chg="mod">
          <ac:chgData name="Christos Kanellopoulos" userId="08154885beb03b9b" providerId="LiveId" clId="{2223B9F8-0D25-144C-9CF5-5C6D8B5889AC}" dt="2020-09-29T04:13:46.035" v="669" actId="1076"/>
          <ac:picMkLst>
            <pc:docMk/>
            <pc:sldMk cId="3536538629" sldId="610"/>
            <ac:picMk id="11" creationId="{6A74E73A-FF26-8149-8674-62C7A0B5A812}"/>
          </ac:picMkLst>
        </pc:picChg>
        <pc:picChg chg="add del mod">
          <ac:chgData name="Christos Kanellopoulos" userId="08154885beb03b9b" providerId="LiveId" clId="{2223B9F8-0D25-144C-9CF5-5C6D8B5889AC}" dt="2020-09-29T04:40:30.971" v="825" actId="478"/>
          <ac:picMkLst>
            <pc:docMk/>
            <pc:sldMk cId="3536538629" sldId="610"/>
            <ac:picMk id="26" creationId="{4FD1FAFC-C37C-3E41-8F6A-7758463F50F0}"/>
          </ac:picMkLst>
        </pc:picChg>
        <pc:picChg chg="add mod">
          <ac:chgData name="Christos Kanellopoulos" userId="08154885beb03b9b" providerId="LiveId" clId="{2223B9F8-0D25-144C-9CF5-5C6D8B5889AC}" dt="2020-09-29T04:40:31.414" v="826"/>
          <ac:picMkLst>
            <pc:docMk/>
            <pc:sldMk cId="3536538629" sldId="610"/>
            <ac:picMk id="27" creationId="{3EA8DAFE-36BD-234C-85A6-A65648D18484}"/>
          </ac:picMkLst>
        </pc:picChg>
        <pc:picChg chg="add del mod">
          <ac:chgData name="Christos Kanellopoulos" userId="08154885beb03b9b" providerId="LiveId" clId="{2223B9F8-0D25-144C-9CF5-5C6D8B5889AC}" dt="2020-09-29T06:15:20.813" v="1813" actId="478"/>
          <ac:picMkLst>
            <pc:docMk/>
            <pc:sldMk cId="3536538629" sldId="610"/>
            <ac:picMk id="1026" creationId="{27FD0B08-48B5-BB4A-81BB-6DB0F3CEB45A}"/>
          </ac:picMkLst>
        </pc:picChg>
        <pc:picChg chg="add del mod">
          <ac:chgData name="Christos Kanellopoulos" userId="08154885beb03b9b" providerId="LiveId" clId="{2223B9F8-0D25-144C-9CF5-5C6D8B5889AC}" dt="2020-09-29T04:51:24.379" v="833" actId="478"/>
          <ac:picMkLst>
            <pc:docMk/>
            <pc:sldMk cId="3536538629" sldId="610"/>
            <ac:picMk id="1028" creationId="{503B078E-A899-3D47-A5D1-CE951ADA31AB}"/>
          </ac:picMkLst>
        </pc:picChg>
        <pc:picChg chg="mod">
          <ac:chgData name="Christos Kanellopoulos" userId="08154885beb03b9b" providerId="LiveId" clId="{2223B9F8-0D25-144C-9CF5-5C6D8B5889AC}" dt="2020-09-29T04:10:54.780" v="658" actId="167"/>
          <ac:picMkLst>
            <pc:docMk/>
            <pc:sldMk cId="3536538629" sldId="610"/>
            <ac:picMk id="2050" creationId="{F0A0263A-5AE5-334A-B386-B1269CECC55B}"/>
          </ac:picMkLst>
        </pc:picChg>
        <pc:cxnChg chg="mod">
          <ac:chgData name="Christos Kanellopoulos" userId="08154885beb03b9b" providerId="LiveId" clId="{2223B9F8-0D25-144C-9CF5-5C6D8B5889AC}" dt="2020-09-29T04:08:02.909" v="623" actId="14100"/>
          <ac:cxnSpMkLst>
            <pc:docMk/>
            <pc:sldMk cId="3536538629" sldId="610"/>
            <ac:cxnSpMk id="12" creationId="{3B6BE2D0-ECB5-6B43-8D3E-E3536037AFF9}"/>
          </ac:cxnSpMkLst>
        </pc:cxnChg>
        <pc:cxnChg chg="mod">
          <ac:chgData name="Christos Kanellopoulos" userId="08154885beb03b9b" providerId="LiveId" clId="{2223B9F8-0D25-144C-9CF5-5C6D8B5889AC}" dt="2020-09-29T04:08:48.481" v="640" actId="1038"/>
          <ac:cxnSpMkLst>
            <pc:docMk/>
            <pc:sldMk cId="3536538629" sldId="610"/>
            <ac:cxnSpMk id="15" creationId="{1F69E035-BA62-6043-A490-4023F752AF37}"/>
          </ac:cxnSpMkLst>
        </pc:cxnChg>
        <pc:cxnChg chg="add mod">
          <ac:chgData name="Christos Kanellopoulos" userId="08154885beb03b9b" providerId="LiveId" clId="{2223B9F8-0D25-144C-9CF5-5C6D8B5889AC}" dt="2020-09-29T04:14:26.606" v="681" actId="1038"/>
          <ac:cxnSpMkLst>
            <pc:docMk/>
            <pc:sldMk cId="3536538629" sldId="610"/>
            <ac:cxnSpMk id="24" creationId="{13FDBC6A-68A8-B943-97F9-C5B8BDB12C36}"/>
          </ac:cxnSpMkLst>
        </pc:cxnChg>
      </pc:sldChg>
      <pc:sldChg chg="addSp delSp add">
        <pc:chgData name="Christos Kanellopoulos" userId="08154885beb03b9b" providerId="LiveId" clId="{2223B9F8-0D25-144C-9CF5-5C6D8B5889AC}" dt="2020-09-29T04:51:21.618" v="832" actId="478"/>
        <pc:sldMkLst>
          <pc:docMk/>
          <pc:sldMk cId="2186426689" sldId="611"/>
        </pc:sldMkLst>
        <pc:picChg chg="add del">
          <ac:chgData name="Christos Kanellopoulos" userId="08154885beb03b9b" providerId="LiveId" clId="{2223B9F8-0D25-144C-9CF5-5C6D8B5889AC}" dt="2020-09-29T04:51:21.618" v="832" actId="478"/>
          <ac:picMkLst>
            <pc:docMk/>
            <pc:sldMk cId="2186426689" sldId="611"/>
            <ac:picMk id="1028" creationId="{503B078E-A899-3D47-A5D1-CE951ADA31AB}"/>
          </ac:picMkLst>
        </pc:picChg>
      </pc:sldChg>
      <pc:sldChg chg="add del">
        <pc:chgData name="Christos Kanellopoulos" userId="08154885beb03b9b" providerId="LiveId" clId="{2223B9F8-0D25-144C-9CF5-5C6D8B5889AC}" dt="2020-09-29T04:51:27.948" v="835"/>
        <pc:sldMkLst>
          <pc:docMk/>
          <pc:sldMk cId="1443010495" sldId="612"/>
        </pc:sldMkLst>
      </pc:sldChg>
      <pc:sldChg chg="addSp delSp modSp add mod">
        <pc:chgData name="Christos Kanellopoulos" userId="08154885beb03b9b" providerId="LiveId" clId="{2223B9F8-0D25-144C-9CF5-5C6D8B5889AC}" dt="2020-09-29T05:33:35.665" v="1126" actId="20577"/>
        <pc:sldMkLst>
          <pc:docMk/>
          <pc:sldMk cId="1893232520" sldId="612"/>
        </pc:sldMkLst>
        <pc:spChg chg="add mod">
          <ac:chgData name="Christos Kanellopoulos" userId="08154885beb03b9b" providerId="LiveId" clId="{2223B9F8-0D25-144C-9CF5-5C6D8B5889AC}" dt="2020-09-29T05:23:30.410" v="1087" actId="242"/>
          <ac:spMkLst>
            <pc:docMk/>
            <pc:sldMk cId="1893232520" sldId="612"/>
            <ac:spMk id="18" creationId="{E9A75CDB-B780-124D-9AE9-E57513BCE6D1}"/>
          </ac:spMkLst>
        </pc:spChg>
        <pc:grpChg chg="del">
          <ac:chgData name="Christos Kanellopoulos" userId="08154885beb03b9b" providerId="LiveId" clId="{2223B9F8-0D25-144C-9CF5-5C6D8B5889AC}" dt="2020-09-29T05:04:54.849" v="859" actId="478"/>
          <ac:grpSpMkLst>
            <pc:docMk/>
            <pc:sldMk cId="1893232520" sldId="612"/>
            <ac:grpSpMk id="13" creationId="{59272310-75F0-D64D-95FA-6ADC67DE0734}"/>
          </ac:grpSpMkLst>
        </pc:grpChg>
        <pc:graphicFrameChg chg="add del mod modGraphic">
          <ac:chgData name="Christos Kanellopoulos" userId="08154885beb03b9b" providerId="LiveId" clId="{2223B9F8-0D25-144C-9CF5-5C6D8B5889AC}" dt="2020-09-29T05:06:23.674" v="864" actId="478"/>
          <ac:graphicFrameMkLst>
            <pc:docMk/>
            <pc:sldMk cId="1893232520" sldId="612"/>
            <ac:graphicFrameMk id="3" creationId="{57FE3C72-12EE-934C-A95C-DF46CA8AB613}"/>
          </ac:graphicFrameMkLst>
        </pc:graphicFrameChg>
        <pc:graphicFrameChg chg="add mod modGraphic">
          <ac:chgData name="Christos Kanellopoulos" userId="08154885beb03b9b" providerId="LiveId" clId="{2223B9F8-0D25-144C-9CF5-5C6D8B5889AC}" dt="2020-09-29T05:33:35.665" v="1126" actId="20577"/>
          <ac:graphicFrameMkLst>
            <pc:docMk/>
            <pc:sldMk cId="1893232520" sldId="612"/>
            <ac:graphicFrameMk id="5" creationId="{1F94DCA8-38F2-C543-A09B-50E5CD04D01C}"/>
          </ac:graphicFrameMkLst>
        </pc:graphicFrameChg>
      </pc:sldChg>
      <pc:sldChg chg="modSp add mod">
        <pc:chgData name="Christos Kanellopoulos" userId="08154885beb03b9b" providerId="LiveId" clId="{2223B9F8-0D25-144C-9CF5-5C6D8B5889AC}" dt="2020-09-29T05:33:31.872" v="1125" actId="20577"/>
        <pc:sldMkLst>
          <pc:docMk/>
          <pc:sldMk cId="4217559630" sldId="613"/>
        </pc:sldMkLst>
        <pc:graphicFrameChg chg="mod modGraphic">
          <ac:chgData name="Christos Kanellopoulos" userId="08154885beb03b9b" providerId="LiveId" clId="{2223B9F8-0D25-144C-9CF5-5C6D8B5889AC}" dt="2020-09-29T05:33:31.872" v="1125" actId="20577"/>
          <ac:graphicFrameMkLst>
            <pc:docMk/>
            <pc:sldMk cId="4217559630" sldId="613"/>
            <ac:graphicFrameMk id="5" creationId="{1F94DCA8-38F2-C543-A09B-50E5CD04D01C}"/>
          </ac:graphicFrameMkLst>
        </pc:graphicFrameChg>
      </pc:sldChg>
      <pc:sldChg chg="modSp add mod">
        <pc:chgData name="Christos Kanellopoulos" userId="08154885beb03b9b" providerId="LiveId" clId="{2223B9F8-0D25-144C-9CF5-5C6D8B5889AC}" dt="2020-09-29T06:06:43.204" v="1677" actId="1076"/>
        <pc:sldMkLst>
          <pc:docMk/>
          <pc:sldMk cId="1885924973" sldId="614"/>
        </pc:sldMkLst>
        <pc:graphicFrameChg chg="mod modGraphic">
          <ac:chgData name="Christos Kanellopoulos" userId="08154885beb03b9b" providerId="LiveId" clId="{2223B9F8-0D25-144C-9CF5-5C6D8B5889AC}" dt="2020-09-29T06:06:41.066" v="1676" actId="20577"/>
          <ac:graphicFrameMkLst>
            <pc:docMk/>
            <pc:sldMk cId="1885924973" sldId="614"/>
            <ac:graphicFrameMk id="7" creationId="{AA7D2060-06D5-374B-9D1D-17342473EE4C}"/>
          </ac:graphicFrameMkLst>
        </pc:graphicFrameChg>
        <pc:picChg chg="mod">
          <ac:chgData name="Christos Kanellopoulos" userId="08154885beb03b9b" providerId="LiveId" clId="{2223B9F8-0D25-144C-9CF5-5C6D8B5889AC}" dt="2020-09-29T06:06:43.204" v="1677" actId="1076"/>
          <ac:picMkLst>
            <pc:docMk/>
            <pc:sldMk cId="1885924973" sldId="614"/>
            <ac:picMk id="6" creationId="{B03690CE-CA48-7A40-98C1-127B4E9704B4}"/>
          </ac:picMkLst>
        </pc:picChg>
      </pc:sldChg>
      <pc:sldChg chg="modSp add mod">
        <pc:chgData name="Christos Kanellopoulos" userId="08154885beb03b9b" providerId="LiveId" clId="{2223B9F8-0D25-144C-9CF5-5C6D8B5889AC}" dt="2020-09-29T06:11:23.255" v="1801" actId="20577"/>
        <pc:sldMkLst>
          <pc:docMk/>
          <pc:sldMk cId="704379615" sldId="615"/>
        </pc:sldMkLst>
        <pc:graphicFrameChg chg="mod modGraphic">
          <ac:chgData name="Christos Kanellopoulos" userId="08154885beb03b9b" providerId="LiveId" clId="{2223B9F8-0D25-144C-9CF5-5C6D8B5889AC}" dt="2020-09-29T06:11:23.255" v="1801" actId="20577"/>
          <ac:graphicFrameMkLst>
            <pc:docMk/>
            <pc:sldMk cId="704379615" sldId="615"/>
            <ac:graphicFrameMk id="7" creationId="{AA7D2060-06D5-374B-9D1D-17342473EE4C}"/>
          </ac:graphicFrameMkLst>
        </pc:graphicFrameChg>
      </pc:sldChg>
      <pc:sldChg chg="add">
        <pc:chgData name="Christos Kanellopoulos" userId="08154885beb03b9b" providerId="LiveId" clId="{2223B9F8-0D25-144C-9CF5-5C6D8B5889AC}" dt="2020-09-29T06:14:21.571" v="1809"/>
        <pc:sldMkLst>
          <pc:docMk/>
          <pc:sldMk cId="2053232855" sldId="616"/>
        </pc:sldMkLst>
      </pc:sldChg>
      <pc:sldMasterChg chg="delSldLayout">
        <pc:chgData name="Christos Kanellopoulos" userId="08154885beb03b9b" providerId="LiveId" clId="{2223B9F8-0D25-144C-9CF5-5C6D8B5889AC}" dt="2020-09-29T06:00:54.267" v="1547" actId="2696"/>
        <pc:sldMasterMkLst>
          <pc:docMk/>
          <pc:sldMasterMk cId="4088263158" sldId="2147483648"/>
        </pc:sldMasterMkLst>
        <pc:sldLayoutChg chg="del">
          <pc:chgData name="Christos Kanellopoulos" userId="08154885beb03b9b" providerId="LiveId" clId="{2223B9F8-0D25-144C-9CF5-5C6D8B5889AC}" dt="2020-09-29T06:00:54.267" v="1547" actId="2696"/>
          <pc:sldLayoutMkLst>
            <pc:docMk/>
            <pc:sldMasterMk cId="4088263158" sldId="2147483648"/>
            <pc:sldLayoutMk cId="1601245641" sldId="2147483662"/>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A45372-BCBA-C348-B7F1-3137CB5B690B}" type="doc">
      <dgm:prSet loTypeId="urn:microsoft.com/office/officeart/2005/8/layout/arrow2" loCatId="matrix" qsTypeId="urn:microsoft.com/office/officeart/2005/8/quickstyle/simple3" qsCatId="simple" csTypeId="urn:microsoft.com/office/officeart/2005/8/colors/accent1_2" csCatId="accent1" phldr="1"/>
      <dgm:spPr/>
      <dgm:t>
        <a:bodyPr/>
        <a:lstStyle/>
        <a:p>
          <a:endParaRPr lang="en-GB"/>
        </a:p>
      </dgm:t>
    </dgm:pt>
    <dgm:pt modelId="{A6B05F42-4389-5945-8676-86E8224FB82E}">
      <dgm:prSet phldrT="[Text]" custT="1"/>
      <dgm:spPr/>
      <dgm:t>
        <a:bodyPr/>
        <a:lstStyle/>
        <a:p>
          <a:endParaRPr lang="en-GB" sz="4000" dirty="0"/>
        </a:p>
      </dgm:t>
    </dgm:pt>
    <dgm:pt modelId="{556C4A13-3E13-4349-8BC5-B481428049C5}" type="parTrans" cxnId="{1CFE7CDD-7E11-F44F-8312-84E8655E8A50}">
      <dgm:prSet/>
      <dgm:spPr/>
      <dgm:t>
        <a:bodyPr/>
        <a:lstStyle/>
        <a:p>
          <a:endParaRPr lang="en-GB"/>
        </a:p>
      </dgm:t>
    </dgm:pt>
    <dgm:pt modelId="{BE47A820-BA83-B744-B361-561522A8D317}" type="sibTrans" cxnId="{1CFE7CDD-7E11-F44F-8312-84E8655E8A50}">
      <dgm:prSet/>
      <dgm:spPr/>
      <dgm:t>
        <a:bodyPr/>
        <a:lstStyle/>
        <a:p>
          <a:endParaRPr lang="en-GB"/>
        </a:p>
      </dgm:t>
    </dgm:pt>
    <dgm:pt modelId="{1312325F-FCF3-B240-B76A-D52311BD6CDA}">
      <dgm:prSet phldrT="[Text]" custT="1"/>
      <dgm:spPr/>
      <dgm:t>
        <a:bodyPr/>
        <a:lstStyle/>
        <a:p>
          <a:endParaRPr lang="en-GB" sz="4000" dirty="0"/>
        </a:p>
      </dgm:t>
    </dgm:pt>
    <dgm:pt modelId="{6A99567F-43E4-084B-BE8B-3EBA401C2780}" type="sibTrans" cxnId="{AE3DB695-69AF-7C47-9199-189F430E654E}">
      <dgm:prSet/>
      <dgm:spPr/>
      <dgm:t>
        <a:bodyPr/>
        <a:lstStyle/>
        <a:p>
          <a:endParaRPr lang="en-GB"/>
        </a:p>
      </dgm:t>
    </dgm:pt>
    <dgm:pt modelId="{3CAFB2EE-2A42-E246-A208-9DC5C3E77E97}" type="parTrans" cxnId="{AE3DB695-69AF-7C47-9199-189F430E654E}">
      <dgm:prSet/>
      <dgm:spPr/>
      <dgm:t>
        <a:bodyPr/>
        <a:lstStyle/>
        <a:p>
          <a:endParaRPr lang="en-GB"/>
        </a:p>
      </dgm:t>
    </dgm:pt>
    <dgm:pt modelId="{C0EE4E71-1C6D-B14C-94B0-206D1938B911}">
      <dgm:prSet phldrT="[Text]"/>
      <dgm:spPr/>
      <dgm:t>
        <a:bodyPr/>
        <a:lstStyle/>
        <a:p>
          <a:endParaRPr lang="en-GB" dirty="0"/>
        </a:p>
      </dgm:t>
    </dgm:pt>
    <dgm:pt modelId="{CACF8341-AB52-7B44-B494-A2AFE2D62562}" type="parTrans" cxnId="{EB08FD2A-E75D-4443-8D8C-3C2B26C9677B}">
      <dgm:prSet/>
      <dgm:spPr/>
      <dgm:t>
        <a:bodyPr/>
        <a:lstStyle/>
        <a:p>
          <a:endParaRPr lang="en-GB"/>
        </a:p>
      </dgm:t>
    </dgm:pt>
    <dgm:pt modelId="{0F5CA8B5-70A1-3045-AFC1-93F792B90A5D}" type="sibTrans" cxnId="{EB08FD2A-E75D-4443-8D8C-3C2B26C9677B}">
      <dgm:prSet/>
      <dgm:spPr/>
      <dgm:t>
        <a:bodyPr/>
        <a:lstStyle/>
        <a:p>
          <a:endParaRPr lang="en-GB"/>
        </a:p>
      </dgm:t>
    </dgm:pt>
    <dgm:pt modelId="{C6F7F572-E1BF-5046-890C-91C16159E17B}">
      <dgm:prSet phldrT="[Text]"/>
      <dgm:spPr/>
      <dgm:t>
        <a:bodyPr/>
        <a:lstStyle/>
        <a:p>
          <a:endParaRPr lang="en-GB" dirty="0"/>
        </a:p>
      </dgm:t>
    </dgm:pt>
    <dgm:pt modelId="{9A17CB8B-D1D6-8B45-8944-9311C12EDB15}" type="sibTrans" cxnId="{FF006DA4-B6CD-2C4E-8D9C-8C19A51E0A33}">
      <dgm:prSet/>
      <dgm:spPr/>
      <dgm:t>
        <a:bodyPr/>
        <a:lstStyle/>
        <a:p>
          <a:endParaRPr lang="en-GB"/>
        </a:p>
      </dgm:t>
    </dgm:pt>
    <dgm:pt modelId="{F43A5187-123C-A740-A885-3EC5424CC467}" type="parTrans" cxnId="{FF006DA4-B6CD-2C4E-8D9C-8C19A51E0A33}">
      <dgm:prSet/>
      <dgm:spPr/>
      <dgm:t>
        <a:bodyPr/>
        <a:lstStyle/>
        <a:p>
          <a:endParaRPr lang="en-GB"/>
        </a:p>
      </dgm:t>
    </dgm:pt>
    <dgm:pt modelId="{9787FE23-A1D0-C94D-9882-CAA7F41EFD06}" type="pres">
      <dgm:prSet presAssocID="{6CA45372-BCBA-C348-B7F1-3137CB5B690B}" presName="arrowDiagram" presStyleCnt="0">
        <dgm:presLayoutVars>
          <dgm:chMax val="5"/>
          <dgm:dir/>
          <dgm:resizeHandles val="exact"/>
        </dgm:presLayoutVars>
      </dgm:prSet>
      <dgm:spPr/>
    </dgm:pt>
    <dgm:pt modelId="{F51C5B12-7DD7-9441-BA6D-B6AF59B4017E}" type="pres">
      <dgm:prSet presAssocID="{6CA45372-BCBA-C348-B7F1-3137CB5B690B}" presName="arrow" presStyleLbl="bgShp" presStyleIdx="0" presStyleCnt="1" custScaleX="139156" custLinFactNeighborY="-359"/>
      <dgm:spPr/>
    </dgm:pt>
    <dgm:pt modelId="{4C982D91-E045-8748-A729-A181967C9D66}" type="pres">
      <dgm:prSet presAssocID="{6CA45372-BCBA-C348-B7F1-3137CB5B690B}" presName="arrowDiagram4" presStyleCnt="0"/>
      <dgm:spPr/>
    </dgm:pt>
    <dgm:pt modelId="{D387C419-F4CE-B04F-90EB-F384821EFC8B}" type="pres">
      <dgm:prSet presAssocID="{A6B05F42-4389-5945-8676-86E8224FB82E}" presName="bullet4a" presStyleLbl="node1" presStyleIdx="0" presStyleCnt="4" custLinFactX="-38090" custLinFactY="-103270" custLinFactNeighborX="-100000" custLinFactNeighborY="-200000"/>
      <dgm:spPr/>
    </dgm:pt>
    <dgm:pt modelId="{6751CAE5-8C7C-574B-A577-6B4BA0AE7D63}" type="pres">
      <dgm:prSet presAssocID="{A6B05F42-4389-5945-8676-86E8224FB82E}" presName="textBox4a" presStyleLbl="revTx" presStyleIdx="0" presStyleCnt="4">
        <dgm:presLayoutVars>
          <dgm:bulletEnabled val="1"/>
        </dgm:presLayoutVars>
      </dgm:prSet>
      <dgm:spPr/>
    </dgm:pt>
    <dgm:pt modelId="{354B5562-268B-B34C-815D-B1DC08252B1C}" type="pres">
      <dgm:prSet presAssocID="{1312325F-FCF3-B240-B76A-D52311BD6CDA}" presName="bullet4b" presStyleLbl="node1" presStyleIdx="1" presStyleCnt="4" custLinFactX="6531" custLinFactY="-17187" custLinFactNeighborX="100000" custLinFactNeighborY="-100000"/>
      <dgm:spPr/>
    </dgm:pt>
    <dgm:pt modelId="{371CA19B-3476-464E-AB37-26990284A34A}" type="pres">
      <dgm:prSet presAssocID="{1312325F-FCF3-B240-B76A-D52311BD6CDA}" presName="textBox4b" presStyleLbl="revTx" presStyleIdx="1" presStyleCnt="4">
        <dgm:presLayoutVars>
          <dgm:bulletEnabled val="1"/>
        </dgm:presLayoutVars>
      </dgm:prSet>
      <dgm:spPr/>
    </dgm:pt>
    <dgm:pt modelId="{F725C3AD-BD26-A647-AF01-220E3309CBE1}" type="pres">
      <dgm:prSet presAssocID="{C0EE4E71-1C6D-B14C-94B0-206D1938B911}" presName="bullet4c" presStyleLbl="node1" presStyleIdx="2" presStyleCnt="4" custLinFactX="99762" custLinFactNeighborX="100000" custLinFactNeighborY="-41573"/>
      <dgm:spPr/>
    </dgm:pt>
    <dgm:pt modelId="{FF97286B-320C-4947-9CB2-73531B93B4E4}" type="pres">
      <dgm:prSet presAssocID="{C0EE4E71-1C6D-B14C-94B0-206D1938B911}" presName="textBox4c" presStyleLbl="revTx" presStyleIdx="2" presStyleCnt="4">
        <dgm:presLayoutVars>
          <dgm:bulletEnabled val="1"/>
        </dgm:presLayoutVars>
      </dgm:prSet>
      <dgm:spPr/>
    </dgm:pt>
    <dgm:pt modelId="{F69E2B9C-5766-E24E-AC17-8B1A9C52FC28}" type="pres">
      <dgm:prSet presAssocID="{C6F7F572-E1BF-5046-890C-91C16159E17B}" presName="bullet4d" presStyleLbl="node1" presStyleIdx="3" presStyleCnt="4" custLinFactX="100000" custLinFactNeighborX="136923" custLinFactNeighborY="-9102"/>
      <dgm:spPr>
        <a:noFill/>
      </dgm:spPr>
    </dgm:pt>
    <dgm:pt modelId="{F514FA4A-9762-934E-AC9E-DDC3031FAF3B}" type="pres">
      <dgm:prSet presAssocID="{C6F7F572-E1BF-5046-890C-91C16159E17B}" presName="textBox4d" presStyleLbl="revTx" presStyleIdx="3" presStyleCnt="4">
        <dgm:presLayoutVars>
          <dgm:bulletEnabled val="1"/>
        </dgm:presLayoutVars>
      </dgm:prSet>
      <dgm:spPr/>
    </dgm:pt>
  </dgm:ptLst>
  <dgm:cxnLst>
    <dgm:cxn modelId="{4A170A07-5FA4-8946-95D8-E464A5CE8B74}" type="presOf" srcId="{A6B05F42-4389-5945-8676-86E8224FB82E}" destId="{6751CAE5-8C7C-574B-A577-6B4BA0AE7D63}" srcOrd="0" destOrd="0" presId="urn:microsoft.com/office/officeart/2005/8/layout/arrow2"/>
    <dgm:cxn modelId="{EB08FD2A-E75D-4443-8D8C-3C2B26C9677B}" srcId="{6CA45372-BCBA-C348-B7F1-3137CB5B690B}" destId="{C0EE4E71-1C6D-B14C-94B0-206D1938B911}" srcOrd="2" destOrd="0" parTransId="{CACF8341-AB52-7B44-B494-A2AFE2D62562}" sibTransId="{0F5CA8B5-70A1-3045-AFC1-93F792B90A5D}"/>
    <dgm:cxn modelId="{3ADF9D89-410C-9045-BAB0-0E3C293ACFB0}" type="presOf" srcId="{6CA45372-BCBA-C348-B7F1-3137CB5B690B}" destId="{9787FE23-A1D0-C94D-9882-CAA7F41EFD06}" srcOrd="0" destOrd="0" presId="urn:microsoft.com/office/officeart/2005/8/layout/arrow2"/>
    <dgm:cxn modelId="{C4E10F94-7115-FB45-847E-4EDB453388D9}" type="presOf" srcId="{1312325F-FCF3-B240-B76A-D52311BD6CDA}" destId="{371CA19B-3476-464E-AB37-26990284A34A}" srcOrd="0" destOrd="0" presId="urn:microsoft.com/office/officeart/2005/8/layout/arrow2"/>
    <dgm:cxn modelId="{AE3DB695-69AF-7C47-9199-189F430E654E}" srcId="{6CA45372-BCBA-C348-B7F1-3137CB5B690B}" destId="{1312325F-FCF3-B240-B76A-D52311BD6CDA}" srcOrd="1" destOrd="0" parTransId="{3CAFB2EE-2A42-E246-A208-9DC5C3E77E97}" sibTransId="{6A99567F-43E4-084B-BE8B-3EBA401C2780}"/>
    <dgm:cxn modelId="{17D53D99-ED33-3640-8E15-7AA0DFC032FB}" type="presOf" srcId="{C0EE4E71-1C6D-B14C-94B0-206D1938B911}" destId="{FF97286B-320C-4947-9CB2-73531B93B4E4}" srcOrd="0" destOrd="0" presId="urn:microsoft.com/office/officeart/2005/8/layout/arrow2"/>
    <dgm:cxn modelId="{FF006DA4-B6CD-2C4E-8D9C-8C19A51E0A33}" srcId="{6CA45372-BCBA-C348-B7F1-3137CB5B690B}" destId="{C6F7F572-E1BF-5046-890C-91C16159E17B}" srcOrd="3" destOrd="0" parTransId="{F43A5187-123C-A740-A885-3EC5424CC467}" sibTransId="{9A17CB8B-D1D6-8B45-8944-9311C12EDB15}"/>
    <dgm:cxn modelId="{555D2DDD-DC18-C24D-9A6C-EEA7EF9F953E}" type="presOf" srcId="{C6F7F572-E1BF-5046-890C-91C16159E17B}" destId="{F514FA4A-9762-934E-AC9E-DDC3031FAF3B}" srcOrd="0" destOrd="0" presId="urn:microsoft.com/office/officeart/2005/8/layout/arrow2"/>
    <dgm:cxn modelId="{1CFE7CDD-7E11-F44F-8312-84E8655E8A50}" srcId="{6CA45372-BCBA-C348-B7F1-3137CB5B690B}" destId="{A6B05F42-4389-5945-8676-86E8224FB82E}" srcOrd="0" destOrd="0" parTransId="{556C4A13-3E13-4349-8BC5-B481428049C5}" sibTransId="{BE47A820-BA83-B744-B361-561522A8D317}"/>
    <dgm:cxn modelId="{F4E1BC84-2B48-244C-ADA2-173D8518C667}" type="presParOf" srcId="{9787FE23-A1D0-C94D-9882-CAA7F41EFD06}" destId="{F51C5B12-7DD7-9441-BA6D-B6AF59B4017E}" srcOrd="0" destOrd="0" presId="urn:microsoft.com/office/officeart/2005/8/layout/arrow2"/>
    <dgm:cxn modelId="{B0139213-2A13-474B-8760-8B8720EFE283}" type="presParOf" srcId="{9787FE23-A1D0-C94D-9882-CAA7F41EFD06}" destId="{4C982D91-E045-8748-A729-A181967C9D66}" srcOrd="1" destOrd="0" presId="urn:microsoft.com/office/officeart/2005/8/layout/arrow2"/>
    <dgm:cxn modelId="{ED277E6C-D51F-C341-A4C0-8CEB0CE6D9F2}" type="presParOf" srcId="{4C982D91-E045-8748-A729-A181967C9D66}" destId="{D387C419-F4CE-B04F-90EB-F384821EFC8B}" srcOrd="0" destOrd="0" presId="urn:microsoft.com/office/officeart/2005/8/layout/arrow2"/>
    <dgm:cxn modelId="{2E15F18E-A3E2-B04B-B5EB-39E680DC48AE}" type="presParOf" srcId="{4C982D91-E045-8748-A729-A181967C9D66}" destId="{6751CAE5-8C7C-574B-A577-6B4BA0AE7D63}" srcOrd="1" destOrd="0" presId="urn:microsoft.com/office/officeart/2005/8/layout/arrow2"/>
    <dgm:cxn modelId="{A57F939D-5E14-594A-897F-5F807091746D}" type="presParOf" srcId="{4C982D91-E045-8748-A729-A181967C9D66}" destId="{354B5562-268B-B34C-815D-B1DC08252B1C}" srcOrd="2" destOrd="0" presId="urn:microsoft.com/office/officeart/2005/8/layout/arrow2"/>
    <dgm:cxn modelId="{ADD6AB21-194D-2949-BA50-3956A30D9084}" type="presParOf" srcId="{4C982D91-E045-8748-A729-A181967C9D66}" destId="{371CA19B-3476-464E-AB37-26990284A34A}" srcOrd="3" destOrd="0" presId="urn:microsoft.com/office/officeart/2005/8/layout/arrow2"/>
    <dgm:cxn modelId="{4CFCF760-7FE9-3340-9208-209726544C5E}" type="presParOf" srcId="{4C982D91-E045-8748-A729-A181967C9D66}" destId="{F725C3AD-BD26-A647-AF01-220E3309CBE1}" srcOrd="4" destOrd="0" presId="urn:microsoft.com/office/officeart/2005/8/layout/arrow2"/>
    <dgm:cxn modelId="{219844CE-6BEF-7449-8088-E20E1F4E7C88}" type="presParOf" srcId="{4C982D91-E045-8748-A729-A181967C9D66}" destId="{FF97286B-320C-4947-9CB2-73531B93B4E4}" srcOrd="5" destOrd="0" presId="urn:microsoft.com/office/officeart/2005/8/layout/arrow2"/>
    <dgm:cxn modelId="{B8ACBC2B-BE13-0944-A519-C74BA84B89CB}" type="presParOf" srcId="{4C982D91-E045-8748-A729-A181967C9D66}" destId="{F69E2B9C-5766-E24E-AC17-8B1A9C52FC28}" srcOrd="6" destOrd="0" presId="urn:microsoft.com/office/officeart/2005/8/layout/arrow2"/>
    <dgm:cxn modelId="{2945335D-ADD6-584C-A3EB-FF47EB82AFA5}" type="presParOf" srcId="{4C982D91-E045-8748-A729-A181967C9D66}" destId="{F514FA4A-9762-934E-AC9E-DDC3031FAF3B}" srcOrd="7" destOrd="0" presId="urn:microsoft.com/office/officeart/2005/8/layout/arrow2"/>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A45372-BCBA-C348-B7F1-3137CB5B690B}" type="doc">
      <dgm:prSet loTypeId="urn:microsoft.com/office/officeart/2005/8/layout/arrow2" loCatId="matrix" qsTypeId="urn:microsoft.com/office/officeart/2005/8/quickstyle/simple3" qsCatId="simple" csTypeId="urn:microsoft.com/office/officeart/2005/8/colors/accent1_2" csCatId="accent1" phldr="1"/>
      <dgm:spPr/>
      <dgm:t>
        <a:bodyPr/>
        <a:lstStyle/>
        <a:p>
          <a:endParaRPr lang="en-GB"/>
        </a:p>
      </dgm:t>
    </dgm:pt>
    <dgm:pt modelId="{A6B05F42-4389-5945-8676-86E8224FB82E}">
      <dgm:prSet phldrT="[Text]" custT="1"/>
      <dgm:spPr/>
      <dgm:t>
        <a:bodyPr/>
        <a:lstStyle/>
        <a:p>
          <a:endParaRPr lang="en-GB" sz="4000" dirty="0"/>
        </a:p>
      </dgm:t>
    </dgm:pt>
    <dgm:pt modelId="{556C4A13-3E13-4349-8BC5-B481428049C5}" type="parTrans" cxnId="{1CFE7CDD-7E11-F44F-8312-84E8655E8A50}">
      <dgm:prSet/>
      <dgm:spPr/>
      <dgm:t>
        <a:bodyPr/>
        <a:lstStyle/>
        <a:p>
          <a:endParaRPr lang="en-GB"/>
        </a:p>
      </dgm:t>
    </dgm:pt>
    <dgm:pt modelId="{BE47A820-BA83-B744-B361-561522A8D317}" type="sibTrans" cxnId="{1CFE7CDD-7E11-F44F-8312-84E8655E8A50}">
      <dgm:prSet/>
      <dgm:spPr/>
      <dgm:t>
        <a:bodyPr/>
        <a:lstStyle/>
        <a:p>
          <a:endParaRPr lang="en-GB"/>
        </a:p>
      </dgm:t>
    </dgm:pt>
    <dgm:pt modelId="{C6F7F572-E1BF-5046-890C-91C16159E17B}">
      <dgm:prSet phldrT="[Text]"/>
      <dgm:spPr/>
      <dgm:t>
        <a:bodyPr/>
        <a:lstStyle/>
        <a:p>
          <a:endParaRPr lang="en-GB" dirty="0"/>
        </a:p>
      </dgm:t>
    </dgm:pt>
    <dgm:pt modelId="{F43A5187-123C-A740-A885-3EC5424CC467}" type="parTrans" cxnId="{FF006DA4-B6CD-2C4E-8D9C-8C19A51E0A33}">
      <dgm:prSet/>
      <dgm:spPr/>
      <dgm:t>
        <a:bodyPr/>
        <a:lstStyle/>
        <a:p>
          <a:endParaRPr lang="en-GB"/>
        </a:p>
      </dgm:t>
    </dgm:pt>
    <dgm:pt modelId="{9A17CB8B-D1D6-8B45-8944-9311C12EDB15}" type="sibTrans" cxnId="{FF006DA4-B6CD-2C4E-8D9C-8C19A51E0A33}">
      <dgm:prSet/>
      <dgm:spPr/>
      <dgm:t>
        <a:bodyPr/>
        <a:lstStyle/>
        <a:p>
          <a:endParaRPr lang="en-GB"/>
        </a:p>
      </dgm:t>
    </dgm:pt>
    <dgm:pt modelId="{1312325F-FCF3-B240-B76A-D52311BD6CDA}">
      <dgm:prSet phldrT="[Text]" custT="1"/>
      <dgm:spPr/>
      <dgm:t>
        <a:bodyPr/>
        <a:lstStyle/>
        <a:p>
          <a:endParaRPr lang="en-GB" sz="4000" dirty="0"/>
        </a:p>
      </dgm:t>
    </dgm:pt>
    <dgm:pt modelId="{6A99567F-43E4-084B-BE8B-3EBA401C2780}" type="sibTrans" cxnId="{AE3DB695-69AF-7C47-9199-189F430E654E}">
      <dgm:prSet/>
      <dgm:spPr/>
      <dgm:t>
        <a:bodyPr/>
        <a:lstStyle/>
        <a:p>
          <a:endParaRPr lang="en-GB"/>
        </a:p>
      </dgm:t>
    </dgm:pt>
    <dgm:pt modelId="{3CAFB2EE-2A42-E246-A208-9DC5C3E77E97}" type="parTrans" cxnId="{AE3DB695-69AF-7C47-9199-189F430E654E}">
      <dgm:prSet/>
      <dgm:spPr/>
      <dgm:t>
        <a:bodyPr/>
        <a:lstStyle/>
        <a:p>
          <a:endParaRPr lang="en-GB"/>
        </a:p>
      </dgm:t>
    </dgm:pt>
    <dgm:pt modelId="{C0EE4E71-1C6D-B14C-94B0-206D1938B911}">
      <dgm:prSet phldrT="[Text]"/>
      <dgm:spPr/>
      <dgm:t>
        <a:bodyPr/>
        <a:lstStyle/>
        <a:p>
          <a:endParaRPr lang="en-GB" dirty="0"/>
        </a:p>
      </dgm:t>
    </dgm:pt>
    <dgm:pt modelId="{CACF8341-AB52-7B44-B494-A2AFE2D62562}" type="parTrans" cxnId="{EB08FD2A-E75D-4443-8D8C-3C2B26C9677B}">
      <dgm:prSet/>
      <dgm:spPr/>
      <dgm:t>
        <a:bodyPr/>
        <a:lstStyle/>
        <a:p>
          <a:endParaRPr lang="en-GB"/>
        </a:p>
      </dgm:t>
    </dgm:pt>
    <dgm:pt modelId="{0F5CA8B5-70A1-3045-AFC1-93F792B90A5D}" type="sibTrans" cxnId="{EB08FD2A-E75D-4443-8D8C-3C2B26C9677B}">
      <dgm:prSet/>
      <dgm:spPr/>
      <dgm:t>
        <a:bodyPr/>
        <a:lstStyle/>
        <a:p>
          <a:endParaRPr lang="en-GB"/>
        </a:p>
      </dgm:t>
    </dgm:pt>
    <dgm:pt modelId="{9787FE23-A1D0-C94D-9882-CAA7F41EFD06}" type="pres">
      <dgm:prSet presAssocID="{6CA45372-BCBA-C348-B7F1-3137CB5B690B}" presName="arrowDiagram" presStyleCnt="0">
        <dgm:presLayoutVars>
          <dgm:chMax val="5"/>
          <dgm:dir/>
          <dgm:resizeHandles val="exact"/>
        </dgm:presLayoutVars>
      </dgm:prSet>
      <dgm:spPr/>
    </dgm:pt>
    <dgm:pt modelId="{F51C5B12-7DD7-9441-BA6D-B6AF59B4017E}" type="pres">
      <dgm:prSet presAssocID="{6CA45372-BCBA-C348-B7F1-3137CB5B690B}" presName="arrow" presStyleLbl="bgShp" presStyleIdx="0" presStyleCnt="1" custScaleX="139156" custLinFactNeighborY="-359"/>
      <dgm:spPr/>
    </dgm:pt>
    <dgm:pt modelId="{4C982D91-E045-8748-A729-A181967C9D66}" type="pres">
      <dgm:prSet presAssocID="{6CA45372-BCBA-C348-B7F1-3137CB5B690B}" presName="arrowDiagram4" presStyleCnt="0"/>
      <dgm:spPr/>
    </dgm:pt>
    <dgm:pt modelId="{D387C419-F4CE-B04F-90EB-F384821EFC8B}" type="pres">
      <dgm:prSet presAssocID="{A6B05F42-4389-5945-8676-86E8224FB82E}" presName="bullet4a" presStyleLbl="node1" presStyleIdx="0" presStyleCnt="4" custLinFactX="-38090" custLinFactY="-103270" custLinFactNeighborX="-100000" custLinFactNeighborY="-200000"/>
      <dgm:spPr/>
    </dgm:pt>
    <dgm:pt modelId="{6751CAE5-8C7C-574B-A577-6B4BA0AE7D63}" type="pres">
      <dgm:prSet presAssocID="{A6B05F42-4389-5945-8676-86E8224FB82E}" presName="textBox4a" presStyleLbl="revTx" presStyleIdx="0" presStyleCnt="4">
        <dgm:presLayoutVars>
          <dgm:bulletEnabled val="1"/>
        </dgm:presLayoutVars>
      </dgm:prSet>
      <dgm:spPr/>
    </dgm:pt>
    <dgm:pt modelId="{354B5562-268B-B34C-815D-B1DC08252B1C}" type="pres">
      <dgm:prSet presAssocID="{1312325F-FCF3-B240-B76A-D52311BD6CDA}" presName="bullet4b" presStyleLbl="node1" presStyleIdx="1" presStyleCnt="4" custLinFactX="6531" custLinFactY="-17187" custLinFactNeighborX="100000" custLinFactNeighborY="-100000"/>
      <dgm:spPr/>
    </dgm:pt>
    <dgm:pt modelId="{371CA19B-3476-464E-AB37-26990284A34A}" type="pres">
      <dgm:prSet presAssocID="{1312325F-FCF3-B240-B76A-D52311BD6CDA}" presName="textBox4b" presStyleLbl="revTx" presStyleIdx="1" presStyleCnt="4">
        <dgm:presLayoutVars>
          <dgm:bulletEnabled val="1"/>
        </dgm:presLayoutVars>
      </dgm:prSet>
      <dgm:spPr/>
    </dgm:pt>
    <dgm:pt modelId="{F725C3AD-BD26-A647-AF01-220E3309CBE1}" type="pres">
      <dgm:prSet presAssocID="{C0EE4E71-1C6D-B14C-94B0-206D1938B911}" presName="bullet4c" presStyleLbl="node1" presStyleIdx="2" presStyleCnt="4" custLinFactX="99762" custLinFactNeighborX="100000" custLinFactNeighborY="-41573"/>
      <dgm:spPr/>
    </dgm:pt>
    <dgm:pt modelId="{FF97286B-320C-4947-9CB2-73531B93B4E4}" type="pres">
      <dgm:prSet presAssocID="{C0EE4E71-1C6D-B14C-94B0-206D1938B911}" presName="textBox4c" presStyleLbl="revTx" presStyleIdx="2" presStyleCnt="4">
        <dgm:presLayoutVars>
          <dgm:bulletEnabled val="1"/>
        </dgm:presLayoutVars>
      </dgm:prSet>
      <dgm:spPr/>
    </dgm:pt>
    <dgm:pt modelId="{F69E2B9C-5766-E24E-AC17-8B1A9C52FC28}" type="pres">
      <dgm:prSet presAssocID="{C6F7F572-E1BF-5046-890C-91C16159E17B}" presName="bullet4d" presStyleLbl="node1" presStyleIdx="3" presStyleCnt="4" custLinFactX="100000" custLinFactNeighborX="136923" custLinFactNeighborY="-9102"/>
      <dgm:spPr/>
    </dgm:pt>
    <dgm:pt modelId="{F514FA4A-9762-934E-AC9E-DDC3031FAF3B}" type="pres">
      <dgm:prSet presAssocID="{C6F7F572-E1BF-5046-890C-91C16159E17B}" presName="textBox4d" presStyleLbl="revTx" presStyleIdx="3" presStyleCnt="4">
        <dgm:presLayoutVars>
          <dgm:bulletEnabled val="1"/>
        </dgm:presLayoutVars>
      </dgm:prSet>
      <dgm:spPr/>
    </dgm:pt>
  </dgm:ptLst>
  <dgm:cxnLst>
    <dgm:cxn modelId="{4A170A07-5FA4-8946-95D8-E464A5CE8B74}" type="presOf" srcId="{A6B05F42-4389-5945-8676-86E8224FB82E}" destId="{6751CAE5-8C7C-574B-A577-6B4BA0AE7D63}" srcOrd="0" destOrd="0" presId="urn:microsoft.com/office/officeart/2005/8/layout/arrow2"/>
    <dgm:cxn modelId="{EB08FD2A-E75D-4443-8D8C-3C2B26C9677B}" srcId="{6CA45372-BCBA-C348-B7F1-3137CB5B690B}" destId="{C0EE4E71-1C6D-B14C-94B0-206D1938B911}" srcOrd="2" destOrd="0" parTransId="{CACF8341-AB52-7B44-B494-A2AFE2D62562}" sibTransId="{0F5CA8B5-70A1-3045-AFC1-93F792B90A5D}"/>
    <dgm:cxn modelId="{3ADF9D89-410C-9045-BAB0-0E3C293ACFB0}" type="presOf" srcId="{6CA45372-BCBA-C348-B7F1-3137CB5B690B}" destId="{9787FE23-A1D0-C94D-9882-CAA7F41EFD06}" srcOrd="0" destOrd="0" presId="urn:microsoft.com/office/officeart/2005/8/layout/arrow2"/>
    <dgm:cxn modelId="{C4E10F94-7115-FB45-847E-4EDB453388D9}" type="presOf" srcId="{1312325F-FCF3-B240-B76A-D52311BD6CDA}" destId="{371CA19B-3476-464E-AB37-26990284A34A}" srcOrd="0" destOrd="0" presId="urn:microsoft.com/office/officeart/2005/8/layout/arrow2"/>
    <dgm:cxn modelId="{AE3DB695-69AF-7C47-9199-189F430E654E}" srcId="{6CA45372-BCBA-C348-B7F1-3137CB5B690B}" destId="{1312325F-FCF3-B240-B76A-D52311BD6CDA}" srcOrd="1" destOrd="0" parTransId="{3CAFB2EE-2A42-E246-A208-9DC5C3E77E97}" sibTransId="{6A99567F-43E4-084B-BE8B-3EBA401C2780}"/>
    <dgm:cxn modelId="{17D53D99-ED33-3640-8E15-7AA0DFC032FB}" type="presOf" srcId="{C0EE4E71-1C6D-B14C-94B0-206D1938B911}" destId="{FF97286B-320C-4947-9CB2-73531B93B4E4}" srcOrd="0" destOrd="0" presId="urn:microsoft.com/office/officeart/2005/8/layout/arrow2"/>
    <dgm:cxn modelId="{FF006DA4-B6CD-2C4E-8D9C-8C19A51E0A33}" srcId="{6CA45372-BCBA-C348-B7F1-3137CB5B690B}" destId="{C6F7F572-E1BF-5046-890C-91C16159E17B}" srcOrd="3" destOrd="0" parTransId="{F43A5187-123C-A740-A885-3EC5424CC467}" sibTransId="{9A17CB8B-D1D6-8B45-8944-9311C12EDB15}"/>
    <dgm:cxn modelId="{555D2DDD-DC18-C24D-9A6C-EEA7EF9F953E}" type="presOf" srcId="{C6F7F572-E1BF-5046-890C-91C16159E17B}" destId="{F514FA4A-9762-934E-AC9E-DDC3031FAF3B}" srcOrd="0" destOrd="0" presId="urn:microsoft.com/office/officeart/2005/8/layout/arrow2"/>
    <dgm:cxn modelId="{1CFE7CDD-7E11-F44F-8312-84E8655E8A50}" srcId="{6CA45372-BCBA-C348-B7F1-3137CB5B690B}" destId="{A6B05F42-4389-5945-8676-86E8224FB82E}" srcOrd="0" destOrd="0" parTransId="{556C4A13-3E13-4349-8BC5-B481428049C5}" sibTransId="{BE47A820-BA83-B744-B361-561522A8D317}"/>
    <dgm:cxn modelId="{F4E1BC84-2B48-244C-ADA2-173D8518C667}" type="presParOf" srcId="{9787FE23-A1D0-C94D-9882-CAA7F41EFD06}" destId="{F51C5B12-7DD7-9441-BA6D-B6AF59B4017E}" srcOrd="0" destOrd="0" presId="urn:microsoft.com/office/officeart/2005/8/layout/arrow2"/>
    <dgm:cxn modelId="{B0139213-2A13-474B-8760-8B8720EFE283}" type="presParOf" srcId="{9787FE23-A1D0-C94D-9882-CAA7F41EFD06}" destId="{4C982D91-E045-8748-A729-A181967C9D66}" srcOrd="1" destOrd="0" presId="urn:microsoft.com/office/officeart/2005/8/layout/arrow2"/>
    <dgm:cxn modelId="{ED277E6C-D51F-C341-A4C0-8CEB0CE6D9F2}" type="presParOf" srcId="{4C982D91-E045-8748-A729-A181967C9D66}" destId="{D387C419-F4CE-B04F-90EB-F384821EFC8B}" srcOrd="0" destOrd="0" presId="urn:microsoft.com/office/officeart/2005/8/layout/arrow2"/>
    <dgm:cxn modelId="{2E15F18E-A3E2-B04B-B5EB-39E680DC48AE}" type="presParOf" srcId="{4C982D91-E045-8748-A729-A181967C9D66}" destId="{6751CAE5-8C7C-574B-A577-6B4BA0AE7D63}" srcOrd="1" destOrd="0" presId="urn:microsoft.com/office/officeart/2005/8/layout/arrow2"/>
    <dgm:cxn modelId="{A57F939D-5E14-594A-897F-5F807091746D}" type="presParOf" srcId="{4C982D91-E045-8748-A729-A181967C9D66}" destId="{354B5562-268B-B34C-815D-B1DC08252B1C}" srcOrd="2" destOrd="0" presId="urn:microsoft.com/office/officeart/2005/8/layout/arrow2"/>
    <dgm:cxn modelId="{ADD6AB21-194D-2949-BA50-3956A30D9084}" type="presParOf" srcId="{4C982D91-E045-8748-A729-A181967C9D66}" destId="{371CA19B-3476-464E-AB37-26990284A34A}" srcOrd="3" destOrd="0" presId="urn:microsoft.com/office/officeart/2005/8/layout/arrow2"/>
    <dgm:cxn modelId="{4CFCF760-7FE9-3340-9208-209726544C5E}" type="presParOf" srcId="{4C982D91-E045-8748-A729-A181967C9D66}" destId="{F725C3AD-BD26-A647-AF01-220E3309CBE1}" srcOrd="4" destOrd="0" presId="urn:microsoft.com/office/officeart/2005/8/layout/arrow2"/>
    <dgm:cxn modelId="{219844CE-6BEF-7449-8088-E20E1F4E7C88}" type="presParOf" srcId="{4C982D91-E045-8748-A729-A181967C9D66}" destId="{FF97286B-320C-4947-9CB2-73531B93B4E4}" srcOrd="5" destOrd="0" presId="urn:microsoft.com/office/officeart/2005/8/layout/arrow2"/>
    <dgm:cxn modelId="{B8ACBC2B-BE13-0944-A519-C74BA84B89CB}" type="presParOf" srcId="{4C982D91-E045-8748-A729-A181967C9D66}" destId="{F69E2B9C-5766-E24E-AC17-8B1A9C52FC28}" srcOrd="6" destOrd="0" presId="urn:microsoft.com/office/officeart/2005/8/layout/arrow2"/>
    <dgm:cxn modelId="{2945335D-ADD6-584C-A3EB-FF47EB82AFA5}" type="presParOf" srcId="{4C982D91-E045-8748-A729-A181967C9D66}" destId="{F514FA4A-9762-934E-AC9E-DDC3031FAF3B}" srcOrd="7" destOrd="0" presId="urn:microsoft.com/office/officeart/2005/8/layout/arrow2"/>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A45372-BCBA-C348-B7F1-3137CB5B690B}" type="doc">
      <dgm:prSet loTypeId="urn:microsoft.com/office/officeart/2005/8/layout/arrow2" loCatId="matrix" qsTypeId="urn:microsoft.com/office/officeart/2005/8/quickstyle/simple3" qsCatId="simple" csTypeId="urn:microsoft.com/office/officeart/2005/8/colors/accent1_2" csCatId="accent1" phldr="1"/>
      <dgm:spPr/>
      <dgm:t>
        <a:bodyPr/>
        <a:lstStyle/>
        <a:p>
          <a:endParaRPr lang="en-GB"/>
        </a:p>
      </dgm:t>
    </dgm:pt>
    <dgm:pt modelId="{A6B05F42-4389-5945-8676-86E8224FB82E}">
      <dgm:prSet phldrT="[Text]" custT="1"/>
      <dgm:spPr/>
      <dgm:t>
        <a:bodyPr/>
        <a:lstStyle/>
        <a:p>
          <a:endParaRPr lang="en-GB" sz="4000" dirty="0"/>
        </a:p>
      </dgm:t>
    </dgm:pt>
    <dgm:pt modelId="{556C4A13-3E13-4349-8BC5-B481428049C5}" type="parTrans" cxnId="{1CFE7CDD-7E11-F44F-8312-84E8655E8A50}">
      <dgm:prSet/>
      <dgm:spPr/>
      <dgm:t>
        <a:bodyPr/>
        <a:lstStyle/>
        <a:p>
          <a:endParaRPr lang="en-GB"/>
        </a:p>
      </dgm:t>
    </dgm:pt>
    <dgm:pt modelId="{BE47A820-BA83-B744-B361-561522A8D317}" type="sibTrans" cxnId="{1CFE7CDD-7E11-F44F-8312-84E8655E8A50}">
      <dgm:prSet/>
      <dgm:spPr/>
      <dgm:t>
        <a:bodyPr/>
        <a:lstStyle/>
        <a:p>
          <a:endParaRPr lang="en-GB"/>
        </a:p>
      </dgm:t>
    </dgm:pt>
    <dgm:pt modelId="{C6F7F572-E1BF-5046-890C-91C16159E17B}">
      <dgm:prSet phldrT="[Text]"/>
      <dgm:spPr/>
      <dgm:t>
        <a:bodyPr/>
        <a:lstStyle/>
        <a:p>
          <a:endParaRPr lang="en-GB" dirty="0"/>
        </a:p>
      </dgm:t>
    </dgm:pt>
    <dgm:pt modelId="{F43A5187-123C-A740-A885-3EC5424CC467}" type="parTrans" cxnId="{FF006DA4-B6CD-2C4E-8D9C-8C19A51E0A33}">
      <dgm:prSet/>
      <dgm:spPr/>
      <dgm:t>
        <a:bodyPr/>
        <a:lstStyle/>
        <a:p>
          <a:endParaRPr lang="en-GB"/>
        </a:p>
      </dgm:t>
    </dgm:pt>
    <dgm:pt modelId="{9A17CB8B-D1D6-8B45-8944-9311C12EDB15}" type="sibTrans" cxnId="{FF006DA4-B6CD-2C4E-8D9C-8C19A51E0A33}">
      <dgm:prSet/>
      <dgm:spPr/>
      <dgm:t>
        <a:bodyPr/>
        <a:lstStyle/>
        <a:p>
          <a:endParaRPr lang="en-GB"/>
        </a:p>
      </dgm:t>
    </dgm:pt>
    <dgm:pt modelId="{1312325F-FCF3-B240-B76A-D52311BD6CDA}">
      <dgm:prSet phldrT="[Text]" custT="1"/>
      <dgm:spPr/>
      <dgm:t>
        <a:bodyPr/>
        <a:lstStyle/>
        <a:p>
          <a:endParaRPr lang="en-GB" sz="4000" dirty="0"/>
        </a:p>
      </dgm:t>
    </dgm:pt>
    <dgm:pt modelId="{6A99567F-43E4-084B-BE8B-3EBA401C2780}" type="sibTrans" cxnId="{AE3DB695-69AF-7C47-9199-189F430E654E}">
      <dgm:prSet/>
      <dgm:spPr/>
      <dgm:t>
        <a:bodyPr/>
        <a:lstStyle/>
        <a:p>
          <a:endParaRPr lang="en-GB"/>
        </a:p>
      </dgm:t>
    </dgm:pt>
    <dgm:pt modelId="{3CAFB2EE-2A42-E246-A208-9DC5C3E77E97}" type="parTrans" cxnId="{AE3DB695-69AF-7C47-9199-189F430E654E}">
      <dgm:prSet/>
      <dgm:spPr/>
      <dgm:t>
        <a:bodyPr/>
        <a:lstStyle/>
        <a:p>
          <a:endParaRPr lang="en-GB"/>
        </a:p>
      </dgm:t>
    </dgm:pt>
    <dgm:pt modelId="{C0EE4E71-1C6D-B14C-94B0-206D1938B911}">
      <dgm:prSet phldrT="[Text]"/>
      <dgm:spPr/>
      <dgm:t>
        <a:bodyPr/>
        <a:lstStyle/>
        <a:p>
          <a:endParaRPr lang="en-GB" dirty="0"/>
        </a:p>
      </dgm:t>
    </dgm:pt>
    <dgm:pt modelId="{CACF8341-AB52-7B44-B494-A2AFE2D62562}" type="parTrans" cxnId="{EB08FD2A-E75D-4443-8D8C-3C2B26C9677B}">
      <dgm:prSet/>
      <dgm:spPr/>
      <dgm:t>
        <a:bodyPr/>
        <a:lstStyle/>
        <a:p>
          <a:endParaRPr lang="en-GB"/>
        </a:p>
      </dgm:t>
    </dgm:pt>
    <dgm:pt modelId="{0F5CA8B5-70A1-3045-AFC1-93F792B90A5D}" type="sibTrans" cxnId="{EB08FD2A-E75D-4443-8D8C-3C2B26C9677B}">
      <dgm:prSet/>
      <dgm:spPr/>
      <dgm:t>
        <a:bodyPr/>
        <a:lstStyle/>
        <a:p>
          <a:endParaRPr lang="en-GB"/>
        </a:p>
      </dgm:t>
    </dgm:pt>
    <dgm:pt modelId="{9787FE23-A1D0-C94D-9882-CAA7F41EFD06}" type="pres">
      <dgm:prSet presAssocID="{6CA45372-BCBA-C348-B7F1-3137CB5B690B}" presName="arrowDiagram" presStyleCnt="0">
        <dgm:presLayoutVars>
          <dgm:chMax val="5"/>
          <dgm:dir/>
          <dgm:resizeHandles val="exact"/>
        </dgm:presLayoutVars>
      </dgm:prSet>
      <dgm:spPr/>
    </dgm:pt>
    <dgm:pt modelId="{F51C5B12-7DD7-9441-BA6D-B6AF59B4017E}" type="pres">
      <dgm:prSet presAssocID="{6CA45372-BCBA-C348-B7F1-3137CB5B690B}" presName="arrow" presStyleLbl="bgShp" presStyleIdx="0" presStyleCnt="1" custScaleX="139156" custLinFactNeighborY="-359"/>
      <dgm:spPr/>
    </dgm:pt>
    <dgm:pt modelId="{4C982D91-E045-8748-A729-A181967C9D66}" type="pres">
      <dgm:prSet presAssocID="{6CA45372-BCBA-C348-B7F1-3137CB5B690B}" presName="arrowDiagram4" presStyleCnt="0"/>
      <dgm:spPr/>
    </dgm:pt>
    <dgm:pt modelId="{D387C419-F4CE-B04F-90EB-F384821EFC8B}" type="pres">
      <dgm:prSet presAssocID="{A6B05F42-4389-5945-8676-86E8224FB82E}" presName="bullet4a" presStyleLbl="node1" presStyleIdx="0" presStyleCnt="4" custLinFactX="-38090" custLinFactY="-103270" custLinFactNeighborX="-100000" custLinFactNeighborY="-200000"/>
      <dgm:spPr/>
    </dgm:pt>
    <dgm:pt modelId="{6751CAE5-8C7C-574B-A577-6B4BA0AE7D63}" type="pres">
      <dgm:prSet presAssocID="{A6B05F42-4389-5945-8676-86E8224FB82E}" presName="textBox4a" presStyleLbl="revTx" presStyleIdx="0" presStyleCnt="4">
        <dgm:presLayoutVars>
          <dgm:bulletEnabled val="1"/>
        </dgm:presLayoutVars>
      </dgm:prSet>
      <dgm:spPr/>
    </dgm:pt>
    <dgm:pt modelId="{354B5562-268B-B34C-815D-B1DC08252B1C}" type="pres">
      <dgm:prSet presAssocID="{1312325F-FCF3-B240-B76A-D52311BD6CDA}" presName="bullet4b" presStyleLbl="node1" presStyleIdx="1" presStyleCnt="4" custLinFactX="6531" custLinFactY="-17187" custLinFactNeighborX="100000" custLinFactNeighborY="-100000"/>
      <dgm:spPr/>
    </dgm:pt>
    <dgm:pt modelId="{371CA19B-3476-464E-AB37-26990284A34A}" type="pres">
      <dgm:prSet presAssocID="{1312325F-FCF3-B240-B76A-D52311BD6CDA}" presName="textBox4b" presStyleLbl="revTx" presStyleIdx="1" presStyleCnt="4">
        <dgm:presLayoutVars>
          <dgm:bulletEnabled val="1"/>
        </dgm:presLayoutVars>
      </dgm:prSet>
      <dgm:spPr/>
    </dgm:pt>
    <dgm:pt modelId="{F725C3AD-BD26-A647-AF01-220E3309CBE1}" type="pres">
      <dgm:prSet presAssocID="{C0EE4E71-1C6D-B14C-94B0-206D1938B911}" presName="bullet4c" presStyleLbl="node1" presStyleIdx="2" presStyleCnt="4" custLinFactX="99762" custLinFactNeighborX="100000" custLinFactNeighborY="-41573"/>
      <dgm:spPr/>
    </dgm:pt>
    <dgm:pt modelId="{FF97286B-320C-4947-9CB2-73531B93B4E4}" type="pres">
      <dgm:prSet presAssocID="{C0EE4E71-1C6D-B14C-94B0-206D1938B911}" presName="textBox4c" presStyleLbl="revTx" presStyleIdx="2" presStyleCnt="4">
        <dgm:presLayoutVars>
          <dgm:bulletEnabled val="1"/>
        </dgm:presLayoutVars>
      </dgm:prSet>
      <dgm:spPr/>
    </dgm:pt>
    <dgm:pt modelId="{F69E2B9C-5766-E24E-AC17-8B1A9C52FC28}" type="pres">
      <dgm:prSet presAssocID="{C6F7F572-E1BF-5046-890C-91C16159E17B}" presName="bullet4d" presStyleLbl="node1" presStyleIdx="3" presStyleCnt="4" custLinFactX="100000" custLinFactNeighborX="136923" custLinFactNeighborY="-9102"/>
      <dgm:spPr/>
    </dgm:pt>
    <dgm:pt modelId="{F514FA4A-9762-934E-AC9E-DDC3031FAF3B}" type="pres">
      <dgm:prSet presAssocID="{C6F7F572-E1BF-5046-890C-91C16159E17B}" presName="textBox4d" presStyleLbl="revTx" presStyleIdx="3" presStyleCnt="4">
        <dgm:presLayoutVars>
          <dgm:bulletEnabled val="1"/>
        </dgm:presLayoutVars>
      </dgm:prSet>
      <dgm:spPr/>
    </dgm:pt>
  </dgm:ptLst>
  <dgm:cxnLst>
    <dgm:cxn modelId="{4A170A07-5FA4-8946-95D8-E464A5CE8B74}" type="presOf" srcId="{A6B05F42-4389-5945-8676-86E8224FB82E}" destId="{6751CAE5-8C7C-574B-A577-6B4BA0AE7D63}" srcOrd="0" destOrd="0" presId="urn:microsoft.com/office/officeart/2005/8/layout/arrow2"/>
    <dgm:cxn modelId="{EB08FD2A-E75D-4443-8D8C-3C2B26C9677B}" srcId="{6CA45372-BCBA-C348-B7F1-3137CB5B690B}" destId="{C0EE4E71-1C6D-B14C-94B0-206D1938B911}" srcOrd="2" destOrd="0" parTransId="{CACF8341-AB52-7B44-B494-A2AFE2D62562}" sibTransId="{0F5CA8B5-70A1-3045-AFC1-93F792B90A5D}"/>
    <dgm:cxn modelId="{3ADF9D89-410C-9045-BAB0-0E3C293ACFB0}" type="presOf" srcId="{6CA45372-BCBA-C348-B7F1-3137CB5B690B}" destId="{9787FE23-A1D0-C94D-9882-CAA7F41EFD06}" srcOrd="0" destOrd="0" presId="urn:microsoft.com/office/officeart/2005/8/layout/arrow2"/>
    <dgm:cxn modelId="{C4E10F94-7115-FB45-847E-4EDB453388D9}" type="presOf" srcId="{1312325F-FCF3-B240-B76A-D52311BD6CDA}" destId="{371CA19B-3476-464E-AB37-26990284A34A}" srcOrd="0" destOrd="0" presId="urn:microsoft.com/office/officeart/2005/8/layout/arrow2"/>
    <dgm:cxn modelId="{AE3DB695-69AF-7C47-9199-189F430E654E}" srcId="{6CA45372-BCBA-C348-B7F1-3137CB5B690B}" destId="{1312325F-FCF3-B240-B76A-D52311BD6CDA}" srcOrd="1" destOrd="0" parTransId="{3CAFB2EE-2A42-E246-A208-9DC5C3E77E97}" sibTransId="{6A99567F-43E4-084B-BE8B-3EBA401C2780}"/>
    <dgm:cxn modelId="{17D53D99-ED33-3640-8E15-7AA0DFC032FB}" type="presOf" srcId="{C0EE4E71-1C6D-B14C-94B0-206D1938B911}" destId="{FF97286B-320C-4947-9CB2-73531B93B4E4}" srcOrd="0" destOrd="0" presId="urn:microsoft.com/office/officeart/2005/8/layout/arrow2"/>
    <dgm:cxn modelId="{FF006DA4-B6CD-2C4E-8D9C-8C19A51E0A33}" srcId="{6CA45372-BCBA-C348-B7F1-3137CB5B690B}" destId="{C6F7F572-E1BF-5046-890C-91C16159E17B}" srcOrd="3" destOrd="0" parTransId="{F43A5187-123C-A740-A885-3EC5424CC467}" sibTransId="{9A17CB8B-D1D6-8B45-8944-9311C12EDB15}"/>
    <dgm:cxn modelId="{555D2DDD-DC18-C24D-9A6C-EEA7EF9F953E}" type="presOf" srcId="{C6F7F572-E1BF-5046-890C-91C16159E17B}" destId="{F514FA4A-9762-934E-AC9E-DDC3031FAF3B}" srcOrd="0" destOrd="0" presId="urn:microsoft.com/office/officeart/2005/8/layout/arrow2"/>
    <dgm:cxn modelId="{1CFE7CDD-7E11-F44F-8312-84E8655E8A50}" srcId="{6CA45372-BCBA-C348-B7F1-3137CB5B690B}" destId="{A6B05F42-4389-5945-8676-86E8224FB82E}" srcOrd="0" destOrd="0" parTransId="{556C4A13-3E13-4349-8BC5-B481428049C5}" sibTransId="{BE47A820-BA83-B744-B361-561522A8D317}"/>
    <dgm:cxn modelId="{F4E1BC84-2B48-244C-ADA2-173D8518C667}" type="presParOf" srcId="{9787FE23-A1D0-C94D-9882-CAA7F41EFD06}" destId="{F51C5B12-7DD7-9441-BA6D-B6AF59B4017E}" srcOrd="0" destOrd="0" presId="urn:microsoft.com/office/officeart/2005/8/layout/arrow2"/>
    <dgm:cxn modelId="{B0139213-2A13-474B-8760-8B8720EFE283}" type="presParOf" srcId="{9787FE23-A1D0-C94D-9882-CAA7F41EFD06}" destId="{4C982D91-E045-8748-A729-A181967C9D66}" srcOrd="1" destOrd="0" presId="urn:microsoft.com/office/officeart/2005/8/layout/arrow2"/>
    <dgm:cxn modelId="{ED277E6C-D51F-C341-A4C0-8CEB0CE6D9F2}" type="presParOf" srcId="{4C982D91-E045-8748-A729-A181967C9D66}" destId="{D387C419-F4CE-B04F-90EB-F384821EFC8B}" srcOrd="0" destOrd="0" presId="urn:microsoft.com/office/officeart/2005/8/layout/arrow2"/>
    <dgm:cxn modelId="{2E15F18E-A3E2-B04B-B5EB-39E680DC48AE}" type="presParOf" srcId="{4C982D91-E045-8748-A729-A181967C9D66}" destId="{6751CAE5-8C7C-574B-A577-6B4BA0AE7D63}" srcOrd="1" destOrd="0" presId="urn:microsoft.com/office/officeart/2005/8/layout/arrow2"/>
    <dgm:cxn modelId="{A57F939D-5E14-594A-897F-5F807091746D}" type="presParOf" srcId="{4C982D91-E045-8748-A729-A181967C9D66}" destId="{354B5562-268B-B34C-815D-B1DC08252B1C}" srcOrd="2" destOrd="0" presId="urn:microsoft.com/office/officeart/2005/8/layout/arrow2"/>
    <dgm:cxn modelId="{ADD6AB21-194D-2949-BA50-3956A30D9084}" type="presParOf" srcId="{4C982D91-E045-8748-A729-A181967C9D66}" destId="{371CA19B-3476-464E-AB37-26990284A34A}" srcOrd="3" destOrd="0" presId="urn:microsoft.com/office/officeart/2005/8/layout/arrow2"/>
    <dgm:cxn modelId="{4CFCF760-7FE9-3340-9208-209726544C5E}" type="presParOf" srcId="{4C982D91-E045-8748-A729-A181967C9D66}" destId="{F725C3AD-BD26-A647-AF01-220E3309CBE1}" srcOrd="4" destOrd="0" presId="urn:microsoft.com/office/officeart/2005/8/layout/arrow2"/>
    <dgm:cxn modelId="{219844CE-6BEF-7449-8088-E20E1F4E7C88}" type="presParOf" srcId="{4C982D91-E045-8748-A729-A181967C9D66}" destId="{FF97286B-320C-4947-9CB2-73531B93B4E4}" srcOrd="5" destOrd="0" presId="urn:microsoft.com/office/officeart/2005/8/layout/arrow2"/>
    <dgm:cxn modelId="{B8ACBC2B-BE13-0944-A519-C74BA84B89CB}" type="presParOf" srcId="{4C982D91-E045-8748-A729-A181967C9D66}" destId="{F69E2B9C-5766-E24E-AC17-8B1A9C52FC28}" srcOrd="6" destOrd="0" presId="urn:microsoft.com/office/officeart/2005/8/layout/arrow2"/>
    <dgm:cxn modelId="{2945335D-ADD6-584C-A3EB-FF47EB82AFA5}" type="presParOf" srcId="{4C982D91-E045-8748-A729-A181967C9D66}" destId="{F514FA4A-9762-934E-AC9E-DDC3031FAF3B}" srcOrd="7" destOrd="0" presId="urn:microsoft.com/office/officeart/2005/8/layout/arrow2"/>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C5B12-7DD7-9441-BA6D-B6AF59B4017E}">
      <dsp:nvSpPr>
        <dsp:cNvPr id="0" name=""/>
        <dsp:cNvSpPr/>
      </dsp:nvSpPr>
      <dsp:spPr>
        <a:xfrm>
          <a:off x="17" y="0"/>
          <a:ext cx="12064640" cy="541866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D387C419-F4CE-B04F-90EB-F384821EFC8B}">
      <dsp:nvSpPr>
        <dsp:cNvPr id="0" name=""/>
        <dsp:cNvSpPr/>
      </dsp:nvSpPr>
      <dsp:spPr>
        <a:xfrm>
          <a:off x="2276025" y="3424579"/>
          <a:ext cx="199406" cy="199406"/>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751CAE5-8C7C-574B-A577-6B4BA0AE7D63}">
      <dsp:nvSpPr>
        <dsp:cNvPr id="0" name=""/>
        <dsp:cNvSpPr/>
      </dsp:nvSpPr>
      <dsp:spPr>
        <a:xfrm>
          <a:off x="2651089" y="4129024"/>
          <a:ext cx="1482547" cy="1289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662"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2651089" y="4129024"/>
        <a:ext cx="1482547" cy="1289642"/>
      </dsp:txXfrm>
    </dsp:sp>
    <dsp:sp modelId="{354B5562-268B-B34C-815D-B1DC08252B1C}">
      <dsp:nvSpPr>
        <dsp:cNvPr id="0" name=""/>
        <dsp:cNvSpPr/>
      </dsp:nvSpPr>
      <dsp:spPr>
        <a:xfrm>
          <a:off x="4329683" y="2362540"/>
          <a:ext cx="346794" cy="34679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71CA19B-3476-464E-AB37-26990284A34A}">
      <dsp:nvSpPr>
        <dsp:cNvPr id="0" name=""/>
        <dsp:cNvSpPr/>
      </dsp:nvSpPr>
      <dsp:spPr>
        <a:xfrm>
          <a:off x="4133637" y="2942336"/>
          <a:ext cx="1820672" cy="2476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59"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4133637" y="2942336"/>
        <a:ext cx="1820672" cy="2476330"/>
      </dsp:txXfrm>
    </dsp:sp>
    <dsp:sp modelId="{F725C3AD-BD26-A647-AF01-220E3309CBE1}">
      <dsp:nvSpPr>
        <dsp:cNvPr id="0" name=""/>
        <dsp:cNvSpPr/>
      </dsp:nvSpPr>
      <dsp:spPr>
        <a:xfrm>
          <a:off x="6677149" y="1649150"/>
          <a:ext cx="459502" cy="459502"/>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F97286B-320C-4947-9CB2-73531B93B4E4}">
      <dsp:nvSpPr>
        <dsp:cNvPr id="0" name=""/>
        <dsp:cNvSpPr/>
      </dsp:nvSpPr>
      <dsp:spPr>
        <a:xfrm>
          <a:off x="5988988" y="2069930"/>
          <a:ext cx="1820672" cy="3348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481"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5988988" y="2069930"/>
        <a:ext cx="1820672" cy="3348736"/>
      </dsp:txXfrm>
    </dsp:sp>
    <dsp:sp modelId="{F69E2B9C-5766-E24E-AC17-8B1A9C52FC28}">
      <dsp:nvSpPr>
        <dsp:cNvPr id="0" name=""/>
        <dsp:cNvSpPr/>
      </dsp:nvSpPr>
      <dsp:spPr>
        <a:xfrm>
          <a:off x="9177031" y="1169674"/>
          <a:ext cx="615560" cy="615560"/>
        </a:xfrm>
        <a:prstGeom prst="ellipse">
          <a:avLst/>
        </a:prstGeom>
        <a:no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514FA4A-9762-934E-AC9E-DDC3031FAF3B}">
      <dsp:nvSpPr>
        <dsp:cNvPr id="0" name=""/>
        <dsp:cNvSpPr/>
      </dsp:nvSpPr>
      <dsp:spPr>
        <a:xfrm>
          <a:off x="8026407" y="1533482"/>
          <a:ext cx="1820672" cy="388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173"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8026407" y="1533482"/>
        <a:ext cx="1820672" cy="38851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C5B12-7DD7-9441-BA6D-B6AF59B4017E}">
      <dsp:nvSpPr>
        <dsp:cNvPr id="0" name=""/>
        <dsp:cNvSpPr/>
      </dsp:nvSpPr>
      <dsp:spPr>
        <a:xfrm>
          <a:off x="17" y="0"/>
          <a:ext cx="12064640" cy="541866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D387C419-F4CE-B04F-90EB-F384821EFC8B}">
      <dsp:nvSpPr>
        <dsp:cNvPr id="0" name=""/>
        <dsp:cNvSpPr/>
      </dsp:nvSpPr>
      <dsp:spPr>
        <a:xfrm>
          <a:off x="2276025" y="3424579"/>
          <a:ext cx="199406" cy="199406"/>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751CAE5-8C7C-574B-A577-6B4BA0AE7D63}">
      <dsp:nvSpPr>
        <dsp:cNvPr id="0" name=""/>
        <dsp:cNvSpPr/>
      </dsp:nvSpPr>
      <dsp:spPr>
        <a:xfrm>
          <a:off x="2651089" y="4129024"/>
          <a:ext cx="1482547" cy="1289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662"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2651089" y="4129024"/>
        <a:ext cx="1482547" cy="1289642"/>
      </dsp:txXfrm>
    </dsp:sp>
    <dsp:sp modelId="{354B5562-268B-B34C-815D-B1DC08252B1C}">
      <dsp:nvSpPr>
        <dsp:cNvPr id="0" name=""/>
        <dsp:cNvSpPr/>
      </dsp:nvSpPr>
      <dsp:spPr>
        <a:xfrm>
          <a:off x="4329683" y="2362540"/>
          <a:ext cx="346794" cy="34679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71CA19B-3476-464E-AB37-26990284A34A}">
      <dsp:nvSpPr>
        <dsp:cNvPr id="0" name=""/>
        <dsp:cNvSpPr/>
      </dsp:nvSpPr>
      <dsp:spPr>
        <a:xfrm>
          <a:off x="4133637" y="2942336"/>
          <a:ext cx="1820672" cy="2476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59"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4133637" y="2942336"/>
        <a:ext cx="1820672" cy="2476330"/>
      </dsp:txXfrm>
    </dsp:sp>
    <dsp:sp modelId="{F725C3AD-BD26-A647-AF01-220E3309CBE1}">
      <dsp:nvSpPr>
        <dsp:cNvPr id="0" name=""/>
        <dsp:cNvSpPr/>
      </dsp:nvSpPr>
      <dsp:spPr>
        <a:xfrm>
          <a:off x="6677149" y="1649150"/>
          <a:ext cx="459502" cy="459502"/>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F97286B-320C-4947-9CB2-73531B93B4E4}">
      <dsp:nvSpPr>
        <dsp:cNvPr id="0" name=""/>
        <dsp:cNvSpPr/>
      </dsp:nvSpPr>
      <dsp:spPr>
        <a:xfrm>
          <a:off x="5988988" y="2069930"/>
          <a:ext cx="1820672" cy="3348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481"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5988988" y="2069930"/>
        <a:ext cx="1820672" cy="3348736"/>
      </dsp:txXfrm>
    </dsp:sp>
    <dsp:sp modelId="{F69E2B9C-5766-E24E-AC17-8B1A9C52FC28}">
      <dsp:nvSpPr>
        <dsp:cNvPr id="0" name=""/>
        <dsp:cNvSpPr/>
      </dsp:nvSpPr>
      <dsp:spPr>
        <a:xfrm>
          <a:off x="9177031" y="1169674"/>
          <a:ext cx="615560" cy="615560"/>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514FA4A-9762-934E-AC9E-DDC3031FAF3B}">
      <dsp:nvSpPr>
        <dsp:cNvPr id="0" name=""/>
        <dsp:cNvSpPr/>
      </dsp:nvSpPr>
      <dsp:spPr>
        <a:xfrm>
          <a:off x="8026407" y="1533482"/>
          <a:ext cx="1820672" cy="388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173"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8026407" y="1533482"/>
        <a:ext cx="1820672" cy="38851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1C5B12-7DD7-9441-BA6D-B6AF59B4017E}">
      <dsp:nvSpPr>
        <dsp:cNvPr id="0" name=""/>
        <dsp:cNvSpPr/>
      </dsp:nvSpPr>
      <dsp:spPr>
        <a:xfrm>
          <a:off x="17" y="0"/>
          <a:ext cx="12064640" cy="541866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D387C419-F4CE-B04F-90EB-F384821EFC8B}">
      <dsp:nvSpPr>
        <dsp:cNvPr id="0" name=""/>
        <dsp:cNvSpPr/>
      </dsp:nvSpPr>
      <dsp:spPr>
        <a:xfrm>
          <a:off x="2276025" y="3424579"/>
          <a:ext cx="199406" cy="199406"/>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751CAE5-8C7C-574B-A577-6B4BA0AE7D63}">
      <dsp:nvSpPr>
        <dsp:cNvPr id="0" name=""/>
        <dsp:cNvSpPr/>
      </dsp:nvSpPr>
      <dsp:spPr>
        <a:xfrm>
          <a:off x="2651089" y="4129024"/>
          <a:ext cx="1482547" cy="1289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662"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2651089" y="4129024"/>
        <a:ext cx="1482547" cy="1289642"/>
      </dsp:txXfrm>
    </dsp:sp>
    <dsp:sp modelId="{354B5562-268B-B34C-815D-B1DC08252B1C}">
      <dsp:nvSpPr>
        <dsp:cNvPr id="0" name=""/>
        <dsp:cNvSpPr/>
      </dsp:nvSpPr>
      <dsp:spPr>
        <a:xfrm>
          <a:off x="4329683" y="2362540"/>
          <a:ext cx="346794" cy="34679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71CA19B-3476-464E-AB37-26990284A34A}">
      <dsp:nvSpPr>
        <dsp:cNvPr id="0" name=""/>
        <dsp:cNvSpPr/>
      </dsp:nvSpPr>
      <dsp:spPr>
        <a:xfrm>
          <a:off x="4133637" y="2942336"/>
          <a:ext cx="1820672" cy="2476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59" tIns="0" rIns="0" bIns="0" numCol="1" spcCol="1270" anchor="t" anchorCtr="0">
          <a:noAutofit/>
        </a:bodyPr>
        <a:lstStyle/>
        <a:p>
          <a:pPr marL="0" lvl="0" indent="0" algn="l" defTabSz="1778000">
            <a:lnSpc>
              <a:spcPct val="90000"/>
            </a:lnSpc>
            <a:spcBef>
              <a:spcPct val="0"/>
            </a:spcBef>
            <a:spcAft>
              <a:spcPct val="35000"/>
            </a:spcAft>
            <a:buNone/>
          </a:pPr>
          <a:endParaRPr lang="en-GB" sz="4000" kern="1200" dirty="0"/>
        </a:p>
      </dsp:txBody>
      <dsp:txXfrm>
        <a:off x="4133637" y="2942336"/>
        <a:ext cx="1820672" cy="2476330"/>
      </dsp:txXfrm>
    </dsp:sp>
    <dsp:sp modelId="{F725C3AD-BD26-A647-AF01-220E3309CBE1}">
      <dsp:nvSpPr>
        <dsp:cNvPr id="0" name=""/>
        <dsp:cNvSpPr/>
      </dsp:nvSpPr>
      <dsp:spPr>
        <a:xfrm>
          <a:off x="6677149" y="1649150"/>
          <a:ext cx="459502" cy="459502"/>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F97286B-320C-4947-9CB2-73531B93B4E4}">
      <dsp:nvSpPr>
        <dsp:cNvPr id="0" name=""/>
        <dsp:cNvSpPr/>
      </dsp:nvSpPr>
      <dsp:spPr>
        <a:xfrm>
          <a:off x="5988988" y="2069930"/>
          <a:ext cx="1820672" cy="3348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481"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5988988" y="2069930"/>
        <a:ext cx="1820672" cy="3348736"/>
      </dsp:txXfrm>
    </dsp:sp>
    <dsp:sp modelId="{F69E2B9C-5766-E24E-AC17-8B1A9C52FC28}">
      <dsp:nvSpPr>
        <dsp:cNvPr id="0" name=""/>
        <dsp:cNvSpPr/>
      </dsp:nvSpPr>
      <dsp:spPr>
        <a:xfrm>
          <a:off x="9177031" y="1169674"/>
          <a:ext cx="615560" cy="615560"/>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514FA4A-9762-934E-AC9E-DDC3031FAF3B}">
      <dsp:nvSpPr>
        <dsp:cNvPr id="0" name=""/>
        <dsp:cNvSpPr/>
      </dsp:nvSpPr>
      <dsp:spPr>
        <a:xfrm>
          <a:off x="8026407" y="1533482"/>
          <a:ext cx="1820672" cy="388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6173" tIns="0" rIns="0" bIns="0" numCol="1" spcCol="1270" anchor="t" anchorCtr="0">
          <a:noAutofit/>
        </a:bodyPr>
        <a:lstStyle/>
        <a:p>
          <a:pPr marL="0" lvl="0" indent="0" algn="l" defTabSz="2889250">
            <a:lnSpc>
              <a:spcPct val="90000"/>
            </a:lnSpc>
            <a:spcBef>
              <a:spcPct val="0"/>
            </a:spcBef>
            <a:spcAft>
              <a:spcPct val="35000"/>
            </a:spcAft>
            <a:buNone/>
          </a:pPr>
          <a:endParaRPr lang="en-GB" sz="6500" kern="1200" dirty="0"/>
        </a:p>
      </dsp:txBody>
      <dsp:txXfrm>
        <a:off x="8026407" y="1533482"/>
        <a:ext cx="1820672" cy="388518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D662B4-F3DD-2E4C-B09D-23533C094D2A}" type="datetimeFigureOut">
              <a:rPr lang="en-US" smtClean="0"/>
              <a:t>9/29/20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F5DD9-E3BC-0449-BBAC-19901D01F600}" type="slidenum">
              <a:rPr lang="en-US" smtClean="0"/>
              <a:t>‹#›</a:t>
            </a:fld>
            <a:endParaRPr lang="en-US"/>
          </a:p>
        </p:txBody>
      </p:sp>
    </p:spTree>
    <p:extLst>
      <p:ext uri="{BB962C8B-B14F-4D97-AF65-F5344CB8AC3E}">
        <p14:creationId xmlns:p14="http://schemas.microsoft.com/office/powerpoint/2010/main" val="399758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 name="Google Shape;1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9670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10</a:t>
            </a:fld>
            <a:endParaRPr lang="en-GB"/>
          </a:p>
        </p:txBody>
      </p:sp>
    </p:spTree>
    <p:extLst>
      <p:ext uri="{BB962C8B-B14F-4D97-AF65-F5344CB8AC3E}">
        <p14:creationId xmlns:p14="http://schemas.microsoft.com/office/powerpoint/2010/main" val="1679863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11</a:t>
            </a:fld>
            <a:endParaRPr lang="en-GB"/>
          </a:p>
        </p:txBody>
      </p:sp>
    </p:spTree>
    <p:extLst>
      <p:ext uri="{BB962C8B-B14F-4D97-AF65-F5344CB8AC3E}">
        <p14:creationId xmlns:p14="http://schemas.microsoft.com/office/powerpoint/2010/main" val="822314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12</a:t>
            </a:fld>
            <a:endParaRPr lang="en-GB"/>
          </a:p>
        </p:txBody>
      </p:sp>
    </p:spTree>
    <p:extLst>
      <p:ext uri="{BB962C8B-B14F-4D97-AF65-F5344CB8AC3E}">
        <p14:creationId xmlns:p14="http://schemas.microsoft.com/office/powerpoint/2010/main" val="2262525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16</a:t>
            </a:fld>
            <a:endParaRPr lang="en-GB"/>
          </a:p>
        </p:txBody>
      </p:sp>
    </p:spTree>
    <p:extLst>
      <p:ext uri="{BB962C8B-B14F-4D97-AF65-F5344CB8AC3E}">
        <p14:creationId xmlns:p14="http://schemas.microsoft.com/office/powerpoint/2010/main" val="2854120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17</a:t>
            </a:fld>
            <a:endParaRPr lang="en-GB"/>
          </a:p>
        </p:txBody>
      </p:sp>
    </p:spTree>
    <p:extLst>
      <p:ext uri="{BB962C8B-B14F-4D97-AF65-F5344CB8AC3E}">
        <p14:creationId xmlns:p14="http://schemas.microsoft.com/office/powerpoint/2010/main" val="51506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18</a:t>
            </a:fld>
            <a:endParaRPr lang="en-GB" dirty="0"/>
          </a:p>
        </p:txBody>
      </p:sp>
    </p:spTree>
    <p:extLst>
      <p:ext uri="{BB962C8B-B14F-4D97-AF65-F5344CB8AC3E}">
        <p14:creationId xmlns:p14="http://schemas.microsoft.com/office/powerpoint/2010/main" val="3493821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Innovation is at the core GEANT.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a:t>
            </a:r>
            <a:r>
              <a:rPr lang="en-GB" dirty="0"/>
              <a:t>are driving the future of networking technology and services to meet </a:t>
            </a:r>
            <a:br>
              <a:rPr lang="en-GB" dirty="0"/>
            </a:br>
            <a:r>
              <a:rPr lang="en-GB" dirty="0"/>
              <a:t>the needs of our users - now and into the future. </a:t>
            </a:r>
            <a:endParaRPr lang="en-US" b="1"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2428430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Innovation is at the core GEANT.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a:t>
            </a:r>
            <a:r>
              <a:rPr lang="en-GB" dirty="0"/>
              <a:t>are driving the future of networking technology and services to meet </a:t>
            </a:r>
            <a:br>
              <a:rPr lang="en-GB" dirty="0"/>
            </a:br>
            <a:r>
              <a:rPr lang="en-GB" dirty="0"/>
              <a:t>the needs of our users - now and into the future. </a:t>
            </a:r>
            <a:endParaRPr lang="en-US" b="1" dirty="0"/>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4208072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Innovation is at the core GEANT.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a:t>
            </a:r>
            <a:r>
              <a:rPr lang="en-GB" dirty="0"/>
              <a:t>are driving the future of networking technology and services to meet </a:t>
            </a:r>
            <a:br>
              <a:rPr lang="en-GB" dirty="0"/>
            </a:br>
            <a:r>
              <a:rPr lang="en-GB" dirty="0"/>
              <a:t>the needs of our users - now and into the future. </a:t>
            </a:r>
            <a:endParaRPr lang="en-US" b="1"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236367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g88dbd6f555_0_10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8" name="Google Shape;608;g88dbd6f555_0_10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a:t>r-infras/nres = should we add can connect to EOSC? Or should that be above ?</a:t>
            </a:r>
            <a:endParaRPr/>
          </a:p>
          <a:p>
            <a:pPr marL="0" lvl="0" indent="0" algn="l" rtl="0">
              <a:spcBef>
                <a:spcPts val="0"/>
              </a:spcBef>
              <a:spcAft>
                <a:spcPts val="0"/>
              </a:spcAft>
              <a:buNone/>
            </a:pPr>
            <a:r>
              <a:rPr lang="en-GB"/>
              <a:t>Need to add for all services privacy aspect ?</a:t>
            </a:r>
            <a:endParaRPr/>
          </a:p>
        </p:txBody>
      </p:sp>
      <p:sp>
        <p:nvSpPr>
          <p:cNvPr id="609" name="Google Shape;609;g88dbd6f555_0_10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5</a:t>
            </a:fld>
            <a:endParaRPr/>
          </a:p>
        </p:txBody>
      </p:sp>
    </p:spTree>
    <p:extLst>
      <p:ext uri="{BB962C8B-B14F-4D97-AF65-F5344CB8AC3E}">
        <p14:creationId xmlns:p14="http://schemas.microsoft.com/office/powerpoint/2010/main" val="2439620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6</a:t>
            </a:fld>
            <a:endParaRPr lang="en-GB"/>
          </a:p>
        </p:txBody>
      </p:sp>
    </p:spTree>
    <p:extLst>
      <p:ext uri="{BB962C8B-B14F-4D97-AF65-F5344CB8AC3E}">
        <p14:creationId xmlns:p14="http://schemas.microsoft.com/office/powerpoint/2010/main" val="4236384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7</a:t>
            </a:fld>
            <a:endParaRPr lang="en-GB"/>
          </a:p>
        </p:txBody>
      </p:sp>
    </p:spTree>
    <p:extLst>
      <p:ext uri="{BB962C8B-B14F-4D97-AF65-F5344CB8AC3E}">
        <p14:creationId xmlns:p14="http://schemas.microsoft.com/office/powerpoint/2010/main" val="3539730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8</a:t>
            </a:fld>
            <a:endParaRPr lang="en-GB"/>
          </a:p>
        </p:txBody>
      </p:sp>
    </p:spTree>
    <p:extLst>
      <p:ext uri="{BB962C8B-B14F-4D97-AF65-F5344CB8AC3E}">
        <p14:creationId xmlns:p14="http://schemas.microsoft.com/office/powerpoint/2010/main" val="4116723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9</a:t>
            </a:fld>
            <a:endParaRPr lang="en-GB"/>
          </a:p>
        </p:txBody>
      </p:sp>
    </p:spTree>
    <p:extLst>
      <p:ext uri="{BB962C8B-B14F-4D97-AF65-F5344CB8AC3E}">
        <p14:creationId xmlns:p14="http://schemas.microsoft.com/office/powerpoint/2010/main" val="2211650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D0E4E-8CF4-DD46-B817-F3BF8670193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25E6877-A285-5942-AE44-12EFB26E73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8B410CD-0411-8949-9EB8-1639C63E3C5A}"/>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1A8F20A4-F492-AA46-9769-AB33A47E00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957DF-C171-F24E-BF42-A18218FCB84B}"/>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378269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0B8C0-B3F0-374F-A64C-8B7536E01E3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3F7A462-7EED-CD42-B7D1-9E5EAEC4350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79F6B80-AABD-4D4E-990B-512F202E13E0}"/>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853ED095-6790-3D44-A65A-AE8AC4291F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7A7BC3-DB4D-6C47-AC88-AA2E9C41EB64}"/>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1645057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98CA2A-52A5-EF4A-AB29-5683146404E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F28FBC6-730F-4447-BD90-B74CFC2CAA6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9EE713-7B27-5849-B9F8-D914BAEC4247}"/>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1C8A402A-DE2F-1842-BD24-B8B80DC535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0CB152-F53F-E549-990A-4A6AFB118F2D}"/>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3653359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General slide">
  <p:cSld name="General slide">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609600" y="697941"/>
            <a:ext cx="11066800" cy="713200"/>
          </a:xfrm>
          <a:prstGeom prst="rect">
            <a:avLst/>
          </a:prstGeom>
          <a:noFill/>
          <a:ln>
            <a:noFill/>
          </a:ln>
        </p:spPr>
        <p:txBody>
          <a:bodyPr spcFirstLastPara="1" wrap="square" lIns="91425" tIns="91425" rIns="91425" bIns="91425" anchor="t" anchorCtr="0">
            <a:noAutofit/>
          </a:bodyPr>
          <a:lstStyle>
            <a:lvl1pPr marR="0" lvl="0" algn="l" rtl="0">
              <a:spcBef>
                <a:spcPts val="0"/>
              </a:spcBef>
              <a:spcAft>
                <a:spcPts val="0"/>
              </a:spcAft>
              <a:buClr>
                <a:schemeClr val="dk1"/>
              </a:buClr>
              <a:buSzPts val="2800"/>
              <a:buFont typeface="Helvetica Neue Light"/>
              <a:buNone/>
              <a:defRPr sz="3733" b="0" i="0" u="none" strike="noStrike" cap="none">
                <a:solidFill>
                  <a:schemeClr val="dk1"/>
                </a:solidFill>
                <a:latin typeface="+mn-lt"/>
                <a:ea typeface="Helvetica Neue Light"/>
                <a:cs typeface="Helvetica Neue Light"/>
                <a:sym typeface="Helvetica Neue Light"/>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dirty="0"/>
          </a:p>
        </p:txBody>
      </p:sp>
      <p:sp>
        <p:nvSpPr>
          <p:cNvPr id="76" name="Google Shape;76;p15"/>
          <p:cNvSpPr txBox="1">
            <a:spLocks noGrp="1"/>
          </p:cNvSpPr>
          <p:nvPr>
            <p:ph type="sldNum" idx="12"/>
          </p:nvPr>
        </p:nvSpPr>
        <p:spPr>
          <a:xfrm>
            <a:off x="8737600" y="6356351"/>
            <a:ext cx="2844800" cy="365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1">
                <a:solidFill>
                  <a:srgbClr val="A5A5A5"/>
                </a:solidFill>
                <a:latin typeface="Calibri"/>
                <a:ea typeface="Calibri"/>
                <a:cs typeface="Calibri"/>
                <a:sym typeface="Calibri"/>
              </a:defRPr>
            </a:lvl1pPr>
            <a:lvl2pPr marL="0" marR="0" lvl="1" indent="0" algn="r" rtl="0">
              <a:spcBef>
                <a:spcPts val="0"/>
              </a:spcBef>
              <a:buNone/>
              <a:defRPr sz="1600" b="1">
                <a:solidFill>
                  <a:srgbClr val="A5A5A5"/>
                </a:solidFill>
                <a:latin typeface="Calibri"/>
                <a:ea typeface="Calibri"/>
                <a:cs typeface="Calibri"/>
                <a:sym typeface="Calibri"/>
              </a:defRPr>
            </a:lvl2pPr>
            <a:lvl3pPr marL="0" marR="0" lvl="2" indent="0" algn="r" rtl="0">
              <a:spcBef>
                <a:spcPts val="0"/>
              </a:spcBef>
              <a:buNone/>
              <a:defRPr sz="1600" b="1">
                <a:solidFill>
                  <a:srgbClr val="A5A5A5"/>
                </a:solidFill>
                <a:latin typeface="Calibri"/>
                <a:ea typeface="Calibri"/>
                <a:cs typeface="Calibri"/>
                <a:sym typeface="Calibri"/>
              </a:defRPr>
            </a:lvl3pPr>
            <a:lvl4pPr marL="0" marR="0" lvl="3" indent="0" algn="r" rtl="0">
              <a:spcBef>
                <a:spcPts val="0"/>
              </a:spcBef>
              <a:buNone/>
              <a:defRPr sz="1600" b="1">
                <a:solidFill>
                  <a:srgbClr val="A5A5A5"/>
                </a:solidFill>
                <a:latin typeface="Calibri"/>
                <a:ea typeface="Calibri"/>
                <a:cs typeface="Calibri"/>
                <a:sym typeface="Calibri"/>
              </a:defRPr>
            </a:lvl4pPr>
            <a:lvl5pPr marL="0" marR="0" lvl="4" indent="0" algn="r" rtl="0">
              <a:spcBef>
                <a:spcPts val="0"/>
              </a:spcBef>
              <a:buNone/>
              <a:defRPr sz="1600" b="1">
                <a:solidFill>
                  <a:srgbClr val="A5A5A5"/>
                </a:solidFill>
                <a:latin typeface="Calibri"/>
                <a:ea typeface="Calibri"/>
                <a:cs typeface="Calibri"/>
                <a:sym typeface="Calibri"/>
              </a:defRPr>
            </a:lvl5pPr>
            <a:lvl6pPr marL="0" marR="0" lvl="5" indent="0" algn="r" rtl="0">
              <a:spcBef>
                <a:spcPts val="0"/>
              </a:spcBef>
              <a:buNone/>
              <a:defRPr sz="1600" b="1">
                <a:solidFill>
                  <a:srgbClr val="A5A5A5"/>
                </a:solidFill>
                <a:latin typeface="Calibri"/>
                <a:ea typeface="Calibri"/>
                <a:cs typeface="Calibri"/>
                <a:sym typeface="Calibri"/>
              </a:defRPr>
            </a:lvl6pPr>
            <a:lvl7pPr marL="0" marR="0" lvl="6" indent="0" algn="r" rtl="0">
              <a:spcBef>
                <a:spcPts val="0"/>
              </a:spcBef>
              <a:buNone/>
              <a:defRPr sz="1600" b="1">
                <a:solidFill>
                  <a:srgbClr val="A5A5A5"/>
                </a:solidFill>
                <a:latin typeface="Calibri"/>
                <a:ea typeface="Calibri"/>
                <a:cs typeface="Calibri"/>
                <a:sym typeface="Calibri"/>
              </a:defRPr>
            </a:lvl7pPr>
            <a:lvl8pPr marL="0" marR="0" lvl="7" indent="0" algn="r" rtl="0">
              <a:spcBef>
                <a:spcPts val="0"/>
              </a:spcBef>
              <a:buNone/>
              <a:defRPr sz="1600" b="1">
                <a:solidFill>
                  <a:srgbClr val="A5A5A5"/>
                </a:solidFill>
                <a:latin typeface="Calibri"/>
                <a:ea typeface="Calibri"/>
                <a:cs typeface="Calibri"/>
                <a:sym typeface="Calibri"/>
              </a:defRPr>
            </a:lvl8pPr>
            <a:lvl9pPr marL="0" marR="0" lvl="8" indent="0" algn="r" rtl="0">
              <a:spcBef>
                <a:spcPts val="0"/>
              </a:spcBef>
              <a:buNone/>
              <a:defRPr sz="1600" b="1">
                <a:solidFill>
                  <a:srgbClr val="A5A5A5"/>
                </a:solidFill>
                <a:latin typeface="Calibri"/>
                <a:ea typeface="Calibri"/>
                <a:cs typeface="Calibri"/>
                <a:sym typeface="Calibri"/>
              </a:defRPr>
            </a:lvl9pPr>
          </a:lstStyle>
          <a:p>
            <a:fld id="{00000000-1234-1234-1234-123412341234}" type="slidenum">
              <a:rPr lang="en-GB" smtClean="0"/>
              <a:pPr/>
              <a:t>‹#›</a:t>
            </a:fld>
            <a:endParaRPr lang="en-GB"/>
          </a:p>
        </p:txBody>
      </p:sp>
      <p:sp>
        <p:nvSpPr>
          <p:cNvPr id="77" name="Google Shape;77;p15"/>
          <p:cNvSpPr txBox="1">
            <a:spLocks noGrp="1"/>
          </p:cNvSpPr>
          <p:nvPr>
            <p:ph type="body" idx="1"/>
          </p:nvPr>
        </p:nvSpPr>
        <p:spPr>
          <a:xfrm>
            <a:off x="609600" y="1600200"/>
            <a:ext cx="10972800" cy="4526000"/>
          </a:xfrm>
          <a:prstGeom prst="rect">
            <a:avLst/>
          </a:prstGeom>
          <a:noFill/>
          <a:ln>
            <a:noFill/>
          </a:ln>
        </p:spPr>
        <p:txBody>
          <a:bodyPr spcFirstLastPara="1" wrap="square" lIns="91425" tIns="91425" rIns="91425" bIns="91425" anchor="t" anchorCtr="0">
            <a:noAutofit/>
          </a:bodyPr>
          <a:lstStyle>
            <a:lvl1pPr marL="609585" marR="0" lvl="0" indent="-440256" algn="l" rtl="0">
              <a:lnSpc>
                <a:spcPct val="115000"/>
              </a:lnSpc>
              <a:spcBef>
                <a:spcPts val="800"/>
              </a:spcBef>
              <a:spcAft>
                <a:spcPts val="0"/>
              </a:spcAft>
              <a:buClr>
                <a:srgbClr val="F34F44"/>
              </a:buClr>
              <a:buSzPts val="1600"/>
              <a:buFont typeface="Merriweather Sans"/>
              <a:buChar char="■"/>
              <a:defRPr sz="2133" b="0" i="0" u="none" strike="noStrike" cap="none">
                <a:solidFill>
                  <a:schemeClr val="dk1"/>
                </a:solidFill>
                <a:latin typeface="+mn-lt"/>
                <a:ea typeface="Helvetica Neue"/>
                <a:cs typeface="Helvetica Neue"/>
                <a:sym typeface="Helvetica Neue"/>
              </a:defRPr>
            </a:lvl1pPr>
            <a:lvl2pPr marL="1219170" marR="0" lvl="1" indent="-423323" algn="l" rtl="0">
              <a:lnSpc>
                <a:spcPct val="115000"/>
              </a:lnSpc>
              <a:spcBef>
                <a:spcPts val="667"/>
              </a:spcBef>
              <a:spcAft>
                <a:spcPts val="0"/>
              </a:spcAft>
              <a:buClr>
                <a:srgbClr val="E36C09"/>
              </a:buClr>
              <a:buSzPts val="1400"/>
              <a:buFont typeface="Merriweather Sans"/>
              <a:buChar char="■"/>
              <a:defRPr b="0" i="0" u="none" strike="noStrike" cap="none">
                <a:solidFill>
                  <a:schemeClr val="dk1"/>
                </a:solidFill>
                <a:latin typeface="Helvetica Neue Light"/>
                <a:ea typeface="Helvetica Neue Light"/>
                <a:cs typeface="Helvetica Neue Light"/>
                <a:sym typeface="Helvetica Neue Light"/>
              </a:defRPr>
            </a:lvl2pPr>
            <a:lvl3pPr marL="1828754" marR="0" lvl="2" indent="-406390" algn="l" rtl="0">
              <a:lnSpc>
                <a:spcPct val="115000"/>
              </a:lnSpc>
              <a:spcBef>
                <a:spcPts val="533"/>
              </a:spcBef>
              <a:spcAft>
                <a:spcPts val="0"/>
              </a:spcAft>
              <a:buClr>
                <a:srgbClr val="F6A90F"/>
              </a:buClr>
              <a:buSzPts val="1200"/>
              <a:buFont typeface="Merriweather Sans"/>
              <a:buChar char="■"/>
              <a:defRPr sz="1600" b="0" i="0" u="none" strike="noStrike" cap="none">
                <a:solidFill>
                  <a:schemeClr val="dk1"/>
                </a:solidFill>
                <a:latin typeface="Helvetica Neue"/>
                <a:ea typeface="Helvetica Neue"/>
                <a:cs typeface="Helvetica Neue"/>
                <a:sym typeface="Helvetica Neue"/>
              </a:defRPr>
            </a:lvl3pPr>
            <a:lvl4pPr marL="2438339" marR="0" lvl="3" indent="-389457" algn="l" rtl="0">
              <a:lnSpc>
                <a:spcPct val="115000"/>
              </a:lnSpc>
              <a:spcBef>
                <a:spcPts val="400"/>
              </a:spcBef>
              <a:spcAft>
                <a:spcPts val="0"/>
              </a:spcAft>
              <a:buClr>
                <a:srgbClr val="37A5AE"/>
              </a:buClr>
              <a:buSzPts val="1000"/>
              <a:buFont typeface="Arial"/>
              <a:buChar char="•"/>
              <a:defRPr sz="1333" b="0" i="0" u="none" strike="noStrike" cap="none">
                <a:solidFill>
                  <a:schemeClr val="dk1"/>
                </a:solidFill>
                <a:latin typeface="Helvetica Neue"/>
                <a:ea typeface="Helvetica Neue"/>
                <a:cs typeface="Helvetica Neue"/>
                <a:sym typeface="Helvetica Neue"/>
              </a:defRPr>
            </a:lvl4pPr>
            <a:lvl5pPr marL="3047924" marR="0" lvl="4" indent="-372524" algn="l" rtl="0">
              <a:lnSpc>
                <a:spcPct val="115000"/>
              </a:lnSpc>
              <a:spcBef>
                <a:spcPts val="400"/>
              </a:spcBef>
              <a:spcAft>
                <a:spcPts val="0"/>
              </a:spcAft>
              <a:buClr>
                <a:srgbClr val="3F6BA3"/>
              </a:buClr>
              <a:buSzPts val="800"/>
              <a:buFont typeface="Arial"/>
              <a:buChar char="•"/>
              <a:defRPr sz="1067" b="0" i="0" u="none" strike="noStrike" cap="none">
                <a:solidFill>
                  <a:schemeClr val="dk1"/>
                </a:solidFill>
                <a:latin typeface="Helvetica Neue"/>
                <a:ea typeface="Helvetica Neue"/>
                <a:cs typeface="Helvetica Neue"/>
                <a:sym typeface="Helvetica Neue"/>
              </a:defRPr>
            </a:lvl5pPr>
            <a:lvl6pPr marL="3657509" marR="0" lvl="5"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7093" marR="0" lvl="6"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678" marR="0" lvl="7"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263" marR="0" lvl="8"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144658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2" y="2547258"/>
            <a:ext cx="2373087" cy="15232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a:solidFill>
                <a:schemeClr val="bg1"/>
              </a:solidFill>
            </a:endParaRPr>
          </a:p>
        </p:txBody>
      </p:sp>
      <p:sp>
        <p:nvSpPr>
          <p:cNvPr id="7" name="Rectangle 6"/>
          <p:cNvSpPr/>
          <p:nvPr userDrawn="1"/>
        </p:nvSpPr>
        <p:spPr>
          <a:xfrm>
            <a:off x="-61546" y="897"/>
            <a:ext cx="12255143"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222072" y="564842"/>
            <a:ext cx="9969928" cy="5606617"/>
          </a:xfrm>
          <a:prstGeom prst="rect">
            <a:avLst/>
          </a:prstGeom>
        </p:spPr>
      </p:pic>
      <p:sp>
        <p:nvSpPr>
          <p:cNvPr id="9" name="Rectangle 3"/>
          <p:cNvSpPr txBox="1">
            <a:spLocks noChangeArrowheads="1"/>
          </p:cNvSpPr>
          <p:nvPr userDrawn="1"/>
        </p:nvSpPr>
        <p:spPr bwMode="auto">
          <a:xfrm>
            <a:off x="848737"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a:solidFill>
                  <a:schemeClr val="bg1"/>
                </a:solidFill>
                <a:latin typeface="+mn-lt"/>
              </a:rPr>
              <a:t>Any questions?</a:t>
            </a:r>
          </a:p>
          <a:p>
            <a:pPr eaLnBrk="1" hangingPunct="1">
              <a:spcBef>
                <a:spcPct val="20000"/>
              </a:spcBef>
              <a:buClr>
                <a:srgbClr val="B4D100"/>
              </a:buClr>
              <a:buSzPct val="80000"/>
            </a:pPr>
            <a:endParaRPr lang="en-US" sz="1800">
              <a:solidFill>
                <a:schemeClr val="bg1"/>
              </a:solidFill>
              <a:latin typeface="Arial" charset="0"/>
            </a:endParaRPr>
          </a:p>
        </p:txBody>
      </p:sp>
      <p:sp>
        <p:nvSpPr>
          <p:cNvPr id="10" name="Rectangle 2"/>
          <p:cNvSpPr txBox="1">
            <a:spLocks noChangeArrowheads="1"/>
          </p:cNvSpPr>
          <p:nvPr userDrawn="1"/>
        </p:nvSpPr>
        <p:spPr bwMode="auto">
          <a:xfrm>
            <a:off x="848735" y="2072427"/>
            <a:ext cx="5397327"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a:solidFill>
                  <a:schemeClr val="accent4"/>
                </a:solidFill>
                <a:latin typeface="+mn-lt"/>
              </a:rPr>
              <a:t>Thank you</a:t>
            </a:r>
          </a:p>
        </p:txBody>
      </p:sp>
    </p:spTree>
    <p:extLst>
      <p:ext uri="{BB962C8B-B14F-4D97-AF65-F5344CB8AC3E}">
        <p14:creationId xmlns:p14="http://schemas.microsoft.com/office/powerpoint/2010/main" val="1230595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8"/>
        <p:cNvGrpSpPr/>
        <p:nvPr/>
      </p:nvGrpSpPr>
      <p:grpSpPr>
        <a:xfrm>
          <a:off x="0" y="0"/>
          <a:ext cx="0" cy="0"/>
          <a:chOff x="0" y="0"/>
          <a:chExt cx="0" cy="0"/>
        </a:xfrm>
      </p:grpSpPr>
      <p:sp>
        <p:nvSpPr>
          <p:cNvPr id="19" name="Google Shape;19;p32"/>
          <p:cNvSpPr txBox="1">
            <a:spLocks noGrp="1"/>
          </p:cNvSpPr>
          <p:nvPr>
            <p:ph type="body" idx="1"/>
          </p:nvPr>
        </p:nvSpPr>
        <p:spPr>
          <a:xfrm>
            <a:off x="446058" y="1503937"/>
            <a:ext cx="10515600"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2"/>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72703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Footer">
  <p:cSld name="Blank Footer">
    <p:spTree>
      <p:nvGrpSpPr>
        <p:cNvPr id="1" name="Shape 22"/>
        <p:cNvGrpSpPr/>
        <p:nvPr/>
      </p:nvGrpSpPr>
      <p:grpSpPr>
        <a:xfrm>
          <a:off x="0" y="0"/>
          <a:ext cx="0" cy="0"/>
          <a:chOff x="0" y="0"/>
          <a:chExt cx="0" cy="0"/>
        </a:xfrm>
      </p:grpSpPr>
      <p:sp>
        <p:nvSpPr>
          <p:cNvPr id="23" name="Google Shape;23;p33"/>
          <p:cNvSpPr txBox="1">
            <a:spLocks noGrp="1"/>
          </p:cNvSpPr>
          <p:nvPr>
            <p:ph type="body" idx="1"/>
          </p:nvPr>
        </p:nvSpPr>
        <p:spPr>
          <a:xfrm>
            <a:off x="455022" y="1502908"/>
            <a:ext cx="10515600"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3"/>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2400"/>
              <a:buFont typeface="Calibri"/>
              <a:buNone/>
              <a:defRPr>
                <a:solidFill>
                  <a:srgbClr val="FFC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192356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06520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General slide" preserve="1">
  <p:cSld name="General slide">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609600" y="697941"/>
            <a:ext cx="11066800" cy="713200"/>
          </a:xfrm>
          <a:prstGeom prst="rect">
            <a:avLst/>
          </a:prstGeom>
          <a:noFill/>
          <a:ln>
            <a:noFill/>
          </a:ln>
        </p:spPr>
        <p:txBody>
          <a:bodyPr spcFirstLastPara="1" wrap="square" lIns="91425" tIns="91425" rIns="91425" bIns="91425" anchor="t" anchorCtr="0">
            <a:noAutofit/>
          </a:bodyPr>
          <a:lstStyle>
            <a:lvl1pPr marR="0" lvl="0" algn="l" rtl="0">
              <a:spcBef>
                <a:spcPts val="0"/>
              </a:spcBef>
              <a:spcAft>
                <a:spcPts val="0"/>
              </a:spcAft>
              <a:buClr>
                <a:schemeClr val="dk1"/>
              </a:buClr>
              <a:buSzPts val="2800"/>
              <a:buFont typeface="Helvetica Neue Light"/>
              <a:buNone/>
              <a:defRPr sz="3733" b="0" i="0" u="none" strike="noStrike" cap="none">
                <a:solidFill>
                  <a:schemeClr val="dk1"/>
                </a:solidFill>
                <a:latin typeface="+mn-lt"/>
                <a:ea typeface="Helvetica Neue Light"/>
                <a:cs typeface="Helvetica Neue Light"/>
                <a:sym typeface="Helvetica Neue Light"/>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dirty="0"/>
          </a:p>
        </p:txBody>
      </p:sp>
      <p:sp>
        <p:nvSpPr>
          <p:cNvPr id="76" name="Google Shape;76;p15"/>
          <p:cNvSpPr txBox="1">
            <a:spLocks noGrp="1"/>
          </p:cNvSpPr>
          <p:nvPr>
            <p:ph type="sldNum" idx="12"/>
          </p:nvPr>
        </p:nvSpPr>
        <p:spPr>
          <a:xfrm>
            <a:off x="8737600" y="6356351"/>
            <a:ext cx="2844800" cy="365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1">
                <a:solidFill>
                  <a:srgbClr val="A5A5A5"/>
                </a:solidFill>
                <a:latin typeface="Calibri"/>
                <a:ea typeface="Calibri"/>
                <a:cs typeface="Calibri"/>
                <a:sym typeface="Calibri"/>
              </a:defRPr>
            </a:lvl1pPr>
            <a:lvl2pPr marL="0" marR="0" lvl="1" indent="0" algn="r" rtl="0">
              <a:spcBef>
                <a:spcPts val="0"/>
              </a:spcBef>
              <a:buNone/>
              <a:defRPr sz="1600" b="1">
                <a:solidFill>
                  <a:srgbClr val="A5A5A5"/>
                </a:solidFill>
                <a:latin typeface="Calibri"/>
                <a:ea typeface="Calibri"/>
                <a:cs typeface="Calibri"/>
                <a:sym typeface="Calibri"/>
              </a:defRPr>
            </a:lvl2pPr>
            <a:lvl3pPr marL="0" marR="0" lvl="2" indent="0" algn="r" rtl="0">
              <a:spcBef>
                <a:spcPts val="0"/>
              </a:spcBef>
              <a:buNone/>
              <a:defRPr sz="1600" b="1">
                <a:solidFill>
                  <a:srgbClr val="A5A5A5"/>
                </a:solidFill>
                <a:latin typeface="Calibri"/>
                <a:ea typeface="Calibri"/>
                <a:cs typeface="Calibri"/>
                <a:sym typeface="Calibri"/>
              </a:defRPr>
            </a:lvl3pPr>
            <a:lvl4pPr marL="0" marR="0" lvl="3" indent="0" algn="r" rtl="0">
              <a:spcBef>
                <a:spcPts val="0"/>
              </a:spcBef>
              <a:buNone/>
              <a:defRPr sz="1600" b="1">
                <a:solidFill>
                  <a:srgbClr val="A5A5A5"/>
                </a:solidFill>
                <a:latin typeface="Calibri"/>
                <a:ea typeface="Calibri"/>
                <a:cs typeface="Calibri"/>
                <a:sym typeface="Calibri"/>
              </a:defRPr>
            </a:lvl4pPr>
            <a:lvl5pPr marL="0" marR="0" lvl="4" indent="0" algn="r" rtl="0">
              <a:spcBef>
                <a:spcPts val="0"/>
              </a:spcBef>
              <a:buNone/>
              <a:defRPr sz="1600" b="1">
                <a:solidFill>
                  <a:srgbClr val="A5A5A5"/>
                </a:solidFill>
                <a:latin typeface="Calibri"/>
                <a:ea typeface="Calibri"/>
                <a:cs typeface="Calibri"/>
                <a:sym typeface="Calibri"/>
              </a:defRPr>
            </a:lvl5pPr>
            <a:lvl6pPr marL="0" marR="0" lvl="5" indent="0" algn="r" rtl="0">
              <a:spcBef>
                <a:spcPts val="0"/>
              </a:spcBef>
              <a:buNone/>
              <a:defRPr sz="1600" b="1">
                <a:solidFill>
                  <a:srgbClr val="A5A5A5"/>
                </a:solidFill>
                <a:latin typeface="Calibri"/>
                <a:ea typeface="Calibri"/>
                <a:cs typeface="Calibri"/>
                <a:sym typeface="Calibri"/>
              </a:defRPr>
            </a:lvl6pPr>
            <a:lvl7pPr marL="0" marR="0" lvl="6" indent="0" algn="r" rtl="0">
              <a:spcBef>
                <a:spcPts val="0"/>
              </a:spcBef>
              <a:buNone/>
              <a:defRPr sz="1600" b="1">
                <a:solidFill>
                  <a:srgbClr val="A5A5A5"/>
                </a:solidFill>
                <a:latin typeface="Calibri"/>
                <a:ea typeface="Calibri"/>
                <a:cs typeface="Calibri"/>
                <a:sym typeface="Calibri"/>
              </a:defRPr>
            </a:lvl7pPr>
            <a:lvl8pPr marL="0" marR="0" lvl="7" indent="0" algn="r" rtl="0">
              <a:spcBef>
                <a:spcPts val="0"/>
              </a:spcBef>
              <a:buNone/>
              <a:defRPr sz="1600" b="1">
                <a:solidFill>
                  <a:srgbClr val="A5A5A5"/>
                </a:solidFill>
                <a:latin typeface="Calibri"/>
                <a:ea typeface="Calibri"/>
                <a:cs typeface="Calibri"/>
                <a:sym typeface="Calibri"/>
              </a:defRPr>
            </a:lvl8pPr>
            <a:lvl9pPr marL="0" marR="0" lvl="8" indent="0" algn="r" rtl="0">
              <a:spcBef>
                <a:spcPts val="0"/>
              </a:spcBef>
              <a:buNone/>
              <a:defRPr sz="1600" b="1">
                <a:solidFill>
                  <a:srgbClr val="A5A5A5"/>
                </a:solidFill>
                <a:latin typeface="Calibri"/>
                <a:ea typeface="Calibri"/>
                <a:cs typeface="Calibri"/>
                <a:sym typeface="Calibri"/>
              </a:defRPr>
            </a:lvl9pPr>
          </a:lstStyle>
          <a:p>
            <a:fld id="{00000000-1234-1234-1234-123412341234}" type="slidenum">
              <a:rPr lang="en-GB" smtClean="0"/>
              <a:pPr/>
              <a:t>‹#›</a:t>
            </a:fld>
            <a:endParaRPr lang="en-GB"/>
          </a:p>
        </p:txBody>
      </p:sp>
      <p:sp>
        <p:nvSpPr>
          <p:cNvPr id="77" name="Google Shape;77;p15"/>
          <p:cNvSpPr txBox="1">
            <a:spLocks noGrp="1"/>
          </p:cNvSpPr>
          <p:nvPr>
            <p:ph type="body" idx="1"/>
          </p:nvPr>
        </p:nvSpPr>
        <p:spPr>
          <a:xfrm>
            <a:off x="609600" y="1600200"/>
            <a:ext cx="10972800" cy="4526000"/>
          </a:xfrm>
          <a:prstGeom prst="rect">
            <a:avLst/>
          </a:prstGeom>
          <a:noFill/>
          <a:ln>
            <a:noFill/>
          </a:ln>
        </p:spPr>
        <p:txBody>
          <a:bodyPr spcFirstLastPara="1" wrap="square" lIns="91425" tIns="91425" rIns="91425" bIns="91425" anchor="t" anchorCtr="0">
            <a:noAutofit/>
          </a:bodyPr>
          <a:lstStyle>
            <a:lvl1pPr marL="609585" marR="0" lvl="0" indent="-440256" algn="l" rtl="0">
              <a:lnSpc>
                <a:spcPct val="115000"/>
              </a:lnSpc>
              <a:spcBef>
                <a:spcPts val="800"/>
              </a:spcBef>
              <a:spcAft>
                <a:spcPts val="0"/>
              </a:spcAft>
              <a:buClr>
                <a:srgbClr val="F34F44"/>
              </a:buClr>
              <a:buSzPts val="1600"/>
              <a:buFont typeface="Merriweather Sans"/>
              <a:buChar char="■"/>
              <a:defRPr sz="2133" b="0" i="0" u="none" strike="noStrike" cap="none">
                <a:solidFill>
                  <a:schemeClr val="dk1"/>
                </a:solidFill>
                <a:latin typeface="+mn-lt"/>
                <a:ea typeface="Helvetica Neue"/>
                <a:cs typeface="Helvetica Neue"/>
                <a:sym typeface="Helvetica Neue"/>
              </a:defRPr>
            </a:lvl1pPr>
            <a:lvl2pPr marL="1219170" marR="0" lvl="1" indent="-423323" algn="l" rtl="0">
              <a:lnSpc>
                <a:spcPct val="115000"/>
              </a:lnSpc>
              <a:spcBef>
                <a:spcPts val="667"/>
              </a:spcBef>
              <a:spcAft>
                <a:spcPts val="0"/>
              </a:spcAft>
              <a:buClr>
                <a:srgbClr val="E36C09"/>
              </a:buClr>
              <a:buSzPts val="1400"/>
              <a:buFont typeface="Merriweather Sans"/>
              <a:buChar char="■"/>
              <a:defRPr b="0" i="0" u="none" strike="noStrike" cap="none">
                <a:solidFill>
                  <a:schemeClr val="dk1"/>
                </a:solidFill>
                <a:latin typeface="Helvetica Neue Light"/>
                <a:ea typeface="Helvetica Neue Light"/>
                <a:cs typeface="Helvetica Neue Light"/>
                <a:sym typeface="Helvetica Neue Light"/>
              </a:defRPr>
            </a:lvl2pPr>
            <a:lvl3pPr marL="1828754" marR="0" lvl="2" indent="-406390" algn="l" rtl="0">
              <a:lnSpc>
                <a:spcPct val="115000"/>
              </a:lnSpc>
              <a:spcBef>
                <a:spcPts val="533"/>
              </a:spcBef>
              <a:spcAft>
                <a:spcPts val="0"/>
              </a:spcAft>
              <a:buClr>
                <a:srgbClr val="F6A90F"/>
              </a:buClr>
              <a:buSzPts val="1200"/>
              <a:buFont typeface="Merriweather Sans"/>
              <a:buChar char="■"/>
              <a:defRPr sz="1600" b="0" i="0" u="none" strike="noStrike" cap="none">
                <a:solidFill>
                  <a:schemeClr val="dk1"/>
                </a:solidFill>
                <a:latin typeface="Helvetica Neue"/>
                <a:ea typeface="Helvetica Neue"/>
                <a:cs typeface="Helvetica Neue"/>
                <a:sym typeface="Helvetica Neue"/>
              </a:defRPr>
            </a:lvl3pPr>
            <a:lvl4pPr marL="2438339" marR="0" lvl="3" indent="-389457" algn="l" rtl="0">
              <a:lnSpc>
                <a:spcPct val="115000"/>
              </a:lnSpc>
              <a:spcBef>
                <a:spcPts val="400"/>
              </a:spcBef>
              <a:spcAft>
                <a:spcPts val="0"/>
              </a:spcAft>
              <a:buClr>
                <a:srgbClr val="37A5AE"/>
              </a:buClr>
              <a:buSzPts val="1000"/>
              <a:buFont typeface="Arial"/>
              <a:buChar char="•"/>
              <a:defRPr sz="1333" b="0" i="0" u="none" strike="noStrike" cap="none">
                <a:solidFill>
                  <a:schemeClr val="dk1"/>
                </a:solidFill>
                <a:latin typeface="Helvetica Neue"/>
                <a:ea typeface="Helvetica Neue"/>
                <a:cs typeface="Helvetica Neue"/>
                <a:sym typeface="Helvetica Neue"/>
              </a:defRPr>
            </a:lvl4pPr>
            <a:lvl5pPr marL="3047924" marR="0" lvl="4" indent="-372524" algn="l" rtl="0">
              <a:lnSpc>
                <a:spcPct val="115000"/>
              </a:lnSpc>
              <a:spcBef>
                <a:spcPts val="400"/>
              </a:spcBef>
              <a:spcAft>
                <a:spcPts val="0"/>
              </a:spcAft>
              <a:buClr>
                <a:srgbClr val="3F6BA3"/>
              </a:buClr>
              <a:buSzPts val="800"/>
              <a:buFont typeface="Arial"/>
              <a:buChar char="•"/>
              <a:defRPr sz="1067" b="0" i="0" u="none" strike="noStrike" cap="none">
                <a:solidFill>
                  <a:schemeClr val="dk1"/>
                </a:solidFill>
                <a:latin typeface="Helvetica Neue"/>
                <a:ea typeface="Helvetica Neue"/>
                <a:cs typeface="Helvetica Neue"/>
                <a:sym typeface="Helvetica Neue"/>
              </a:defRPr>
            </a:lvl5pPr>
            <a:lvl6pPr marL="3657509" marR="0" lvl="5"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6pPr>
            <a:lvl7pPr marL="4267093" marR="0" lvl="6"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7pPr>
            <a:lvl8pPr marL="4876678" marR="0" lvl="7"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8pPr>
            <a:lvl9pPr marL="5486263" marR="0" lvl="8" indent="-474121" algn="l" rtl="0">
              <a:lnSpc>
                <a:spcPct val="115000"/>
              </a:lnSpc>
              <a:spcBef>
                <a:spcPts val="533"/>
              </a:spcBef>
              <a:spcAft>
                <a:spcPts val="0"/>
              </a:spcAft>
              <a:buClr>
                <a:schemeClr val="dk1"/>
              </a:buClr>
              <a:buSzPts val="2000"/>
              <a:buFont typeface="Arial"/>
              <a:buChar char="•"/>
              <a:defRPr sz="2667"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41269522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Divider slide" preserve="1">
  <p:cSld name="Divider slide">
    <p:spTree>
      <p:nvGrpSpPr>
        <p:cNvPr id="1" name="Shape 78"/>
        <p:cNvGrpSpPr/>
        <p:nvPr/>
      </p:nvGrpSpPr>
      <p:grpSpPr>
        <a:xfrm>
          <a:off x="0" y="0"/>
          <a:ext cx="0" cy="0"/>
          <a:chOff x="0" y="0"/>
          <a:chExt cx="0" cy="0"/>
        </a:xfrm>
      </p:grpSpPr>
      <p:pic>
        <p:nvPicPr>
          <p:cNvPr id="79" name="Google Shape;79;p16" descr="fondo_fenix.jpg"/>
          <p:cNvPicPr preferRelativeResize="0"/>
          <p:nvPr/>
        </p:nvPicPr>
        <p:blipFill rotWithShape="1">
          <a:blip r:embed="rId2">
            <a:alphaModFix/>
          </a:blip>
          <a:srcRect l="10291" t="21948" r="8546" b="27986"/>
          <a:stretch/>
        </p:blipFill>
        <p:spPr>
          <a:xfrm>
            <a:off x="0" y="1"/>
            <a:ext cx="12192000" cy="6873679"/>
          </a:xfrm>
          <a:prstGeom prst="rect">
            <a:avLst/>
          </a:prstGeom>
          <a:noFill/>
          <a:ln>
            <a:noFill/>
          </a:ln>
        </p:spPr>
      </p:pic>
      <p:sp>
        <p:nvSpPr>
          <p:cNvPr id="80" name="Google Shape;80;p16"/>
          <p:cNvSpPr/>
          <p:nvPr/>
        </p:nvSpPr>
        <p:spPr>
          <a:xfrm>
            <a:off x="0" y="2502941"/>
            <a:ext cx="12192000" cy="1537600"/>
          </a:xfrm>
          <a:prstGeom prst="rect">
            <a:avLst/>
          </a:prstGeom>
          <a:solidFill>
            <a:schemeClr val="lt1">
              <a:alpha val="80000"/>
            </a:schemeClr>
          </a:solidFill>
          <a:ln>
            <a:noFill/>
          </a:ln>
          <a:effectLst>
            <a:outerShdw blurRad="40000" dist="23000" dir="5400000" rotWithShape="0">
              <a:srgbClr val="000000">
                <a:alpha val="34900"/>
              </a:srgbClr>
            </a:outerShdw>
          </a:effectLst>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a:solidFill>
                <a:schemeClr val="lt1"/>
              </a:solidFill>
              <a:latin typeface="Calibri"/>
              <a:ea typeface="Calibri"/>
              <a:cs typeface="Calibri"/>
              <a:sym typeface="Calibri"/>
            </a:endParaRPr>
          </a:p>
        </p:txBody>
      </p:sp>
      <p:sp>
        <p:nvSpPr>
          <p:cNvPr id="81" name="Google Shape;81;p16"/>
          <p:cNvSpPr txBox="1">
            <a:spLocks noGrp="1"/>
          </p:cNvSpPr>
          <p:nvPr>
            <p:ph type="title"/>
          </p:nvPr>
        </p:nvSpPr>
        <p:spPr>
          <a:xfrm>
            <a:off x="1810045" y="3046248"/>
            <a:ext cx="6810800" cy="1362000"/>
          </a:xfrm>
          <a:prstGeom prst="rect">
            <a:avLst/>
          </a:prstGeom>
          <a:noFill/>
          <a:ln>
            <a:noFill/>
          </a:ln>
        </p:spPr>
        <p:txBody>
          <a:bodyPr spcFirstLastPara="1" wrap="square" lIns="91425" tIns="91425" rIns="91425" bIns="91425" anchor="t" anchorCtr="0">
            <a:noAutofit/>
          </a:bodyPr>
          <a:lstStyle>
            <a:lvl1pPr marR="0" lvl="0" algn="l" rtl="0">
              <a:spcBef>
                <a:spcPts val="0"/>
              </a:spcBef>
              <a:spcAft>
                <a:spcPts val="0"/>
              </a:spcAft>
              <a:buClr>
                <a:srgbClr val="244061"/>
              </a:buClr>
              <a:buSzPts val="3200"/>
              <a:buFont typeface="Helvetica Neue"/>
              <a:buNone/>
              <a:defRPr sz="4267" b="1" i="0" u="none" strike="noStrike" cap="none">
                <a:solidFill>
                  <a:srgbClr val="244061"/>
                </a:solidFill>
                <a:latin typeface="+mn-lt"/>
                <a:ea typeface="Helvetica Neue"/>
                <a:cs typeface="Helvetica Neue"/>
                <a:sym typeface="Helvetica Neue"/>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dirty="0"/>
          </a:p>
        </p:txBody>
      </p:sp>
      <p:sp>
        <p:nvSpPr>
          <p:cNvPr id="82" name="Google Shape;82;p16"/>
          <p:cNvSpPr txBox="1">
            <a:spLocks noGrp="1"/>
          </p:cNvSpPr>
          <p:nvPr>
            <p:ph type="body" idx="1"/>
          </p:nvPr>
        </p:nvSpPr>
        <p:spPr>
          <a:xfrm>
            <a:off x="1810045" y="1546061"/>
            <a:ext cx="6810800" cy="1500000"/>
          </a:xfrm>
          <a:prstGeom prst="rect">
            <a:avLst/>
          </a:prstGeom>
          <a:noFill/>
          <a:ln>
            <a:noFill/>
          </a:ln>
        </p:spPr>
        <p:txBody>
          <a:bodyPr spcFirstLastPara="1" wrap="square" lIns="91425" tIns="91425" rIns="91425" bIns="91425" anchor="b" anchorCtr="0">
            <a:noAutofit/>
          </a:bodyPr>
          <a:lstStyle>
            <a:lvl1pPr marL="609585" marR="0" lvl="0" indent="-304792" algn="l" rtl="0">
              <a:spcBef>
                <a:spcPts val="533"/>
              </a:spcBef>
              <a:spcAft>
                <a:spcPts val="0"/>
              </a:spcAft>
              <a:buClr>
                <a:srgbClr val="D5453C"/>
              </a:buClr>
              <a:buSzPts val="2000"/>
              <a:buFont typeface="Arial"/>
              <a:buNone/>
              <a:defRPr sz="2667" b="0" i="0" u="none" strike="noStrike" cap="none">
                <a:solidFill>
                  <a:srgbClr val="D5453C"/>
                </a:solidFill>
                <a:latin typeface="+mn-lt"/>
                <a:ea typeface="Helvetica Neue Light"/>
                <a:cs typeface="Helvetica Neue Light"/>
                <a:sym typeface="Helvetica Neue Light"/>
              </a:defRPr>
            </a:lvl1pPr>
            <a:lvl2pPr marL="1219170" marR="0" lvl="1" indent="-304792" algn="l" rtl="0">
              <a:spcBef>
                <a:spcPts val="480"/>
              </a:spcBef>
              <a:spcAft>
                <a:spcPts val="0"/>
              </a:spcAft>
              <a:buClr>
                <a:srgbClr val="888888"/>
              </a:buClr>
              <a:buSzPts val="1800"/>
              <a:buFont typeface="Arial"/>
              <a:buNone/>
              <a:defRPr sz="2400" b="0" i="0" u="none" strike="noStrike" cap="none">
                <a:solidFill>
                  <a:srgbClr val="888888"/>
                </a:solidFill>
                <a:latin typeface="Calibri"/>
                <a:ea typeface="Calibri"/>
                <a:cs typeface="Calibri"/>
                <a:sym typeface="Calibri"/>
              </a:defRPr>
            </a:lvl2pPr>
            <a:lvl3pPr marL="1828754" marR="0" lvl="2" indent="-304792" algn="l" rtl="0">
              <a:spcBef>
                <a:spcPts val="427"/>
              </a:spcBef>
              <a:spcAft>
                <a:spcPts val="0"/>
              </a:spcAft>
              <a:buClr>
                <a:srgbClr val="888888"/>
              </a:buClr>
              <a:buSzPts val="1600"/>
              <a:buFont typeface="Arial"/>
              <a:buNone/>
              <a:defRPr sz="2133" b="0" i="0" u="none" strike="noStrike" cap="none">
                <a:solidFill>
                  <a:srgbClr val="888888"/>
                </a:solidFill>
                <a:latin typeface="Calibri"/>
                <a:ea typeface="Calibri"/>
                <a:cs typeface="Calibri"/>
                <a:sym typeface="Calibri"/>
              </a:defRPr>
            </a:lvl3pPr>
            <a:lvl4pPr marL="2438339" marR="0" lvl="3"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4pPr>
            <a:lvl5pPr marL="3047924" marR="0" lvl="4"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5pPr>
            <a:lvl6pPr marL="3657509" marR="0" lvl="5"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6pPr>
            <a:lvl7pPr marL="4267093" marR="0" lvl="6"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7pPr>
            <a:lvl8pPr marL="4876678" marR="0" lvl="7"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8pPr>
            <a:lvl9pPr marL="5486263" marR="0" lvl="8"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9pPr>
          </a:lstStyle>
          <a:p>
            <a:endParaRPr dirty="0"/>
          </a:p>
        </p:txBody>
      </p:sp>
      <p:pic>
        <p:nvPicPr>
          <p:cNvPr id="83" name="Google Shape;83;p16" descr="logofenix_sensefons.png"/>
          <p:cNvPicPr preferRelativeResize="0"/>
          <p:nvPr/>
        </p:nvPicPr>
        <p:blipFill rotWithShape="1">
          <a:blip r:embed="rId3">
            <a:alphaModFix/>
          </a:blip>
          <a:srcRect l="-635" r="65330" b="16015"/>
          <a:stretch/>
        </p:blipFill>
        <p:spPr>
          <a:xfrm>
            <a:off x="367624" y="2502942"/>
            <a:ext cx="1442421" cy="1285124"/>
          </a:xfrm>
          <a:prstGeom prst="rect">
            <a:avLst/>
          </a:prstGeom>
          <a:noFill/>
          <a:ln>
            <a:noFill/>
          </a:ln>
        </p:spPr>
      </p:pic>
    </p:spTree>
    <p:extLst>
      <p:ext uri="{BB962C8B-B14F-4D97-AF65-F5344CB8AC3E}">
        <p14:creationId xmlns:p14="http://schemas.microsoft.com/office/powerpoint/2010/main" val="1627394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Last slide" preserve="1">
  <p:cSld name="Last slide">
    <p:spTree>
      <p:nvGrpSpPr>
        <p:cNvPr id="1" name="Shape 84"/>
        <p:cNvGrpSpPr/>
        <p:nvPr/>
      </p:nvGrpSpPr>
      <p:grpSpPr>
        <a:xfrm>
          <a:off x="0" y="0"/>
          <a:ext cx="0" cy="0"/>
          <a:chOff x="0" y="0"/>
          <a:chExt cx="0" cy="0"/>
        </a:xfrm>
      </p:grpSpPr>
      <p:pic>
        <p:nvPicPr>
          <p:cNvPr id="85" name="Google Shape;85;p17" descr="logofenix_sensefons.png"/>
          <p:cNvPicPr preferRelativeResize="0"/>
          <p:nvPr/>
        </p:nvPicPr>
        <p:blipFill rotWithShape="1">
          <a:blip r:embed="rId2">
            <a:alphaModFix/>
          </a:blip>
          <a:srcRect l="-633"/>
          <a:stretch/>
        </p:blipFill>
        <p:spPr>
          <a:xfrm>
            <a:off x="869283" y="1476100"/>
            <a:ext cx="4097211" cy="2033059"/>
          </a:xfrm>
          <a:prstGeom prst="rect">
            <a:avLst/>
          </a:prstGeom>
          <a:noFill/>
          <a:ln>
            <a:noFill/>
          </a:ln>
        </p:spPr>
      </p:pic>
      <p:sp>
        <p:nvSpPr>
          <p:cNvPr id="86" name="Google Shape;86;p17"/>
          <p:cNvSpPr txBox="1">
            <a:spLocks noGrp="1"/>
          </p:cNvSpPr>
          <p:nvPr>
            <p:ph type="body" idx="1"/>
          </p:nvPr>
        </p:nvSpPr>
        <p:spPr>
          <a:xfrm>
            <a:off x="2806271" y="3791029"/>
            <a:ext cx="6810800" cy="380800"/>
          </a:xfrm>
          <a:prstGeom prst="rect">
            <a:avLst/>
          </a:prstGeom>
          <a:noFill/>
          <a:ln>
            <a:noFill/>
          </a:ln>
        </p:spPr>
        <p:txBody>
          <a:bodyPr spcFirstLastPara="1" wrap="square" lIns="91425" tIns="91425" rIns="91425" bIns="91425" anchor="b" anchorCtr="0">
            <a:noAutofit/>
          </a:bodyPr>
          <a:lstStyle>
            <a:lvl1pPr marL="609585" marR="0" lvl="0" indent="-304792" algn="l" rtl="0">
              <a:spcBef>
                <a:spcPts val="427"/>
              </a:spcBef>
              <a:spcAft>
                <a:spcPts val="0"/>
              </a:spcAft>
              <a:buClr>
                <a:srgbClr val="D5453C"/>
              </a:buClr>
              <a:buSzPts val="1600"/>
              <a:buFont typeface="Arial"/>
              <a:buNone/>
              <a:defRPr sz="2133" b="0" i="0" u="none" strike="noStrike" cap="none">
                <a:solidFill>
                  <a:srgbClr val="D5453C"/>
                </a:solidFill>
                <a:latin typeface="+mn-lt"/>
                <a:ea typeface="Helvetica Neue"/>
                <a:cs typeface="Helvetica Neue"/>
                <a:sym typeface="Helvetica Neue"/>
              </a:defRPr>
            </a:lvl1pPr>
            <a:lvl2pPr marL="1219170" marR="0" lvl="1" indent="-304792" algn="l" rtl="0">
              <a:spcBef>
                <a:spcPts val="480"/>
              </a:spcBef>
              <a:spcAft>
                <a:spcPts val="0"/>
              </a:spcAft>
              <a:buClr>
                <a:srgbClr val="888888"/>
              </a:buClr>
              <a:buSzPts val="1800"/>
              <a:buFont typeface="Arial"/>
              <a:buNone/>
              <a:defRPr sz="2400" b="0" i="0" u="none" strike="noStrike" cap="none">
                <a:solidFill>
                  <a:srgbClr val="888888"/>
                </a:solidFill>
                <a:latin typeface="Calibri"/>
                <a:ea typeface="Calibri"/>
                <a:cs typeface="Calibri"/>
                <a:sym typeface="Calibri"/>
              </a:defRPr>
            </a:lvl2pPr>
            <a:lvl3pPr marL="1828754" marR="0" lvl="2" indent="-304792" algn="l" rtl="0">
              <a:spcBef>
                <a:spcPts val="427"/>
              </a:spcBef>
              <a:spcAft>
                <a:spcPts val="0"/>
              </a:spcAft>
              <a:buClr>
                <a:srgbClr val="888888"/>
              </a:buClr>
              <a:buSzPts val="1600"/>
              <a:buFont typeface="Arial"/>
              <a:buNone/>
              <a:defRPr sz="2133" b="0" i="0" u="none" strike="noStrike" cap="none">
                <a:solidFill>
                  <a:srgbClr val="888888"/>
                </a:solidFill>
                <a:latin typeface="Calibri"/>
                <a:ea typeface="Calibri"/>
                <a:cs typeface="Calibri"/>
                <a:sym typeface="Calibri"/>
              </a:defRPr>
            </a:lvl3pPr>
            <a:lvl4pPr marL="2438339" marR="0" lvl="3"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4pPr>
            <a:lvl5pPr marL="3047924" marR="0" lvl="4"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5pPr>
            <a:lvl6pPr marL="3657509" marR="0" lvl="5"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6pPr>
            <a:lvl7pPr marL="4267093" marR="0" lvl="6"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7pPr>
            <a:lvl8pPr marL="4876678" marR="0" lvl="7"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8pPr>
            <a:lvl9pPr marL="5486263" marR="0" lvl="8"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9pPr>
          </a:lstStyle>
          <a:p>
            <a:endParaRPr dirty="0"/>
          </a:p>
        </p:txBody>
      </p:sp>
      <p:sp>
        <p:nvSpPr>
          <p:cNvPr id="87" name="Google Shape;87;p17"/>
          <p:cNvSpPr txBox="1">
            <a:spLocks noGrp="1"/>
          </p:cNvSpPr>
          <p:nvPr>
            <p:ph type="body" idx="2"/>
          </p:nvPr>
        </p:nvSpPr>
        <p:spPr>
          <a:xfrm>
            <a:off x="2807057" y="3344363"/>
            <a:ext cx="6810800" cy="380800"/>
          </a:xfrm>
          <a:prstGeom prst="rect">
            <a:avLst/>
          </a:prstGeom>
          <a:noFill/>
          <a:ln>
            <a:noFill/>
          </a:ln>
        </p:spPr>
        <p:txBody>
          <a:bodyPr spcFirstLastPara="1" wrap="square" lIns="91425" tIns="91425" rIns="91425" bIns="91425" anchor="b" anchorCtr="0">
            <a:noAutofit/>
          </a:bodyPr>
          <a:lstStyle>
            <a:lvl1pPr marL="609585" marR="0" lvl="0" indent="-304792" algn="l" rtl="0">
              <a:spcBef>
                <a:spcPts val="533"/>
              </a:spcBef>
              <a:spcAft>
                <a:spcPts val="0"/>
              </a:spcAft>
              <a:buClr>
                <a:srgbClr val="3F6BA3"/>
              </a:buClr>
              <a:buSzPts val="2000"/>
              <a:buFont typeface="Arial"/>
              <a:buNone/>
              <a:defRPr sz="2667" b="1" i="0" u="none" strike="noStrike" cap="none">
                <a:solidFill>
                  <a:srgbClr val="3F6BA3"/>
                </a:solidFill>
                <a:latin typeface="+mn-lt"/>
                <a:ea typeface="Helvetica Neue"/>
                <a:cs typeface="Helvetica Neue"/>
                <a:sym typeface="Helvetica Neue"/>
              </a:defRPr>
            </a:lvl1pPr>
            <a:lvl2pPr marL="1219170" marR="0" lvl="1" indent="-304792" algn="l" rtl="0">
              <a:spcBef>
                <a:spcPts val="480"/>
              </a:spcBef>
              <a:spcAft>
                <a:spcPts val="0"/>
              </a:spcAft>
              <a:buClr>
                <a:srgbClr val="888888"/>
              </a:buClr>
              <a:buSzPts val="1800"/>
              <a:buFont typeface="Arial"/>
              <a:buNone/>
              <a:defRPr sz="2400" b="0" i="0" u="none" strike="noStrike" cap="none">
                <a:solidFill>
                  <a:srgbClr val="888888"/>
                </a:solidFill>
                <a:latin typeface="Calibri"/>
                <a:ea typeface="Calibri"/>
                <a:cs typeface="Calibri"/>
                <a:sym typeface="Calibri"/>
              </a:defRPr>
            </a:lvl2pPr>
            <a:lvl3pPr marL="1828754" marR="0" lvl="2" indent="-304792" algn="l" rtl="0">
              <a:spcBef>
                <a:spcPts val="427"/>
              </a:spcBef>
              <a:spcAft>
                <a:spcPts val="0"/>
              </a:spcAft>
              <a:buClr>
                <a:srgbClr val="888888"/>
              </a:buClr>
              <a:buSzPts val="1600"/>
              <a:buFont typeface="Arial"/>
              <a:buNone/>
              <a:defRPr sz="2133" b="0" i="0" u="none" strike="noStrike" cap="none">
                <a:solidFill>
                  <a:srgbClr val="888888"/>
                </a:solidFill>
                <a:latin typeface="Calibri"/>
                <a:ea typeface="Calibri"/>
                <a:cs typeface="Calibri"/>
                <a:sym typeface="Calibri"/>
              </a:defRPr>
            </a:lvl3pPr>
            <a:lvl4pPr marL="2438339" marR="0" lvl="3"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4pPr>
            <a:lvl5pPr marL="3047924" marR="0" lvl="4"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5pPr>
            <a:lvl6pPr marL="3657509" marR="0" lvl="5"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6pPr>
            <a:lvl7pPr marL="4267093" marR="0" lvl="6"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7pPr>
            <a:lvl8pPr marL="4876678" marR="0" lvl="7"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8pPr>
            <a:lvl9pPr marL="5486263" marR="0" lvl="8" indent="-304792" algn="l" rtl="0">
              <a:spcBef>
                <a:spcPts val="373"/>
              </a:spcBef>
              <a:spcAft>
                <a:spcPts val="0"/>
              </a:spcAft>
              <a:buClr>
                <a:srgbClr val="888888"/>
              </a:buClr>
              <a:buSzPts val="1400"/>
              <a:buFont typeface="Arial"/>
              <a:buNone/>
              <a:defRPr sz="1867" b="0" i="0" u="none" strike="noStrike" cap="none">
                <a:solidFill>
                  <a:srgbClr val="888888"/>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607793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1848-AEFF-C643-A798-EDFE37AB401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28BDB43-688C-CB46-9E66-D55460A65AF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2D3241C-AB96-4045-8E71-CCA61E683F4F}"/>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040519D9-1B37-CA4C-8170-FF00DBF218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9B4A9B-A639-F241-9223-E1F74459EC04}"/>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3904873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27386" y="0"/>
            <a:ext cx="2864615" cy="6858000"/>
          </a:xfrm>
          <a:prstGeom prst="rect">
            <a:avLst/>
          </a:prstGeom>
        </p:spPr>
      </p:pic>
      <p:sp>
        <p:nvSpPr>
          <p:cNvPr id="3" name="Text Placeholder 6"/>
          <p:cNvSpPr txBox="1">
            <a:spLocks/>
          </p:cNvSpPr>
          <p:nvPr userDrawn="1"/>
        </p:nvSpPr>
        <p:spPr>
          <a:xfrm>
            <a:off x="8785192" y="6317561"/>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a:solidFill>
                  <a:srgbClr val="03435F"/>
                </a:solidFill>
              </a:rPr>
              <a:t>www.geant.org</a:t>
            </a:r>
            <a:endParaRPr lang="en-GB" sz="140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a:ext>
            </a:extLst>
          </a:blip>
          <a:srcRect b="18335"/>
          <a:stretch/>
        </p:blipFill>
        <p:spPr>
          <a:xfrm>
            <a:off x="10787187" y="6071367"/>
            <a:ext cx="1099028" cy="511436"/>
          </a:xfrm>
          <a:prstGeom prst="rect">
            <a:avLst/>
          </a:prstGeom>
        </p:spPr>
      </p:pic>
      <p:sp>
        <p:nvSpPr>
          <p:cNvPr id="7" name="Text Placeholder 24"/>
          <p:cNvSpPr>
            <a:spLocks noGrp="1"/>
          </p:cNvSpPr>
          <p:nvPr>
            <p:ph idx="1"/>
          </p:nvPr>
        </p:nvSpPr>
        <p:spPr>
          <a:xfrm>
            <a:off x="1562987" y="1428049"/>
            <a:ext cx="8633637" cy="4351339"/>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7"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29463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2" y="2547258"/>
            <a:ext cx="2373087" cy="15232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a:solidFill>
                <a:schemeClr val="bg1"/>
              </a:solidFill>
            </a:endParaRPr>
          </a:p>
        </p:txBody>
      </p:sp>
      <p:sp>
        <p:nvSpPr>
          <p:cNvPr id="7" name="Rectangle 6"/>
          <p:cNvSpPr/>
          <p:nvPr userDrawn="1"/>
        </p:nvSpPr>
        <p:spPr>
          <a:xfrm>
            <a:off x="-61546" y="897"/>
            <a:ext cx="12255143"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222072" y="564842"/>
            <a:ext cx="9969928" cy="5606617"/>
          </a:xfrm>
          <a:prstGeom prst="rect">
            <a:avLst/>
          </a:prstGeom>
        </p:spPr>
      </p:pic>
      <p:sp>
        <p:nvSpPr>
          <p:cNvPr id="9" name="Rectangle 3"/>
          <p:cNvSpPr txBox="1">
            <a:spLocks noChangeArrowheads="1"/>
          </p:cNvSpPr>
          <p:nvPr userDrawn="1"/>
        </p:nvSpPr>
        <p:spPr bwMode="auto">
          <a:xfrm>
            <a:off x="848737"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a:solidFill>
                  <a:schemeClr val="bg1"/>
                </a:solidFill>
                <a:latin typeface="+mn-lt"/>
              </a:rPr>
              <a:t>Any questions?</a:t>
            </a:r>
          </a:p>
          <a:p>
            <a:pPr eaLnBrk="1" hangingPunct="1">
              <a:spcBef>
                <a:spcPct val="20000"/>
              </a:spcBef>
              <a:buClr>
                <a:srgbClr val="B4D100"/>
              </a:buClr>
              <a:buSzPct val="80000"/>
            </a:pPr>
            <a:endParaRPr lang="en-US" sz="1800">
              <a:solidFill>
                <a:schemeClr val="bg1"/>
              </a:solidFill>
              <a:latin typeface="Arial" charset="0"/>
            </a:endParaRPr>
          </a:p>
        </p:txBody>
      </p:sp>
      <p:sp>
        <p:nvSpPr>
          <p:cNvPr id="10" name="Rectangle 2"/>
          <p:cNvSpPr txBox="1">
            <a:spLocks noChangeArrowheads="1"/>
          </p:cNvSpPr>
          <p:nvPr userDrawn="1"/>
        </p:nvSpPr>
        <p:spPr bwMode="auto">
          <a:xfrm>
            <a:off x="848735" y="2072427"/>
            <a:ext cx="5397327"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a:solidFill>
                  <a:schemeClr val="accent4"/>
                </a:solidFill>
                <a:latin typeface="+mn-lt"/>
              </a:rPr>
              <a:t>Thank you</a:t>
            </a:r>
          </a:p>
        </p:txBody>
      </p:sp>
    </p:spTree>
    <p:extLst>
      <p:ext uri="{BB962C8B-B14F-4D97-AF65-F5344CB8AC3E}">
        <p14:creationId xmlns:p14="http://schemas.microsoft.com/office/powerpoint/2010/main" val="26401139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27386" y="0"/>
            <a:ext cx="2864615" cy="6858000"/>
          </a:xfrm>
          <a:prstGeom prst="rect">
            <a:avLst/>
          </a:prstGeom>
        </p:spPr>
      </p:pic>
      <p:sp>
        <p:nvSpPr>
          <p:cNvPr id="3" name="Text Placeholder 6"/>
          <p:cNvSpPr txBox="1">
            <a:spLocks/>
          </p:cNvSpPr>
          <p:nvPr userDrawn="1"/>
        </p:nvSpPr>
        <p:spPr>
          <a:xfrm>
            <a:off x="8785192" y="6317561"/>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a:solidFill>
                  <a:srgbClr val="03435F"/>
                </a:solidFill>
              </a:rPr>
              <a:t>www.geant.org</a:t>
            </a:r>
            <a:endParaRPr lang="en-GB" sz="140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a:ext>
            </a:extLst>
          </a:blip>
          <a:srcRect b="18335"/>
          <a:stretch/>
        </p:blipFill>
        <p:spPr>
          <a:xfrm>
            <a:off x="10787187" y="6071367"/>
            <a:ext cx="1099028" cy="511436"/>
          </a:xfrm>
          <a:prstGeom prst="rect">
            <a:avLst/>
          </a:prstGeom>
        </p:spPr>
      </p:pic>
      <p:sp>
        <p:nvSpPr>
          <p:cNvPr id="7" name="Text Placeholder 24"/>
          <p:cNvSpPr>
            <a:spLocks noGrp="1"/>
          </p:cNvSpPr>
          <p:nvPr>
            <p:ph idx="1"/>
          </p:nvPr>
        </p:nvSpPr>
        <p:spPr>
          <a:xfrm>
            <a:off x="1562987" y="1428049"/>
            <a:ext cx="8633637" cy="4351339"/>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7"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25026363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Blank" preserve="1">
  <p:cSld name="Blank">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41852653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preserve="1">
  <p:cSld name="Title and Content">
    <p:spTree>
      <p:nvGrpSpPr>
        <p:cNvPr id="1" name="Shape 18"/>
        <p:cNvGrpSpPr/>
        <p:nvPr/>
      </p:nvGrpSpPr>
      <p:grpSpPr>
        <a:xfrm>
          <a:off x="0" y="0"/>
          <a:ext cx="0" cy="0"/>
          <a:chOff x="0" y="0"/>
          <a:chExt cx="0" cy="0"/>
        </a:xfrm>
      </p:grpSpPr>
      <p:sp>
        <p:nvSpPr>
          <p:cNvPr id="19" name="Google Shape;19;p32"/>
          <p:cNvSpPr txBox="1">
            <a:spLocks noGrp="1"/>
          </p:cNvSpPr>
          <p:nvPr>
            <p:ph type="body" idx="1"/>
          </p:nvPr>
        </p:nvSpPr>
        <p:spPr>
          <a:xfrm>
            <a:off x="446058" y="1503937"/>
            <a:ext cx="10515600"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2"/>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2"/>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9342829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Footer" preserve="1">
  <p:cSld name="Blank Footer">
    <p:spTree>
      <p:nvGrpSpPr>
        <p:cNvPr id="1" name="Shape 22"/>
        <p:cNvGrpSpPr/>
        <p:nvPr/>
      </p:nvGrpSpPr>
      <p:grpSpPr>
        <a:xfrm>
          <a:off x="0" y="0"/>
          <a:ext cx="0" cy="0"/>
          <a:chOff x="0" y="0"/>
          <a:chExt cx="0" cy="0"/>
        </a:xfrm>
      </p:grpSpPr>
      <p:sp>
        <p:nvSpPr>
          <p:cNvPr id="23" name="Google Shape;23;p33"/>
          <p:cNvSpPr txBox="1">
            <a:spLocks noGrp="1"/>
          </p:cNvSpPr>
          <p:nvPr>
            <p:ph type="body" idx="1"/>
          </p:nvPr>
        </p:nvSpPr>
        <p:spPr>
          <a:xfrm>
            <a:off x="455022" y="1502908"/>
            <a:ext cx="10515600"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3"/>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2400"/>
              <a:buFont typeface="Calibri"/>
              <a:buNone/>
              <a:defRPr>
                <a:solidFill>
                  <a:srgbClr val="FFC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100342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ustom Layout" preserve="1">
  <p:cSld name="Custom Layout">
    <p:spTree>
      <p:nvGrpSpPr>
        <p:cNvPr id="1" name="Shape 26"/>
        <p:cNvGrpSpPr/>
        <p:nvPr/>
      </p:nvGrpSpPr>
      <p:grpSpPr>
        <a:xfrm>
          <a:off x="0" y="0"/>
          <a:ext cx="0" cy="0"/>
          <a:chOff x="0" y="0"/>
          <a:chExt cx="0" cy="0"/>
        </a:xfrm>
      </p:grpSpPr>
      <p:sp>
        <p:nvSpPr>
          <p:cNvPr id="27" name="Google Shape;27;p34"/>
          <p:cNvSpPr txBox="1">
            <a:spLocks noGrp="1"/>
          </p:cNvSpPr>
          <p:nvPr>
            <p:ph type="body" idx="1"/>
          </p:nvPr>
        </p:nvSpPr>
        <p:spPr>
          <a:xfrm>
            <a:off x="603073" y="3781715"/>
            <a:ext cx="4595949" cy="2171020"/>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176871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bjectives" preserve="1">
  <p:cSld name="Objectives">
    <p:spTree>
      <p:nvGrpSpPr>
        <p:cNvPr id="1" name="Shape 28"/>
        <p:cNvGrpSpPr/>
        <p:nvPr/>
      </p:nvGrpSpPr>
      <p:grpSpPr>
        <a:xfrm>
          <a:off x="0" y="0"/>
          <a:ext cx="0" cy="0"/>
          <a:chOff x="0" y="0"/>
          <a:chExt cx="0" cy="0"/>
        </a:xfrm>
      </p:grpSpPr>
      <p:sp>
        <p:nvSpPr>
          <p:cNvPr id="29" name="Google Shape;29;p35"/>
          <p:cNvSpPr/>
          <p:nvPr/>
        </p:nvSpPr>
        <p:spPr>
          <a:xfrm>
            <a:off x="5046492" y="6530244"/>
            <a:ext cx="1344012"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Achievements</a:t>
            </a:r>
            <a:endParaRPr/>
          </a:p>
        </p:txBody>
      </p:sp>
      <p:sp>
        <p:nvSpPr>
          <p:cNvPr id="30" name="Google Shape;30;p35"/>
          <p:cNvSpPr/>
          <p:nvPr/>
        </p:nvSpPr>
        <p:spPr>
          <a:xfrm>
            <a:off x="7284333" y="6530244"/>
            <a:ext cx="1344013"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Conclusions</a:t>
            </a:r>
            <a:endParaRPr/>
          </a:p>
        </p:txBody>
      </p:sp>
      <p:sp>
        <p:nvSpPr>
          <p:cNvPr id="31" name="Google Shape;31;p35"/>
          <p:cNvSpPr/>
          <p:nvPr/>
        </p:nvSpPr>
        <p:spPr>
          <a:xfrm>
            <a:off x="9522176" y="6530244"/>
            <a:ext cx="134281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32" name="Google Shape;32;p35"/>
          <p:cNvSpPr txBox="1">
            <a:spLocks noGrp="1"/>
          </p:cNvSpPr>
          <p:nvPr>
            <p:ph type="body" idx="1"/>
          </p:nvPr>
        </p:nvSpPr>
        <p:spPr>
          <a:xfrm>
            <a:off x="451989" y="1494700"/>
            <a:ext cx="11208788"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35"/>
          <p:cNvSpPr/>
          <p:nvPr/>
        </p:nvSpPr>
        <p:spPr>
          <a:xfrm>
            <a:off x="2858129" y="6544742"/>
            <a:ext cx="1344012"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Challenges</a:t>
            </a:r>
            <a:endParaRPr/>
          </a:p>
        </p:txBody>
      </p:sp>
      <p:sp>
        <p:nvSpPr>
          <p:cNvPr id="34" name="Google Shape;34;p35"/>
          <p:cNvSpPr/>
          <p:nvPr/>
        </p:nvSpPr>
        <p:spPr>
          <a:xfrm>
            <a:off x="518178" y="6528141"/>
            <a:ext cx="1406285" cy="329859"/>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5" name="Google Shape;35;p35"/>
          <p:cNvSpPr/>
          <p:nvPr/>
        </p:nvSpPr>
        <p:spPr>
          <a:xfrm>
            <a:off x="518169" y="6530244"/>
            <a:ext cx="140629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Objectives</a:t>
            </a:r>
            <a:endParaRPr/>
          </a:p>
        </p:txBody>
      </p:sp>
      <p:sp>
        <p:nvSpPr>
          <p:cNvPr id="36" name="Google Shape;36;p35"/>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35"/>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38" name="Google Shape;38;p35"/>
          <p:cNvSpPr/>
          <p:nvPr/>
        </p:nvSpPr>
        <p:spPr>
          <a:xfrm rot="10800000">
            <a:off x="1108340" y="6419644"/>
            <a:ext cx="225954" cy="139425"/>
          </a:xfrm>
          <a:prstGeom prst="downArrow">
            <a:avLst>
              <a:gd name="adj1" fmla="val 50000"/>
              <a:gd name="adj2" fmla="val 10000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619598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hallenges" preserve="1">
  <p:cSld name="Challenges">
    <p:spTree>
      <p:nvGrpSpPr>
        <p:cNvPr id="1" name="Shape 39"/>
        <p:cNvGrpSpPr/>
        <p:nvPr/>
      </p:nvGrpSpPr>
      <p:grpSpPr>
        <a:xfrm>
          <a:off x="0" y="0"/>
          <a:ext cx="0" cy="0"/>
          <a:chOff x="0" y="0"/>
          <a:chExt cx="0" cy="0"/>
        </a:xfrm>
      </p:grpSpPr>
      <p:sp>
        <p:nvSpPr>
          <p:cNvPr id="40" name="Google Shape;40;p36"/>
          <p:cNvSpPr/>
          <p:nvPr/>
        </p:nvSpPr>
        <p:spPr>
          <a:xfrm>
            <a:off x="580381" y="6530244"/>
            <a:ext cx="1344084"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Objectives</a:t>
            </a:r>
            <a:endParaRPr/>
          </a:p>
        </p:txBody>
      </p:sp>
      <p:sp>
        <p:nvSpPr>
          <p:cNvPr id="41" name="Google Shape;41;p36"/>
          <p:cNvSpPr/>
          <p:nvPr/>
        </p:nvSpPr>
        <p:spPr>
          <a:xfrm>
            <a:off x="5046492" y="6530244"/>
            <a:ext cx="1344012"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Achievements</a:t>
            </a:r>
            <a:endParaRPr/>
          </a:p>
        </p:txBody>
      </p:sp>
      <p:sp>
        <p:nvSpPr>
          <p:cNvPr id="42" name="Google Shape;42;p36"/>
          <p:cNvSpPr/>
          <p:nvPr/>
        </p:nvSpPr>
        <p:spPr>
          <a:xfrm>
            <a:off x="7284333" y="6530244"/>
            <a:ext cx="1344013"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Conclusions</a:t>
            </a:r>
            <a:endParaRPr/>
          </a:p>
        </p:txBody>
      </p:sp>
      <p:sp>
        <p:nvSpPr>
          <p:cNvPr id="43" name="Google Shape;43;p36"/>
          <p:cNvSpPr/>
          <p:nvPr/>
        </p:nvSpPr>
        <p:spPr>
          <a:xfrm>
            <a:off x="9522176" y="6530244"/>
            <a:ext cx="134281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44" name="Google Shape;44;p36"/>
          <p:cNvSpPr txBox="1">
            <a:spLocks noGrp="1"/>
          </p:cNvSpPr>
          <p:nvPr>
            <p:ph type="body" idx="1"/>
          </p:nvPr>
        </p:nvSpPr>
        <p:spPr>
          <a:xfrm>
            <a:off x="452248" y="1503151"/>
            <a:ext cx="10515600"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6"/>
          <p:cNvSpPr/>
          <p:nvPr/>
        </p:nvSpPr>
        <p:spPr>
          <a:xfrm>
            <a:off x="2690730" y="6528141"/>
            <a:ext cx="1406285" cy="329859"/>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 name="Google Shape;46;p36"/>
          <p:cNvSpPr/>
          <p:nvPr/>
        </p:nvSpPr>
        <p:spPr>
          <a:xfrm>
            <a:off x="2710632" y="6530244"/>
            <a:ext cx="1344012"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Challenges</a:t>
            </a:r>
            <a:endParaRPr/>
          </a:p>
        </p:txBody>
      </p:sp>
      <p:sp>
        <p:nvSpPr>
          <p:cNvPr id="47" name="Google Shape;47;p36"/>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36"/>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49" name="Google Shape;49;p36"/>
          <p:cNvSpPr/>
          <p:nvPr/>
        </p:nvSpPr>
        <p:spPr>
          <a:xfrm rot="10800000">
            <a:off x="3308554" y="6419644"/>
            <a:ext cx="225954" cy="139425"/>
          </a:xfrm>
          <a:prstGeom prst="downArrow">
            <a:avLst>
              <a:gd name="adj1" fmla="val 50000"/>
              <a:gd name="adj2" fmla="val 10000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053458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Achievements" preserve="1">
  <p:cSld name="Achievements">
    <p:spTree>
      <p:nvGrpSpPr>
        <p:cNvPr id="1" name="Shape 50"/>
        <p:cNvGrpSpPr/>
        <p:nvPr/>
      </p:nvGrpSpPr>
      <p:grpSpPr>
        <a:xfrm>
          <a:off x="0" y="0"/>
          <a:ext cx="0" cy="0"/>
          <a:chOff x="0" y="0"/>
          <a:chExt cx="0" cy="0"/>
        </a:xfrm>
      </p:grpSpPr>
      <p:sp>
        <p:nvSpPr>
          <p:cNvPr id="51" name="Google Shape;51;p37"/>
          <p:cNvSpPr/>
          <p:nvPr/>
        </p:nvSpPr>
        <p:spPr>
          <a:xfrm>
            <a:off x="580381" y="6530244"/>
            <a:ext cx="1344084"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Objectives</a:t>
            </a:r>
            <a:endParaRPr/>
          </a:p>
        </p:txBody>
      </p:sp>
      <p:sp>
        <p:nvSpPr>
          <p:cNvPr id="52" name="Google Shape;52;p37"/>
          <p:cNvSpPr/>
          <p:nvPr/>
        </p:nvSpPr>
        <p:spPr>
          <a:xfrm>
            <a:off x="7284333" y="6530244"/>
            <a:ext cx="1344013"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Conclusions</a:t>
            </a:r>
            <a:endParaRPr/>
          </a:p>
        </p:txBody>
      </p:sp>
      <p:sp>
        <p:nvSpPr>
          <p:cNvPr id="53" name="Google Shape;53;p37"/>
          <p:cNvSpPr/>
          <p:nvPr/>
        </p:nvSpPr>
        <p:spPr>
          <a:xfrm>
            <a:off x="9522176" y="6530244"/>
            <a:ext cx="134281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54" name="Google Shape;54;p37"/>
          <p:cNvSpPr/>
          <p:nvPr/>
        </p:nvSpPr>
        <p:spPr>
          <a:xfrm>
            <a:off x="2774832" y="6534150"/>
            <a:ext cx="1334369"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Challenges</a:t>
            </a:r>
            <a:endParaRPr/>
          </a:p>
        </p:txBody>
      </p:sp>
      <p:sp>
        <p:nvSpPr>
          <p:cNvPr id="55" name="Google Shape;55;p37"/>
          <p:cNvSpPr txBox="1">
            <a:spLocks noGrp="1"/>
          </p:cNvSpPr>
          <p:nvPr>
            <p:ph type="body" idx="1"/>
          </p:nvPr>
        </p:nvSpPr>
        <p:spPr>
          <a:xfrm>
            <a:off x="439738" y="1493931"/>
            <a:ext cx="11295061"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37"/>
          <p:cNvSpPr/>
          <p:nvPr/>
        </p:nvSpPr>
        <p:spPr>
          <a:xfrm>
            <a:off x="5253757" y="6528141"/>
            <a:ext cx="1406285" cy="329859"/>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 name="Google Shape;57;p37"/>
          <p:cNvSpPr/>
          <p:nvPr/>
        </p:nvSpPr>
        <p:spPr>
          <a:xfrm>
            <a:off x="5289718" y="6530244"/>
            <a:ext cx="1334369"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Achievements</a:t>
            </a:r>
            <a:endParaRPr/>
          </a:p>
        </p:txBody>
      </p:sp>
      <p:sp>
        <p:nvSpPr>
          <p:cNvPr id="58" name="Google Shape;58;p37"/>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37"/>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60" name="Google Shape;60;p37"/>
          <p:cNvSpPr/>
          <p:nvPr/>
        </p:nvSpPr>
        <p:spPr>
          <a:xfrm rot="10800000">
            <a:off x="5861314" y="6419644"/>
            <a:ext cx="225954" cy="139425"/>
          </a:xfrm>
          <a:prstGeom prst="downArrow">
            <a:avLst>
              <a:gd name="adj1" fmla="val 50000"/>
              <a:gd name="adj2" fmla="val 10000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858680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9B830-9C9B-3C43-AE6D-526C8078DCA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6DAE649-7417-A34B-A32A-D10C9633DC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D33E267-7140-0C45-89FC-1B687D48E8CF}"/>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43E1C16D-CE09-E740-9AB7-566C6B8D0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DC6D9-3B6C-E146-AC1D-80E088BB84A4}"/>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666635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clusions" preserve="1">
  <p:cSld name="Conclusions">
    <p:spTree>
      <p:nvGrpSpPr>
        <p:cNvPr id="1" name="Shape 61"/>
        <p:cNvGrpSpPr/>
        <p:nvPr/>
      </p:nvGrpSpPr>
      <p:grpSpPr>
        <a:xfrm>
          <a:off x="0" y="0"/>
          <a:ext cx="0" cy="0"/>
          <a:chOff x="0" y="0"/>
          <a:chExt cx="0" cy="0"/>
        </a:xfrm>
      </p:grpSpPr>
      <p:sp>
        <p:nvSpPr>
          <p:cNvPr id="62" name="Google Shape;62;p38"/>
          <p:cNvSpPr/>
          <p:nvPr/>
        </p:nvSpPr>
        <p:spPr>
          <a:xfrm>
            <a:off x="580381" y="6530244"/>
            <a:ext cx="1344084"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Objectives</a:t>
            </a:r>
            <a:endParaRPr/>
          </a:p>
        </p:txBody>
      </p:sp>
      <p:sp>
        <p:nvSpPr>
          <p:cNvPr id="63" name="Google Shape;63;p38"/>
          <p:cNvSpPr/>
          <p:nvPr/>
        </p:nvSpPr>
        <p:spPr>
          <a:xfrm>
            <a:off x="5046492" y="6530244"/>
            <a:ext cx="1344012"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Achievements</a:t>
            </a:r>
            <a:endParaRPr/>
          </a:p>
        </p:txBody>
      </p:sp>
      <p:sp>
        <p:nvSpPr>
          <p:cNvPr id="64" name="Google Shape;64;p38"/>
          <p:cNvSpPr/>
          <p:nvPr/>
        </p:nvSpPr>
        <p:spPr>
          <a:xfrm>
            <a:off x="9522176" y="6530244"/>
            <a:ext cx="134281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65" name="Google Shape;65;p38"/>
          <p:cNvSpPr/>
          <p:nvPr/>
        </p:nvSpPr>
        <p:spPr>
          <a:xfrm>
            <a:off x="2818294" y="6530244"/>
            <a:ext cx="1334369"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Challenges</a:t>
            </a:r>
            <a:endParaRPr/>
          </a:p>
        </p:txBody>
      </p:sp>
      <p:sp>
        <p:nvSpPr>
          <p:cNvPr id="66" name="Google Shape;66;p38"/>
          <p:cNvSpPr txBox="1">
            <a:spLocks noGrp="1"/>
          </p:cNvSpPr>
          <p:nvPr>
            <p:ph type="body" idx="1"/>
          </p:nvPr>
        </p:nvSpPr>
        <p:spPr>
          <a:xfrm>
            <a:off x="460698" y="1502899"/>
            <a:ext cx="10515600" cy="4351338"/>
          </a:xfrm>
          <a:prstGeom prst="rect">
            <a:avLst/>
          </a:prstGeom>
          <a:noFill/>
          <a:ln>
            <a:noFill/>
          </a:ln>
        </p:spPr>
        <p:txBody>
          <a:bodyPr spcFirstLastPara="1" wrap="square" lIns="91425" tIns="45700" rIns="91425" bIns="45700" anchor="t" anchorCtr="0">
            <a:normAutofit/>
          </a:bodyPr>
          <a:lstStyle>
            <a:lvl1pPr marL="457200" lvl="0" indent="-411480" algn="l">
              <a:lnSpc>
                <a:spcPct val="90000"/>
              </a:lnSpc>
              <a:spcBef>
                <a:spcPts val="1000"/>
              </a:spcBef>
              <a:spcAft>
                <a:spcPts val="0"/>
              </a:spcAft>
              <a:buClr>
                <a:srgbClr val="1F3864"/>
              </a:buClr>
              <a:buSzPts val="2880"/>
              <a:buChar char="•"/>
              <a:defRPr/>
            </a:lvl1pPr>
            <a:lvl2pPr marL="914400" lvl="1" indent="-411480" algn="l">
              <a:lnSpc>
                <a:spcPct val="90000"/>
              </a:lnSpc>
              <a:spcBef>
                <a:spcPts val="500"/>
              </a:spcBef>
              <a:spcAft>
                <a:spcPts val="0"/>
              </a:spcAft>
              <a:buClr>
                <a:srgbClr val="1F3864"/>
              </a:buClr>
              <a:buSzPts val="2880"/>
              <a:buChar char="•"/>
              <a:defRPr/>
            </a:lvl2pPr>
            <a:lvl3pPr marL="1371600" lvl="2" indent="-411480" algn="l">
              <a:lnSpc>
                <a:spcPct val="90000"/>
              </a:lnSpc>
              <a:spcBef>
                <a:spcPts val="500"/>
              </a:spcBef>
              <a:spcAft>
                <a:spcPts val="0"/>
              </a:spcAft>
              <a:buClr>
                <a:srgbClr val="1F3864"/>
              </a:buClr>
              <a:buSzPts val="2880"/>
              <a:buChar char="•"/>
              <a:defRPr/>
            </a:lvl3pPr>
            <a:lvl4pPr marL="1828800" lvl="3" indent="-411480" algn="l">
              <a:lnSpc>
                <a:spcPct val="90000"/>
              </a:lnSpc>
              <a:spcBef>
                <a:spcPts val="500"/>
              </a:spcBef>
              <a:spcAft>
                <a:spcPts val="0"/>
              </a:spcAft>
              <a:buClr>
                <a:srgbClr val="1F3864"/>
              </a:buClr>
              <a:buSzPts val="2880"/>
              <a:buChar char="•"/>
              <a:defRPr/>
            </a:lvl4pPr>
            <a:lvl5pPr marL="2286000" lvl="4" indent="-411479" algn="l">
              <a:lnSpc>
                <a:spcPct val="90000"/>
              </a:lnSpc>
              <a:spcBef>
                <a:spcPts val="500"/>
              </a:spcBef>
              <a:spcAft>
                <a:spcPts val="0"/>
              </a:spcAft>
              <a:buClr>
                <a:srgbClr val="1F3864"/>
              </a:buClr>
              <a:buSzPts val="288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38"/>
          <p:cNvSpPr/>
          <p:nvPr/>
        </p:nvSpPr>
        <p:spPr>
          <a:xfrm>
            <a:off x="7492758" y="6528141"/>
            <a:ext cx="1406285" cy="329859"/>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 name="Google Shape;68;p38"/>
          <p:cNvSpPr/>
          <p:nvPr/>
        </p:nvSpPr>
        <p:spPr>
          <a:xfrm>
            <a:off x="7503040" y="6530244"/>
            <a:ext cx="1344013"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Conclusions</a:t>
            </a:r>
            <a:endParaRPr/>
          </a:p>
        </p:txBody>
      </p:sp>
      <p:sp>
        <p:nvSpPr>
          <p:cNvPr id="69" name="Google Shape;69;p38"/>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8"/>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71" name="Google Shape;71;p38"/>
          <p:cNvSpPr/>
          <p:nvPr/>
        </p:nvSpPr>
        <p:spPr>
          <a:xfrm rot="10800000">
            <a:off x="8062069" y="6419644"/>
            <a:ext cx="225954" cy="139425"/>
          </a:xfrm>
          <a:prstGeom prst="downArrow">
            <a:avLst>
              <a:gd name="adj1" fmla="val 50000"/>
              <a:gd name="adj2" fmla="val 10000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8441851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lide" type="title" preserve="1">
  <p:cSld name="Title Slide">
    <p:spTree>
      <p:nvGrpSpPr>
        <p:cNvPr id="1" name="Shape 72"/>
        <p:cNvGrpSpPr/>
        <p:nvPr/>
      </p:nvGrpSpPr>
      <p:grpSpPr>
        <a:xfrm>
          <a:off x="0" y="0"/>
          <a:ext cx="0" cy="0"/>
          <a:chOff x="0" y="0"/>
          <a:chExt cx="0" cy="0"/>
        </a:xfrm>
      </p:grpSpPr>
      <p:sp>
        <p:nvSpPr>
          <p:cNvPr id="73" name="Google Shape;73;p3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100000"/>
              </a:lnSpc>
              <a:spcBef>
                <a:spcPts val="0"/>
              </a:spcBef>
              <a:spcAft>
                <a:spcPts val="0"/>
              </a:spcAft>
              <a:buClr>
                <a:srgbClr val="FFC000"/>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880"/>
              <a:buNone/>
              <a:defRPr sz="2400"/>
            </a:lvl1pPr>
            <a:lvl2pPr lvl="1" algn="ctr">
              <a:lnSpc>
                <a:spcPct val="90000"/>
              </a:lnSpc>
              <a:spcBef>
                <a:spcPts val="500"/>
              </a:spcBef>
              <a:spcAft>
                <a:spcPts val="0"/>
              </a:spcAft>
              <a:buSzPts val="2400"/>
              <a:buNone/>
              <a:defRPr sz="2000"/>
            </a:lvl2pPr>
            <a:lvl3pPr lvl="2" algn="ctr">
              <a:lnSpc>
                <a:spcPct val="90000"/>
              </a:lnSpc>
              <a:spcBef>
                <a:spcPts val="500"/>
              </a:spcBef>
              <a:spcAft>
                <a:spcPts val="0"/>
              </a:spcAft>
              <a:buSzPts val="2160"/>
              <a:buNone/>
              <a:defRPr sz="1800"/>
            </a:lvl3pPr>
            <a:lvl4pPr lvl="3" algn="ctr">
              <a:lnSpc>
                <a:spcPct val="90000"/>
              </a:lnSpc>
              <a:spcBef>
                <a:spcPts val="500"/>
              </a:spcBef>
              <a:spcAft>
                <a:spcPts val="0"/>
              </a:spcAft>
              <a:buSzPts val="1920"/>
              <a:buNone/>
              <a:defRPr sz="1600"/>
            </a:lvl4pPr>
            <a:lvl5pPr lvl="4" algn="ctr">
              <a:lnSpc>
                <a:spcPct val="90000"/>
              </a:lnSpc>
              <a:spcBef>
                <a:spcPts val="500"/>
              </a:spcBef>
              <a:spcAft>
                <a:spcPts val="0"/>
              </a:spcAft>
              <a:buSzPts val="192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75" name="Google Shape;75;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6437312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_Achievements" preserve="1">
  <p:cSld name="1_Achievements">
    <p:spTree>
      <p:nvGrpSpPr>
        <p:cNvPr id="1" name="Shape 78"/>
        <p:cNvGrpSpPr/>
        <p:nvPr/>
      </p:nvGrpSpPr>
      <p:grpSpPr>
        <a:xfrm>
          <a:off x="0" y="0"/>
          <a:ext cx="0" cy="0"/>
          <a:chOff x="0" y="0"/>
          <a:chExt cx="0" cy="0"/>
        </a:xfrm>
      </p:grpSpPr>
      <p:sp>
        <p:nvSpPr>
          <p:cNvPr id="79" name="Google Shape;79;p40"/>
          <p:cNvSpPr/>
          <p:nvPr/>
        </p:nvSpPr>
        <p:spPr>
          <a:xfrm>
            <a:off x="580381" y="6530244"/>
            <a:ext cx="1344084"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Objectives</a:t>
            </a:r>
            <a:endParaRPr/>
          </a:p>
        </p:txBody>
      </p:sp>
      <p:sp>
        <p:nvSpPr>
          <p:cNvPr id="80" name="Google Shape;80;p40"/>
          <p:cNvSpPr/>
          <p:nvPr/>
        </p:nvSpPr>
        <p:spPr>
          <a:xfrm>
            <a:off x="7284333" y="6530244"/>
            <a:ext cx="1344013"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Conclusions</a:t>
            </a:r>
            <a:endParaRPr/>
          </a:p>
        </p:txBody>
      </p:sp>
      <p:sp>
        <p:nvSpPr>
          <p:cNvPr id="81" name="Google Shape;81;p40"/>
          <p:cNvSpPr/>
          <p:nvPr/>
        </p:nvSpPr>
        <p:spPr>
          <a:xfrm>
            <a:off x="9522176" y="6530244"/>
            <a:ext cx="1342816"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82" name="Google Shape;82;p40"/>
          <p:cNvSpPr/>
          <p:nvPr/>
        </p:nvSpPr>
        <p:spPr>
          <a:xfrm>
            <a:off x="2774832" y="6534150"/>
            <a:ext cx="1334369"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Challenges</a:t>
            </a:r>
            <a:endParaRPr/>
          </a:p>
        </p:txBody>
      </p:sp>
      <p:sp>
        <p:nvSpPr>
          <p:cNvPr id="83" name="Google Shape;83;p40"/>
          <p:cNvSpPr txBox="1">
            <a:spLocks noGrp="1"/>
          </p:cNvSpPr>
          <p:nvPr>
            <p:ph type="body" idx="1"/>
          </p:nvPr>
        </p:nvSpPr>
        <p:spPr>
          <a:xfrm>
            <a:off x="507040" y="1544285"/>
            <a:ext cx="9183892" cy="4351338"/>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0"/>
          <p:cNvSpPr/>
          <p:nvPr/>
        </p:nvSpPr>
        <p:spPr>
          <a:xfrm>
            <a:off x="5253757" y="6528141"/>
            <a:ext cx="1406285" cy="329859"/>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5" name="Google Shape;85;p40"/>
          <p:cNvSpPr/>
          <p:nvPr/>
        </p:nvSpPr>
        <p:spPr>
          <a:xfrm>
            <a:off x="5289718" y="6530244"/>
            <a:ext cx="1334369" cy="32385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Achievements</a:t>
            </a:r>
            <a:endParaRPr/>
          </a:p>
        </p:txBody>
      </p:sp>
      <p:sp>
        <p:nvSpPr>
          <p:cNvPr id="86" name="Google Shape;86;p40"/>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rgbClr val="FFC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40"/>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
        <p:nvSpPr>
          <p:cNvPr id="88" name="Google Shape;88;p40"/>
          <p:cNvSpPr/>
          <p:nvPr/>
        </p:nvSpPr>
        <p:spPr>
          <a:xfrm rot="10800000">
            <a:off x="5843922" y="6419644"/>
            <a:ext cx="225954" cy="139425"/>
          </a:xfrm>
          <a:prstGeom prst="downArrow">
            <a:avLst>
              <a:gd name="adj1" fmla="val 50000"/>
              <a:gd name="adj2" fmla="val 100000"/>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6953603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Q&amp;A" preserve="1">
  <p:cSld name="Q&amp;A">
    <p:spTree>
      <p:nvGrpSpPr>
        <p:cNvPr id="1" name="Shape 89"/>
        <p:cNvGrpSpPr/>
        <p:nvPr/>
      </p:nvGrpSpPr>
      <p:grpSpPr>
        <a:xfrm>
          <a:off x="0" y="0"/>
          <a:ext cx="0" cy="0"/>
          <a:chOff x="0" y="0"/>
          <a:chExt cx="0" cy="0"/>
        </a:xfrm>
      </p:grpSpPr>
      <p:sp>
        <p:nvSpPr>
          <p:cNvPr id="90" name="Google Shape;90;p41"/>
          <p:cNvSpPr txBox="1"/>
          <p:nvPr/>
        </p:nvSpPr>
        <p:spPr>
          <a:xfrm>
            <a:off x="8229601" y="2547258"/>
            <a:ext cx="2373086" cy="1523254"/>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04361"/>
              </a:buClr>
              <a:buSzPts val="2100"/>
              <a:buFont typeface="Calibri"/>
              <a:buNone/>
            </a:pPr>
            <a:endParaRPr sz="2100" b="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59669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Custom Layout" preserve="1">
  <p:cSld name="1_Custom Layout">
    <p:spTree>
      <p:nvGrpSpPr>
        <p:cNvPr id="1" name="Shape 91"/>
        <p:cNvGrpSpPr/>
        <p:nvPr/>
      </p:nvGrpSpPr>
      <p:grpSpPr>
        <a:xfrm>
          <a:off x="0" y="0"/>
          <a:ext cx="0" cy="0"/>
          <a:chOff x="0" y="0"/>
          <a:chExt cx="0" cy="0"/>
        </a:xfrm>
      </p:grpSpPr>
      <p:sp>
        <p:nvSpPr>
          <p:cNvPr id="92" name="Google Shape;92;p42"/>
          <p:cNvSpPr txBox="1">
            <a:spLocks noGrp="1"/>
          </p:cNvSpPr>
          <p:nvPr>
            <p:ph type="body" idx="1"/>
          </p:nvPr>
        </p:nvSpPr>
        <p:spPr>
          <a:xfrm>
            <a:off x="603073" y="3781715"/>
            <a:ext cx="4595949" cy="2171020"/>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0408261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Custom Layout" preserve="1">
  <p:cSld name="2_Custom Layout">
    <p:spTree>
      <p:nvGrpSpPr>
        <p:cNvPr id="1" name="Shape 93"/>
        <p:cNvGrpSpPr/>
        <p:nvPr/>
      </p:nvGrpSpPr>
      <p:grpSpPr>
        <a:xfrm>
          <a:off x="0" y="0"/>
          <a:ext cx="0" cy="0"/>
          <a:chOff x="0" y="0"/>
          <a:chExt cx="0" cy="0"/>
        </a:xfrm>
      </p:grpSpPr>
      <p:sp>
        <p:nvSpPr>
          <p:cNvPr id="94" name="Google Shape;94;p43"/>
          <p:cNvSpPr txBox="1">
            <a:spLocks noGrp="1"/>
          </p:cNvSpPr>
          <p:nvPr>
            <p:ph type="body" idx="1"/>
          </p:nvPr>
        </p:nvSpPr>
        <p:spPr>
          <a:xfrm>
            <a:off x="603073" y="3781715"/>
            <a:ext cx="4595949" cy="2171020"/>
          </a:xfrm>
          <a:prstGeom prst="rect">
            <a:avLst/>
          </a:prstGeom>
          <a:noFill/>
          <a:ln>
            <a:noFill/>
          </a:ln>
        </p:spPr>
        <p:txBody>
          <a:bodyPr spcFirstLastPara="1" wrap="square" lIns="91425" tIns="45700" rIns="91425" bIns="45700" anchor="t" anchorCtr="0">
            <a:norm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765830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6_Custom Layout" preserve="1">
  <p:cSld name="26_Custom Layout">
    <p:spTree>
      <p:nvGrpSpPr>
        <p:cNvPr id="1" name="Shape 95"/>
        <p:cNvGrpSpPr/>
        <p:nvPr/>
      </p:nvGrpSpPr>
      <p:grpSpPr>
        <a:xfrm>
          <a:off x="0" y="0"/>
          <a:ext cx="0" cy="0"/>
          <a:chOff x="0" y="0"/>
          <a:chExt cx="0" cy="0"/>
        </a:xfrm>
      </p:grpSpPr>
      <p:pic>
        <p:nvPicPr>
          <p:cNvPr id="96" name="Google Shape;96;g88dbd6f555_0_586"/>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97" name="Google Shape;97;g88dbd6f555_0_586"/>
          <p:cNvSpPr txBox="1">
            <a:spLocks noGrp="1"/>
          </p:cNvSpPr>
          <p:nvPr>
            <p:ph type="title"/>
          </p:nvPr>
        </p:nvSpPr>
        <p:spPr>
          <a:xfrm>
            <a:off x="1562986" y="705164"/>
            <a:ext cx="9894600" cy="4308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E4E79"/>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8" name="Google Shape;98;g88dbd6f555_0_586"/>
          <p:cNvSpPr txBox="1">
            <a:spLocks noGrp="1"/>
          </p:cNvSpPr>
          <p:nvPr>
            <p:ph type="body" idx="1"/>
          </p:nvPr>
        </p:nvSpPr>
        <p:spPr>
          <a:xfrm>
            <a:off x="1562986" y="1375352"/>
            <a:ext cx="86337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90000"/>
              </a:lnSpc>
              <a:spcBef>
                <a:spcPts val="1000"/>
              </a:spcBef>
              <a:spcAft>
                <a:spcPts val="0"/>
              </a:spcAft>
              <a:buClr>
                <a:srgbClr val="1E4E79"/>
              </a:buClr>
              <a:buSzPts val="2800"/>
              <a:buChar char="•"/>
              <a:defRPr>
                <a:solidFill>
                  <a:srgbClr val="1E4E79"/>
                </a:solidFill>
              </a:defRPr>
            </a:lvl1pPr>
            <a:lvl2pPr marL="914400" lvl="1" indent="-381000" algn="l" rtl="0">
              <a:lnSpc>
                <a:spcPct val="90000"/>
              </a:lnSpc>
              <a:spcBef>
                <a:spcPts val="500"/>
              </a:spcBef>
              <a:spcAft>
                <a:spcPts val="0"/>
              </a:spcAft>
              <a:buClr>
                <a:srgbClr val="1E4E79"/>
              </a:buClr>
              <a:buSzPts val="2400"/>
              <a:buChar char="•"/>
              <a:defRPr>
                <a:solidFill>
                  <a:srgbClr val="1E4E79"/>
                </a:solidFill>
              </a:defRPr>
            </a:lvl2pPr>
            <a:lvl3pPr marL="1371600" lvl="2" indent="-355600" algn="l" rtl="0">
              <a:lnSpc>
                <a:spcPct val="90000"/>
              </a:lnSpc>
              <a:spcBef>
                <a:spcPts val="500"/>
              </a:spcBef>
              <a:spcAft>
                <a:spcPts val="0"/>
              </a:spcAft>
              <a:buClr>
                <a:srgbClr val="1E4E79"/>
              </a:buClr>
              <a:buSzPts val="2000"/>
              <a:buChar char="•"/>
              <a:defRPr>
                <a:solidFill>
                  <a:srgbClr val="1E4E79"/>
                </a:solidFill>
              </a:defRPr>
            </a:lvl3pPr>
            <a:lvl4pPr marL="1828800" lvl="3" indent="-342900" algn="l" rtl="0">
              <a:lnSpc>
                <a:spcPct val="90000"/>
              </a:lnSpc>
              <a:spcBef>
                <a:spcPts val="500"/>
              </a:spcBef>
              <a:spcAft>
                <a:spcPts val="0"/>
              </a:spcAft>
              <a:buClr>
                <a:srgbClr val="1E4E79"/>
              </a:buClr>
              <a:buSzPts val="1800"/>
              <a:buChar char="•"/>
              <a:defRPr>
                <a:solidFill>
                  <a:srgbClr val="1E4E79"/>
                </a:solidFill>
              </a:defRPr>
            </a:lvl4pPr>
            <a:lvl5pPr marL="2286000" lvl="4" indent="-342900" algn="l" rtl="0">
              <a:lnSpc>
                <a:spcPct val="90000"/>
              </a:lnSpc>
              <a:spcBef>
                <a:spcPts val="500"/>
              </a:spcBef>
              <a:spcAft>
                <a:spcPts val="0"/>
              </a:spcAft>
              <a:buClr>
                <a:srgbClr val="1E4E79"/>
              </a:buClr>
              <a:buSzPts val="1800"/>
              <a:buChar char="•"/>
              <a:defRPr>
                <a:solidFill>
                  <a:srgbClr val="1E4E79"/>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99" name="Google Shape;99;g88dbd6f555_0_586"/>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00" name="Google Shape;100;g88dbd6f555_0_586"/>
          <p:cNvSpPr txBox="1"/>
          <p:nvPr/>
        </p:nvSpPr>
        <p:spPr>
          <a:xfrm>
            <a:off x="8785191" y="6317560"/>
            <a:ext cx="1533000" cy="3321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3435F"/>
              </a:buClr>
              <a:buSzPts val="1200"/>
              <a:buFont typeface="Arial"/>
              <a:buNone/>
            </a:pPr>
            <a:r>
              <a:rPr lang="en-GB" sz="1200" b="0">
                <a:solidFill>
                  <a:srgbClr val="03435F"/>
                </a:solidFill>
                <a:latin typeface="Calibri"/>
                <a:ea typeface="Calibri"/>
                <a:cs typeface="Calibri"/>
                <a:sym typeface="Calibri"/>
              </a:rPr>
              <a:t>www.geant.org</a:t>
            </a:r>
            <a:endParaRPr sz="1200" b="0">
              <a:solidFill>
                <a:srgbClr val="03435F"/>
              </a:solidFill>
              <a:latin typeface="Calibri"/>
              <a:ea typeface="Calibri"/>
              <a:cs typeface="Calibri"/>
              <a:sym typeface="Calibri"/>
            </a:endParaRPr>
          </a:p>
        </p:txBody>
      </p:sp>
      <p:sp>
        <p:nvSpPr>
          <p:cNvPr id="101" name="Google Shape;101;g88dbd6f555_0_586"/>
          <p:cNvSpPr txBox="1">
            <a:spLocks noGrp="1"/>
          </p:cNvSpPr>
          <p:nvPr>
            <p:ph type="sldNum" idx="12"/>
          </p:nvPr>
        </p:nvSpPr>
        <p:spPr>
          <a:xfrm>
            <a:off x="8498510" y="6317559"/>
            <a:ext cx="670500" cy="332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200">
                <a:solidFill>
                  <a:srgbClr val="888888"/>
                </a:solidFill>
                <a:latin typeface="Calibri"/>
                <a:ea typeface="Calibri"/>
                <a:cs typeface="Calibri"/>
                <a:sym typeface="Calibri"/>
              </a:defRPr>
            </a:lvl1pPr>
            <a:lvl2pPr marL="0" lvl="1" indent="0" algn="r" rtl="0">
              <a:spcBef>
                <a:spcPts val="0"/>
              </a:spcBef>
              <a:buNone/>
              <a:defRPr sz="1200">
                <a:solidFill>
                  <a:srgbClr val="888888"/>
                </a:solidFill>
                <a:latin typeface="Calibri"/>
                <a:ea typeface="Calibri"/>
                <a:cs typeface="Calibri"/>
                <a:sym typeface="Calibri"/>
              </a:defRPr>
            </a:lvl2pPr>
            <a:lvl3pPr marL="0" lvl="2" indent="0" algn="r" rtl="0">
              <a:spcBef>
                <a:spcPts val="0"/>
              </a:spcBef>
              <a:buNone/>
              <a:defRPr sz="1200">
                <a:solidFill>
                  <a:srgbClr val="888888"/>
                </a:solidFill>
                <a:latin typeface="Calibri"/>
                <a:ea typeface="Calibri"/>
                <a:cs typeface="Calibri"/>
                <a:sym typeface="Calibri"/>
              </a:defRPr>
            </a:lvl3pPr>
            <a:lvl4pPr marL="0" lvl="3" indent="0" algn="r" rtl="0">
              <a:spcBef>
                <a:spcPts val="0"/>
              </a:spcBef>
              <a:buNone/>
              <a:defRPr sz="1200">
                <a:solidFill>
                  <a:srgbClr val="888888"/>
                </a:solidFill>
                <a:latin typeface="Calibri"/>
                <a:ea typeface="Calibri"/>
                <a:cs typeface="Calibri"/>
                <a:sym typeface="Calibri"/>
              </a:defRPr>
            </a:lvl4pPr>
            <a:lvl5pPr marL="0" lvl="4" indent="0" algn="r" rtl="0">
              <a:spcBef>
                <a:spcPts val="0"/>
              </a:spcBef>
              <a:buNone/>
              <a:defRPr sz="1200">
                <a:solidFill>
                  <a:srgbClr val="888888"/>
                </a:solidFill>
                <a:latin typeface="Calibri"/>
                <a:ea typeface="Calibri"/>
                <a:cs typeface="Calibri"/>
                <a:sym typeface="Calibri"/>
              </a:defRPr>
            </a:lvl5pPr>
            <a:lvl6pPr marL="0" lvl="5" indent="0" algn="r" rtl="0">
              <a:spcBef>
                <a:spcPts val="0"/>
              </a:spcBef>
              <a:buNone/>
              <a:defRPr sz="1200">
                <a:solidFill>
                  <a:srgbClr val="888888"/>
                </a:solidFill>
                <a:latin typeface="Calibri"/>
                <a:ea typeface="Calibri"/>
                <a:cs typeface="Calibri"/>
                <a:sym typeface="Calibri"/>
              </a:defRPr>
            </a:lvl6pPr>
            <a:lvl7pPr marL="0" lvl="6" indent="0" algn="r" rtl="0">
              <a:spcBef>
                <a:spcPts val="0"/>
              </a:spcBef>
              <a:buNone/>
              <a:defRPr sz="1200">
                <a:solidFill>
                  <a:srgbClr val="888888"/>
                </a:solidFill>
                <a:latin typeface="Calibri"/>
                <a:ea typeface="Calibri"/>
                <a:cs typeface="Calibri"/>
                <a:sym typeface="Calibri"/>
              </a:defRPr>
            </a:lvl7pPr>
            <a:lvl8pPr marL="0" lvl="7" indent="0" algn="r" rtl="0">
              <a:spcBef>
                <a:spcPts val="0"/>
              </a:spcBef>
              <a:buNone/>
              <a:defRPr sz="1200">
                <a:solidFill>
                  <a:srgbClr val="888888"/>
                </a:solidFill>
                <a:latin typeface="Calibri"/>
                <a:ea typeface="Calibri"/>
                <a:cs typeface="Calibri"/>
                <a:sym typeface="Calibri"/>
              </a:defRPr>
            </a:lvl8pPr>
            <a:lvl9pPr marL="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r>
              <a:rPr lang="en-GB"/>
              <a:t>     |</a:t>
            </a:r>
            <a:endParaRPr>
              <a:solidFill>
                <a:schemeClr val="lt1"/>
              </a:solidFill>
            </a:endParaRPr>
          </a:p>
        </p:txBody>
      </p:sp>
    </p:spTree>
    <p:extLst>
      <p:ext uri="{BB962C8B-B14F-4D97-AF65-F5344CB8AC3E}">
        <p14:creationId xmlns:p14="http://schemas.microsoft.com/office/powerpoint/2010/main" val="35665464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blank" preserve="1">
  <p:cSld name="1_blank">
    <p:spTree>
      <p:nvGrpSpPr>
        <p:cNvPr id="1" name="Shape 102"/>
        <p:cNvGrpSpPr/>
        <p:nvPr/>
      </p:nvGrpSpPr>
      <p:grpSpPr>
        <a:xfrm>
          <a:off x="0" y="0"/>
          <a:ext cx="0" cy="0"/>
          <a:chOff x="0" y="0"/>
          <a:chExt cx="0" cy="0"/>
        </a:xfrm>
      </p:grpSpPr>
    </p:spTree>
    <p:extLst>
      <p:ext uri="{BB962C8B-B14F-4D97-AF65-F5344CB8AC3E}">
        <p14:creationId xmlns:p14="http://schemas.microsoft.com/office/powerpoint/2010/main" val="35744541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3_Achievements" preserve="1">
  <p:cSld name="3_Achievements">
    <p:spTree>
      <p:nvGrpSpPr>
        <p:cNvPr id="1" name="Shape 103"/>
        <p:cNvGrpSpPr/>
        <p:nvPr/>
      </p:nvGrpSpPr>
      <p:grpSpPr>
        <a:xfrm>
          <a:off x="0" y="0"/>
          <a:ext cx="0" cy="0"/>
          <a:chOff x="0" y="0"/>
          <a:chExt cx="0" cy="0"/>
        </a:xfrm>
      </p:grpSpPr>
      <p:pic>
        <p:nvPicPr>
          <p:cNvPr id="104" name="Google Shape;104;g88dbd6f555_0_2154"/>
          <p:cNvPicPr preferRelativeResize="0"/>
          <p:nvPr/>
        </p:nvPicPr>
        <p:blipFill rotWithShape="1">
          <a:blip r:embed="rId2">
            <a:alphaModFix/>
          </a:blip>
          <a:srcRect/>
          <a:stretch/>
        </p:blipFill>
        <p:spPr>
          <a:xfrm>
            <a:off x="-14732" y="0"/>
            <a:ext cx="12206731" cy="1339911"/>
          </a:xfrm>
          <a:prstGeom prst="rect">
            <a:avLst/>
          </a:prstGeom>
          <a:noFill/>
          <a:ln>
            <a:noFill/>
          </a:ln>
        </p:spPr>
      </p:pic>
      <p:sp>
        <p:nvSpPr>
          <p:cNvPr id="105" name="Google Shape;105;g88dbd6f555_0_2154"/>
          <p:cNvSpPr/>
          <p:nvPr/>
        </p:nvSpPr>
        <p:spPr>
          <a:xfrm>
            <a:off x="580381" y="6530244"/>
            <a:ext cx="1344000" cy="32400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Objectives</a:t>
            </a:r>
            <a:endParaRPr/>
          </a:p>
        </p:txBody>
      </p:sp>
      <p:sp>
        <p:nvSpPr>
          <p:cNvPr id="106" name="Google Shape;106;g88dbd6f555_0_2154"/>
          <p:cNvSpPr/>
          <p:nvPr/>
        </p:nvSpPr>
        <p:spPr>
          <a:xfrm>
            <a:off x="7284333" y="6530244"/>
            <a:ext cx="1344000" cy="32400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Conclusions</a:t>
            </a:r>
            <a:endParaRPr/>
          </a:p>
        </p:txBody>
      </p:sp>
      <p:sp>
        <p:nvSpPr>
          <p:cNvPr id="107" name="Google Shape;107;g88dbd6f555_0_2154"/>
          <p:cNvSpPr/>
          <p:nvPr/>
        </p:nvSpPr>
        <p:spPr>
          <a:xfrm>
            <a:off x="9522176" y="6530244"/>
            <a:ext cx="1342800" cy="32400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a:solidFill>
                  <a:schemeClr val="lt1"/>
                </a:solidFill>
                <a:latin typeface="Calibri"/>
                <a:ea typeface="Calibri"/>
                <a:cs typeface="Calibri"/>
                <a:sym typeface="Calibri"/>
              </a:rPr>
              <a:t>Q&amp;A</a:t>
            </a:r>
            <a:endParaRPr/>
          </a:p>
        </p:txBody>
      </p:sp>
      <p:sp>
        <p:nvSpPr>
          <p:cNvPr id="108" name="Google Shape;108;g88dbd6f555_0_2154"/>
          <p:cNvSpPr/>
          <p:nvPr/>
        </p:nvSpPr>
        <p:spPr>
          <a:xfrm>
            <a:off x="2774832" y="6534150"/>
            <a:ext cx="1334400" cy="32400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0">
                <a:solidFill>
                  <a:schemeClr val="lt1"/>
                </a:solidFill>
                <a:latin typeface="Calibri"/>
                <a:ea typeface="Calibri"/>
                <a:cs typeface="Calibri"/>
                <a:sym typeface="Calibri"/>
              </a:rPr>
              <a:t>Challenges</a:t>
            </a:r>
            <a:endParaRPr/>
          </a:p>
        </p:txBody>
      </p:sp>
      <p:sp>
        <p:nvSpPr>
          <p:cNvPr id="109" name="Google Shape;109;g88dbd6f555_0_2154"/>
          <p:cNvSpPr txBox="1">
            <a:spLocks noGrp="1"/>
          </p:cNvSpPr>
          <p:nvPr>
            <p:ph type="body" idx="1"/>
          </p:nvPr>
        </p:nvSpPr>
        <p:spPr>
          <a:xfrm>
            <a:off x="439738" y="1493931"/>
            <a:ext cx="11295000" cy="4351200"/>
          </a:xfrm>
          <a:prstGeom prst="rect">
            <a:avLst/>
          </a:prstGeom>
          <a:noFill/>
          <a:ln>
            <a:noFill/>
          </a:ln>
        </p:spPr>
        <p:txBody>
          <a:bodyPr spcFirstLastPara="1" wrap="square" lIns="91425" tIns="45700" rIns="91425" bIns="45700" anchor="t" anchorCtr="0">
            <a:noAutofit/>
          </a:bodyPr>
          <a:lstStyle>
            <a:lvl1pPr marL="457200" lvl="0" indent="-365760" algn="l" rtl="0">
              <a:lnSpc>
                <a:spcPct val="90000"/>
              </a:lnSpc>
              <a:spcBef>
                <a:spcPts val="1000"/>
              </a:spcBef>
              <a:spcAft>
                <a:spcPts val="0"/>
              </a:spcAft>
              <a:buSzPts val="2160"/>
              <a:buChar char="•"/>
              <a:defRPr/>
            </a:lvl1pPr>
            <a:lvl2pPr marL="914400" lvl="1" indent="-365760" algn="l" rtl="0">
              <a:lnSpc>
                <a:spcPct val="90000"/>
              </a:lnSpc>
              <a:spcBef>
                <a:spcPts val="500"/>
              </a:spcBef>
              <a:spcAft>
                <a:spcPts val="0"/>
              </a:spcAft>
              <a:buSzPts val="2160"/>
              <a:buChar char="•"/>
              <a:defRPr/>
            </a:lvl2pPr>
            <a:lvl3pPr marL="1371600" lvl="2" indent="-365760" algn="l" rtl="0">
              <a:lnSpc>
                <a:spcPct val="90000"/>
              </a:lnSpc>
              <a:spcBef>
                <a:spcPts val="500"/>
              </a:spcBef>
              <a:spcAft>
                <a:spcPts val="0"/>
              </a:spcAft>
              <a:buSzPts val="2160"/>
              <a:buChar char="•"/>
              <a:defRPr/>
            </a:lvl3pPr>
            <a:lvl4pPr marL="1828800" lvl="3" indent="-365760" algn="l" rtl="0">
              <a:lnSpc>
                <a:spcPct val="90000"/>
              </a:lnSpc>
              <a:spcBef>
                <a:spcPts val="500"/>
              </a:spcBef>
              <a:spcAft>
                <a:spcPts val="0"/>
              </a:spcAft>
              <a:buSzPts val="2160"/>
              <a:buChar char="•"/>
              <a:defRPr/>
            </a:lvl4pPr>
            <a:lvl5pPr marL="2286000" lvl="4" indent="-365760" algn="l" rtl="0">
              <a:lnSpc>
                <a:spcPct val="90000"/>
              </a:lnSpc>
              <a:spcBef>
                <a:spcPts val="500"/>
              </a:spcBef>
              <a:spcAft>
                <a:spcPts val="0"/>
              </a:spcAft>
              <a:buSzPts val="216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0" name="Google Shape;110;g88dbd6f555_0_2154"/>
          <p:cNvSpPr/>
          <p:nvPr/>
        </p:nvSpPr>
        <p:spPr>
          <a:xfrm>
            <a:off x="5253757" y="6528141"/>
            <a:ext cx="1406400" cy="330000"/>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 name="Google Shape;111;g88dbd6f555_0_2154"/>
          <p:cNvSpPr/>
          <p:nvPr/>
        </p:nvSpPr>
        <p:spPr>
          <a:xfrm>
            <a:off x="5289718" y="6530244"/>
            <a:ext cx="1334400" cy="324000"/>
          </a:xfrm>
          <a:prstGeom prst="roundRect">
            <a:avLst>
              <a:gd name="adj" fmla="val 16667"/>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GB" sz="1200" b="1">
                <a:solidFill>
                  <a:srgbClr val="004360"/>
                </a:solidFill>
                <a:latin typeface="Calibri"/>
                <a:ea typeface="Calibri"/>
                <a:cs typeface="Calibri"/>
                <a:sym typeface="Calibri"/>
              </a:rPr>
              <a:t>Achievements</a:t>
            </a:r>
            <a:endParaRPr/>
          </a:p>
        </p:txBody>
      </p:sp>
      <p:sp>
        <p:nvSpPr>
          <p:cNvPr id="112" name="Google Shape;112;g88dbd6f555_0_2154"/>
          <p:cNvSpPr txBox="1">
            <a:spLocks noGrp="1"/>
          </p:cNvSpPr>
          <p:nvPr>
            <p:ph type="title"/>
          </p:nvPr>
        </p:nvSpPr>
        <p:spPr>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Clr>
                <a:srgbClr val="FFC000"/>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3" name="Google Shape;113;g88dbd6f555_0_2154"/>
          <p:cNvSpPr txBox="1">
            <a:spLocks noGrp="1"/>
          </p:cNvSpPr>
          <p:nvPr>
            <p:ph type="sldNum" idx="12"/>
          </p:nvPr>
        </p:nvSpPr>
        <p:spPr>
          <a:xfrm>
            <a:off x="11439527" y="6523901"/>
            <a:ext cx="569700" cy="321300"/>
          </a:xfrm>
          <a:prstGeom prst="rect">
            <a:avLst/>
          </a:prstGeom>
          <a:noFill/>
          <a:ln>
            <a:noFill/>
          </a:ln>
        </p:spPr>
        <p:txBody>
          <a:bodyPr spcFirstLastPara="1" wrap="square" lIns="91425" tIns="45700" rIns="91425" bIns="4570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fld id="{00000000-1234-1234-1234-123412341234}" type="slidenum">
              <a:rPr lang="en-GB"/>
              <a:t>‹#›</a:t>
            </a:fld>
            <a:endParaRPr/>
          </a:p>
        </p:txBody>
      </p:sp>
      <p:pic>
        <p:nvPicPr>
          <p:cNvPr id="114" name="Google Shape;114;g88dbd6f555_0_2154"/>
          <p:cNvPicPr preferRelativeResize="0"/>
          <p:nvPr/>
        </p:nvPicPr>
        <p:blipFill rotWithShape="1">
          <a:blip r:embed="rId3">
            <a:alphaModFix/>
          </a:blip>
          <a:srcRect l="1484" t="1634" r="1494" b="1644"/>
          <a:stretch/>
        </p:blipFill>
        <p:spPr>
          <a:xfrm>
            <a:off x="8854328" y="23005"/>
            <a:ext cx="1336500" cy="1321200"/>
          </a:xfrm>
          <a:prstGeom prst="ellipse">
            <a:avLst/>
          </a:prstGeom>
          <a:noFill/>
          <a:ln>
            <a:noFill/>
          </a:ln>
        </p:spPr>
      </p:pic>
      <p:pic>
        <p:nvPicPr>
          <p:cNvPr id="115" name="Google Shape;115;g88dbd6f555_0_2154"/>
          <p:cNvPicPr preferRelativeResize="0"/>
          <p:nvPr/>
        </p:nvPicPr>
        <p:blipFill rotWithShape="1">
          <a:blip r:embed="rId4">
            <a:alphaModFix/>
          </a:blip>
          <a:srcRect/>
          <a:stretch/>
        </p:blipFill>
        <p:spPr>
          <a:xfrm>
            <a:off x="10371597" y="220264"/>
            <a:ext cx="1566983" cy="891472"/>
          </a:xfrm>
          <a:prstGeom prst="rect">
            <a:avLst/>
          </a:prstGeom>
          <a:noFill/>
          <a:ln>
            <a:noFill/>
          </a:ln>
        </p:spPr>
      </p:pic>
    </p:spTree>
    <p:extLst>
      <p:ext uri="{BB962C8B-B14F-4D97-AF65-F5344CB8AC3E}">
        <p14:creationId xmlns:p14="http://schemas.microsoft.com/office/powerpoint/2010/main" val="30486469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14_Custom Layout" preserve="1">
  <p:cSld name="14_Custom Layout">
    <p:spTree>
      <p:nvGrpSpPr>
        <p:cNvPr id="1" name="Shape 116"/>
        <p:cNvGrpSpPr/>
        <p:nvPr/>
      </p:nvGrpSpPr>
      <p:grpSpPr>
        <a:xfrm>
          <a:off x="0" y="0"/>
          <a:ext cx="0" cy="0"/>
          <a:chOff x="0" y="0"/>
          <a:chExt cx="0" cy="0"/>
        </a:xfrm>
      </p:grpSpPr>
      <p:pic>
        <p:nvPicPr>
          <p:cNvPr id="117" name="Google Shape;117;g8ab32877d1_4_252"/>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18" name="Google Shape;118;g8ab32877d1_4_252"/>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E4E79"/>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19" name="Google Shape;119;g8ab32877d1_4_252"/>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20" name="Google Shape;120;g8ab32877d1_4_252"/>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90000"/>
              </a:lnSpc>
              <a:spcBef>
                <a:spcPts val="1000"/>
              </a:spcBef>
              <a:spcAft>
                <a:spcPts val="0"/>
              </a:spcAft>
              <a:buClr>
                <a:srgbClr val="1E4E79"/>
              </a:buClr>
              <a:buSzPts val="2800"/>
              <a:buChar char="•"/>
              <a:defRPr>
                <a:solidFill>
                  <a:srgbClr val="1E4E79"/>
                </a:solidFill>
              </a:defRPr>
            </a:lvl1pPr>
            <a:lvl2pPr marL="914400" lvl="1" indent="-381000" algn="l" rtl="0">
              <a:lnSpc>
                <a:spcPct val="90000"/>
              </a:lnSpc>
              <a:spcBef>
                <a:spcPts val="500"/>
              </a:spcBef>
              <a:spcAft>
                <a:spcPts val="0"/>
              </a:spcAft>
              <a:buClr>
                <a:srgbClr val="1E4E79"/>
              </a:buClr>
              <a:buSzPts val="2400"/>
              <a:buChar char="•"/>
              <a:defRPr>
                <a:solidFill>
                  <a:srgbClr val="1E4E79"/>
                </a:solidFill>
              </a:defRPr>
            </a:lvl2pPr>
            <a:lvl3pPr marL="1371600" lvl="2" indent="-355600" algn="l" rtl="0">
              <a:lnSpc>
                <a:spcPct val="90000"/>
              </a:lnSpc>
              <a:spcBef>
                <a:spcPts val="500"/>
              </a:spcBef>
              <a:spcAft>
                <a:spcPts val="0"/>
              </a:spcAft>
              <a:buClr>
                <a:srgbClr val="1E4E79"/>
              </a:buClr>
              <a:buSzPts val="2000"/>
              <a:buChar char="•"/>
              <a:defRPr>
                <a:solidFill>
                  <a:srgbClr val="1E4E79"/>
                </a:solidFill>
              </a:defRPr>
            </a:lvl3pPr>
            <a:lvl4pPr marL="1828800" lvl="3" indent="-342900" algn="l" rtl="0">
              <a:lnSpc>
                <a:spcPct val="90000"/>
              </a:lnSpc>
              <a:spcBef>
                <a:spcPts val="500"/>
              </a:spcBef>
              <a:spcAft>
                <a:spcPts val="0"/>
              </a:spcAft>
              <a:buClr>
                <a:srgbClr val="1E4E79"/>
              </a:buClr>
              <a:buSzPts val="1800"/>
              <a:buChar char="•"/>
              <a:defRPr>
                <a:solidFill>
                  <a:srgbClr val="1E4E79"/>
                </a:solidFill>
              </a:defRPr>
            </a:lvl4pPr>
            <a:lvl5pPr marL="2286000" lvl="4" indent="-342900" algn="l" rtl="0">
              <a:lnSpc>
                <a:spcPct val="90000"/>
              </a:lnSpc>
              <a:spcBef>
                <a:spcPts val="500"/>
              </a:spcBef>
              <a:spcAft>
                <a:spcPts val="0"/>
              </a:spcAft>
              <a:buClr>
                <a:srgbClr val="1E4E79"/>
              </a:buClr>
              <a:buSzPts val="1800"/>
              <a:buChar char="•"/>
              <a:defRPr>
                <a:solidFill>
                  <a:srgbClr val="1E4E79"/>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1" name="Google Shape;121;g8ab32877d1_4_252"/>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extLst>
      <p:ext uri="{BB962C8B-B14F-4D97-AF65-F5344CB8AC3E}">
        <p14:creationId xmlns:p14="http://schemas.microsoft.com/office/powerpoint/2010/main" val="174344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E886E-B00C-D14F-85EC-F92D4DFC48E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9F33910-F668-7B45-BEE7-78DA5F4CA4E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05638CF-E846-B14F-B73C-1348D95E2BD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8A0EF12-36E1-0D44-8705-7B8344F54CFD}"/>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6" name="Footer Placeholder 5">
            <a:extLst>
              <a:ext uri="{FF2B5EF4-FFF2-40B4-BE49-F238E27FC236}">
                <a16:creationId xmlns:a16="http://schemas.microsoft.com/office/drawing/2014/main" id="{B87C5547-3B99-5849-A39F-A736961D26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F004E1-0723-1E48-A8C0-41D4EAB3077B}"/>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4204210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C3059-87F5-2945-8303-840C6CC9B61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DE16692-41BD-2640-A5E5-D81B2EE05B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7F3DA97-2E75-2B45-A939-B2197BABECB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9FF3397-AB10-0540-90B9-1A8629AD84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F08B40C-DE9A-8C46-8981-3B36E6BFB66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1970F03-9EC4-AB48-938A-5954841BF081}"/>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8" name="Footer Placeholder 7">
            <a:extLst>
              <a:ext uri="{FF2B5EF4-FFF2-40B4-BE49-F238E27FC236}">
                <a16:creationId xmlns:a16="http://schemas.microsoft.com/office/drawing/2014/main" id="{E0FF45AE-3B74-724F-843E-64DD9FD86DB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182A351-514C-B147-A26E-2007739A3C35}"/>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98147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AB22D-D419-2D45-B531-4D2269D600D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EDF51EA-BD22-6047-AE8C-4CC2B439F63A}"/>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4" name="Footer Placeholder 3">
            <a:extLst>
              <a:ext uri="{FF2B5EF4-FFF2-40B4-BE49-F238E27FC236}">
                <a16:creationId xmlns:a16="http://schemas.microsoft.com/office/drawing/2014/main" id="{3E680359-1B22-6C41-93B4-7969D9BB63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E5CB8D3-F932-2944-8B2E-C6E138076DC0}"/>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1686000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6EC61D-4146-D041-A0C2-2757C6DDF539}"/>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3" name="Footer Placeholder 2">
            <a:extLst>
              <a:ext uri="{FF2B5EF4-FFF2-40B4-BE49-F238E27FC236}">
                <a16:creationId xmlns:a16="http://schemas.microsoft.com/office/drawing/2014/main" id="{05F8544E-A7C7-1A4D-ADE4-EB17618641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4B40D2-F4BD-FA46-8FCE-A76F58724E87}"/>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169749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14876-E316-EB4C-8DA8-0293D4ACC6A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7938B26-4789-9F4D-954C-E6B29DAAB7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DEF65E1-D1DD-9447-B210-30C9788A83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7936CD1-89CE-0B46-A3B1-65EDB94B635A}"/>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6" name="Footer Placeholder 5">
            <a:extLst>
              <a:ext uri="{FF2B5EF4-FFF2-40B4-BE49-F238E27FC236}">
                <a16:creationId xmlns:a16="http://schemas.microsoft.com/office/drawing/2014/main" id="{09442E46-FD67-8646-9BCC-2CFAB17EEF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D53683-A03B-1D41-89FD-71915175F9C8}"/>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2485047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5E18-C123-3246-A53A-5CF1C2EF2FE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08BD984-92AC-D143-93F0-DAC948A9CB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5AEA06-5F91-AB42-ADFB-6897258781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FFDD460-E8B0-1645-A72F-DE7B55DE4C9D}"/>
              </a:ext>
            </a:extLst>
          </p:cNvPr>
          <p:cNvSpPr>
            <a:spLocks noGrp="1"/>
          </p:cNvSpPr>
          <p:nvPr>
            <p:ph type="dt" sz="half" idx="10"/>
          </p:nvPr>
        </p:nvSpPr>
        <p:spPr/>
        <p:txBody>
          <a:bodyPr/>
          <a:lstStyle/>
          <a:p>
            <a:fld id="{48C83F23-6091-D947-BEB3-675D9CE39ADF}" type="datetimeFigureOut">
              <a:rPr lang="en-US" smtClean="0"/>
              <a:t>9/29/20</a:t>
            </a:fld>
            <a:endParaRPr lang="en-US"/>
          </a:p>
        </p:txBody>
      </p:sp>
      <p:sp>
        <p:nvSpPr>
          <p:cNvPr id="6" name="Footer Placeholder 5">
            <a:extLst>
              <a:ext uri="{FF2B5EF4-FFF2-40B4-BE49-F238E27FC236}">
                <a16:creationId xmlns:a16="http://schemas.microsoft.com/office/drawing/2014/main" id="{BB8D941E-A482-6B41-9353-8FAA121AAA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0708E4-AE11-324E-9C90-59B2D40936DA}"/>
              </a:ext>
            </a:extLst>
          </p:cNvPr>
          <p:cNvSpPr>
            <a:spLocks noGrp="1"/>
          </p:cNvSpPr>
          <p:nvPr>
            <p:ph type="sldNum" sz="quarter" idx="12"/>
          </p:nvPr>
        </p:nvSpPr>
        <p:spPr/>
        <p:txBody>
          <a:bodyPr/>
          <a:lstStyle/>
          <a:p>
            <a:fld id="{38A09FE3-9580-1D49-8099-47D801634E4D}" type="slidenum">
              <a:rPr lang="en-US" smtClean="0"/>
              <a:t>‹#›</a:t>
            </a:fld>
            <a:endParaRPr lang="en-US"/>
          </a:p>
        </p:txBody>
      </p:sp>
    </p:spTree>
    <p:extLst>
      <p:ext uri="{BB962C8B-B14F-4D97-AF65-F5344CB8AC3E}">
        <p14:creationId xmlns:p14="http://schemas.microsoft.com/office/powerpoint/2010/main" val="4000123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8.jp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58D6FD-5BCC-4341-A82E-FE3EA83897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AEA7BF6-594F-944B-924D-2160D0EEC5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22DB154-DD90-434E-9D3C-3B84DA31A1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83F23-6091-D947-BEB3-675D9CE39ADF}" type="datetimeFigureOut">
              <a:rPr lang="en-US" smtClean="0"/>
              <a:t>9/29/20</a:t>
            </a:fld>
            <a:endParaRPr lang="en-US"/>
          </a:p>
        </p:txBody>
      </p:sp>
      <p:sp>
        <p:nvSpPr>
          <p:cNvPr id="5" name="Footer Placeholder 4">
            <a:extLst>
              <a:ext uri="{FF2B5EF4-FFF2-40B4-BE49-F238E27FC236}">
                <a16:creationId xmlns:a16="http://schemas.microsoft.com/office/drawing/2014/main" id="{CECAF293-A44A-C143-A9D6-EF9B30BD36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3015309-E3C5-3943-A143-F2C0286557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A09FE3-9580-1D49-8099-47D801634E4D}" type="slidenum">
              <a:rPr lang="en-US" smtClean="0"/>
              <a:t>‹#›</a:t>
            </a:fld>
            <a:endParaRPr lang="en-US"/>
          </a:p>
        </p:txBody>
      </p:sp>
    </p:spTree>
    <p:extLst>
      <p:ext uri="{BB962C8B-B14F-4D97-AF65-F5344CB8AC3E}">
        <p14:creationId xmlns:p14="http://schemas.microsoft.com/office/powerpoint/2010/main" val="4088263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 id="2147483671" r:id="rId14"/>
    <p:sldLayoutId id="2147483672" r:id="rId15"/>
    <p:sldLayoutId id="214748369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8"/>
        <p:cNvGrpSpPr/>
        <p:nvPr/>
      </p:nvGrpSpPr>
      <p:grpSpPr>
        <a:xfrm>
          <a:off x="0" y="0"/>
          <a:ext cx="0" cy="0"/>
          <a:chOff x="0" y="0"/>
          <a:chExt cx="0" cy="0"/>
        </a:xfrm>
      </p:grpSpPr>
      <p:pic>
        <p:nvPicPr>
          <p:cNvPr id="59" name="Google Shape;59;p13" descr="franja colors-03.jpg"/>
          <p:cNvPicPr preferRelativeResize="0"/>
          <p:nvPr/>
        </p:nvPicPr>
        <p:blipFill rotWithShape="1">
          <a:blip r:embed="rId8">
            <a:alphaModFix/>
          </a:blip>
          <a:srcRect/>
          <a:stretch/>
        </p:blipFill>
        <p:spPr>
          <a:xfrm>
            <a:off x="1" y="0"/>
            <a:ext cx="12203365" cy="693736"/>
          </a:xfrm>
          <a:prstGeom prst="rect">
            <a:avLst/>
          </a:prstGeom>
          <a:noFill/>
          <a:ln>
            <a:noFill/>
          </a:ln>
        </p:spPr>
      </p:pic>
      <p:sp>
        <p:nvSpPr>
          <p:cNvPr id="60" name="Google Shape;60;p13"/>
          <p:cNvSpPr txBox="1">
            <a:spLocks noGrp="1"/>
          </p:cNvSpPr>
          <p:nvPr>
            <p:ph type="sldNum" idx="12"/>
          </p:nvPr>
        </p:nvSpPr>
        <p:spPr>
          <a:xfrm>
            <a:off x="8737600" y="6356351"/>
            <a:ext cx="2844800" cy="365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1" i="0" u="none" strike="noStrike" cap="none">
                <a:solidFill>
                  <a:srgbClr val="A5A5A5"/>
                </a:solidFill>
                <a:latin typeface="Calibri"/>
                <a:ea typeface="Calibri"/>
                <a:cs typeface="Calibri"/>
                <a:sym typeface="Calibri"/>
              </a:defRPr>
            </a:lvl1pPr>
            <a:lvl2pPr marL="0" marR="0" lvl="1" indent="0" algn="r" rtl="0">
              <a:spcBef>
                <a:spcPts val="0"/>
              </a:spcBef>
              <a:buNone/>
              <a:defRPr sz="1600" b="1" i="0" u="none" strike="noStrike" cap="none">
                <a:solidFill>
                  <a:srgbClr val="A5A5A5"/>
                </a:solidFill>
                <a:latin typeface="Calibri"/>
                <a:ea typeface="Calibri"/>
                <a:cs typeface="Calibri"/>
                <a:sym typeface="Calibri"/>
              </a:defRPr>
            </a:lvl2pPr>
            <a:lvl3pPr marL="0" marR="0" lvl="2" indent="0" algn="r" rtl="0">
              <a:spcBef>
                <a:spcPts val="0"/>
              </a:spcBef>
              <a:buNone/>
              <a:defRPr sz="1600" b="1" i="0" u="none" strike="noStrike" cap="none">
                <a:solidFill>
                  <a:srgbClr val="A5A5A5"/>
                </a:solidFill>
                <a:latin typeface="Calibri"/>
                <a:ea typeface="Calibri"/>
                <a:cs typeface="Calibri"/>
                <a:sym typeface="Calibri"/>
              </a:defRPr>
            </a:lvl3pPr>
            <a:lvl4pPr marL="0" marR="0" lvl="3" indent="0" algn="r" rtl="0">
              <a:spcBef>
                <a:spcPts val="0"/>
              </a:spcBef>
              <a:buNone/>
              <a:defRPr sz="1600" b="1" i="0" u="none" strike="noStrike" cap="none">
                <a:solidFill>
                  <a:srgbClr val="A5A5A5"/>
                </a:solidFill>
                <a:latin typeface="Calibri"/>
                <a:ea typeface="Calibri"/>
                <a:cs typeface="Calibri"/>
                <a:sym typeface="Calibri"/>
              </a:defRPr>
            </a:lvl4pPr>
            <a:lvl5pPr marL="0" marR="0" lvl="4" indent="0" algn="r" rtl="0">
              <a:spcBef>
                <a:spcPts val="0"/>
              </a:spcBef>
              <a:buNone/>
              <a:defRPr sz="1600" b="1" i="0" u="none" strike="noStrike" cap="none">
                <a:solidFill>
                  <a:srgbClr val="A5A5A5"/>
                </a:solidFill>
                <a:latin typeface="Calibri"/>
                <a:ea typeface="Calibri"/>
                <a:cs typeface="Calibri"/>
                <a:sym typeface="Calibri"/>
              </a:defRPr>
            </a:lvl5pPr>
            <a:lvl6pPr marL="0" marR="0" lvl="5" indent="0" algn="r" rtl="0">
              <a:spcBef>
                <a:spcPts val="0"/>
              </a:spcBef>
              <a:buNone/>
              <a:defRPr sz="1600" b="1" i="0" u="none" strike="noStrike" cap="none">
                <a:solidFill>
                  <a:srgbClr val="A5A5A5"/>
                </a:solidFill>
                <a:latin typeface="Calibri"/>
                <a:ea typeface="Calibri"/>
                <a:cs typeface="Calibri"/>
                <a:sym typeface="Calibri"/>
              </a:defRPr>
            </a:lvl6pPr>
            <a:lvl7pPr marL="0" marR="0" lvl="6" indent="0" algn="r" rtl="0">
              <a:spcBef>
                <a:spcPts val="0"/>
              </a:spcBef>
              <a:buNone/>
              <a:defRPr sz="1600" b="1" i="0" u="none" strike="noStrike" cap="none">
                <a:solidFill>
                  <a:srgbClr val="A5A5A5"/>
                </a:solidFill>
                <a:latin typeface="Calibri"/>
                <a:ea typeface="Calibri"/>
                <a:cs typeface="Calibri"/>
                <a:sym typeface="Calibri"/>
              </a:defRPr>
            </a:lvl7pPr>
            <a:lvl8pPr marL="0" marR="0" lvl="7" indent="0" algn="r" rtl="0">
              <a:spcBef>
                <a:spcPts val="0"/>
              </a:spcBef>
              <a:buNone/>
              <a:defRPr sz="1600" b="1" i="0" u="none" strike="noStrike" cap="none">
                <a:solidFill>
                  <a:srgbClr val="A5A5A5"/>
                </a:solidFill>
                <a:latin typeface="Calibri"/>
                <a:ea typeface="Calibri"/>
                <a:cs typeface="Calibri"/>
                <a:sym typeface="Calibri"/>
              </a:defRPr>
            </a:lvl8pPr>
            <a:lvl9pPr marL="0" marR="0" lvl="8" indent="0" algn="r" rtl="0">
              <a:spcBef>
                <a:spcPts val="0"/>
              </a:spcBef>
              <a:buNone/>
              <a:defRPr sz="1600" b="1" i="0" u="none" strike="noStrike" cap="none">
                <a:solidFill>
                  <a:srgbClr val="A5A5A5"/>
                </a:solidFill>
                <a:latin typeface="Calibri"/>
                <a:ea typeface="Calibri"/>
                <a:cs typeface="Calibri"/>
                <a:sym typeface="Calibri"/>
              </a:defRPr>
            </a:lvl9pPr>
          </a:lstStyle>
          <a:p>
            <a:fld id="{00000000-1234-1234-1234-123412341234}" type="slidenum">
              <a:rPr lang="en-GB" smtClean="0"/>
              <a:pPr/>
              <a:t>‹#›</a:t>
            </a:fld>
            <a:endParaRPr lang="en-GB" dirty="0"/>
          </a:p>
        </p:txBody>
      </p:sp>
      <p:pic>
        <p:nvPicPr>
          <p:cNvPr id="61" name="Google Shape;61;p13"/>
          <p:cNvPicPr preferRelativeResize="0"/>
          <p:nvPr/>
        </p:nvPicPr>
        <p:blipFill rotWithShape="1">
          <a:blip r:embed="rId9">
            <a:alphaModFix/>
          </a:blip>
          <a:srcRect/>
          <a:stretch/>
        </p:blipFill>
        <p:spPr>
          <a:xfrm>
            <a:off x="236854" y="6276222"/>
            <a:ext cx="2035495" cy="525381"/>
          </a:xfrm>
          <a:prstGeom prst="rect">
            <a:avLst/>
          </a:prstGeom>
          <a:noFill/>
          <a:ln>
            <a:noFill/>
          </a:ln>
        </p:spPr>
      </p:pic>
    </p:spTree>
    <p:extLst>
      <p:ext uri="{BB962C8B-B14F-4D97-AF65-F5344CB8AC3E}">
        <p14:creationId xmlns:p14="http://schemas.microsoft.com/office/powerpoint/2010/main" val="949841270"/>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pic>
        <p:nvPicPr>
          <p:cNvPr id="10" name="Google Shape;10;p30" descr="A picture containing outdoor, toy, snow, skiing&#10;&#10;Description automatically generated"/>
          <p:cNvPicPr preferRelativeResize="0"/>
          <p:nvPr/>
        </p:nvPicPr>
        <p:blipFill rotWithShape="1">
          <a:blip r:embed="rId19">
            <a:alphaModFix/>
          </a:blip>
          <a:srcRect/>
          <a:stretch/>
        </p:blipFill>
        <p:spPr>
          <a:xfrm>
            <a:off x="1" y="0"/>
            <a:ext cx="12191999" cy="1319760"/>
          </a:xfrm>
          <a:prstGeom prst="rect">
            <a:avLst/>
          </a:prstGeom>
          <a:noFill/>
          <a:ln>
            <a:noFill/>
          </a:ln>
        </p:spPr>
      </p:pic>
      <p:sp>
        <p:nvSpPr>
          <p:cNvPr id="11" name="Google Shape;11;p30"/>
          <p:cNvSpPr txBox="1">
            <a:spLocks noGrp="1"/>
          </p:cNvSpPr>
          <p:nvPr>
            <p:ph type="body" idx="1"/>
          </p:nvPr>
        </p:nvSpPr>
        <p:spPr>
          <a:xfrm>
            <a:off x="446058" y="1503937"/>
            <a:ext cx="10515600" cy="4351338"/>
          </a:xfrm>
          <a:prstGeom prst="rect">
            <a:avLst/>
          </a:prstGeom>
          <a:noFill/>
          <a:ln>
            <a:noFill/>
          </a:ln>
        </p:spPr>
        <p:txBody>
          <a:bodyPr spcFirstLastPara="1" wrap="square" lIns="91425" tIns="45700" rIns="91425" bIns="45700" anchor="t" anchorCtr="0">
            <a:normAutofit/>
          </a:bodyPr>
          <a:lstStyle>
            <a:lvl1pPr marL="457200" marR="0" lvl="0" indent="-411480" algn="l" rtl="0">
              <a:lnSpc>
                <a:spcPct val="90000"/>
              </a:lnSpc>
              <a:spcBef>
                <a:spcPts val="10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1pPr>
            <a:lvl2pPr marL="914400" marR="0" lvl="1"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2pPr>
            <a:lvl3pPr marL="1371600" marR="0" lvl="2"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3pPr>
            <a:lvl4pPr marL="1828800" marR="0" lvl="3"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4pPr>
            <a:lvl5pPr marL="2286000" marR="0" lvl="4" indent="-411479"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0"/>
          <p:cNvSpPr/>
          <p:nvPr/>
        </p:nvSpPr>
        <p:spPr>
          <a:xfrm>
            <a:off x="-1" y="6528141"/>
            <a:ext cx="12191999" cy="329859"/>
          </a:xfrm>
          <a:prstGeom prst="rect">
            <a:avLst/>
          </a:prstGeom>
          <a:solidFill>
            <a:srgbClr val="034F8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 name="Google Shape;13;p30"/>
          <p:cNvSpPr txBox="1">
            <a:spLocks noGrp="1"/>
          </p:cNvSpPr>
          <p:nvPr>
            <p:ph type="sldNum" idx="12"/>
          </p:nvPr>
        </p:nvSpPr>
        <p:spPr>
          <a:xfrm>
            <a:off x="11439527" y="6523901"/>
            <a:ext cx="569600" cy="321399"/>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0" marR="0" lvl="1" indent="0" algn="l" rtl="0">
              <a:spcBef>
                <a:spcPts val="0"/>
              </a:spcBef>
              <a:buNone/>
              <a:defRPr sz="1200" b="0" i="0" u="none" strike="noStrike" cap="none">
                <a:solidFill>
                  <a:schemeClr val="lt1"/>
                </a:solidFill>
                <a:latin typeface="Calibri"/>
                <a:ea typeface="Calibri"/>
                <a:cs typeface="Calibri"/>
                <a:sym typeface="Calibri"/>
              </a:defRPr>
            </a:lvl2pPr>
            <a:lvl3pPr marL="0" marR="0" lvl="2" indent="0" algn="l" rtl="0">
              <a:spcBef>
                <a:spcPts val="0"/>
              </a:spcBef>
              <a:buNone/>
              <a:defRPr sz="1200" b="0" i="0" u="none" strike="noStrike" cap="none">
                <a:solidFill>
                  <a:schemeClr val="lt1"/>
                </a:solidFill>
                <a:latin typeface="Calibri"/>
                <a:ea typeface="Calibri"/>
                <a:cs typeface="Calibri"/>
                <a:sym typeface="Calibri"/>
              </a:defRPr>
            </a:lvl3pPr>
            <a:lvl4pPr marL="0" marR="0" lvl="3" indent="0" algn="l" rtl="0">
              <a:spcBef>
                <a:spcPts val="0"/>
              </a:spcBef>
              <a:buNone/>
              <a:defRPr sz="1200" b="0" i="0" u="none" strike="noStrike" cap="none">
                <a:solidFill>
                  <a:schemeClr val="lt1"/>
                </a:solidFill>
                <a:latin typeface="Calibri"/>
                <a:ea typeface="Calibri"/>
                <a:cs typeface="Calibri"/>
                <a:sym typeface="Calibri"/>
              </a:defRPr>
            </a:lvl4pPr>
            <a:lvl5pPr marL="0" marR="0" lvl="4" indent="0" algn="l" rtl="0">
              <a:spcBef>
                <a:spcPts val="0"/>
              </a:spcBef>
              <a:buNone/>
              <a:defRPr sz="1200" b="0" i="0" u="none" strike="noStrike" cap="none">
                <a:solidFill>
                  <a:schemeClr val="lt1"/>
                </a:solidFill>
                <a:latin typeface="Calibri"/>
                <a:ea typeface="Calibri"/>
                <a:cs typeface="Calibri"/>
                <a:sym typeface="Calibri"/>
              </a:defRPr>
            </a:lvl5pPr>
            <a:lvl6pPr marL="0" marR="0" lvl="5" indent="0" algn="l" rtl="0">
              <a:spcBef>
                <a:spcPts val="0"/>
              </a:spcBef>
              <a:buNone/>
              <a:defRPr sz="1200" b="0" i="0" u="none" strike="noStrike" cap="none">
                <a:solidFill>
                  <a:schemeClr val="lt1"/>
                </a:solidFill>
                <a:latin typeface="Calibri"/>
                <a:ea typeface="Calibri"/>
                <a:cs typeface="Calibri"/>
                <a:sym typeface="Calibri"/>
              </a:defRPr>
            </a:lvl6pPr>
            <a:lvl7pPr marL="0" marR="0" lvl="6" indent="0" algn="l" rtl="0">
              <a:spcBef>
                <a:spcPts val="0"/>
              </a:spcBef>
              <a:buNone/>
              <a:defRPr sz="1200" b="0" i="0" u="none" strike="noStrike" cap="none">
                <a:solidFill>
                  <a:schemeClr val="lt1"/>
                </a:solidFill>
                <a:latin typeface="Calibri"/>
                <a:ea typeface="Calibri"/>
                <a:cs typeface="Calibri"/>
                <a:sym typeface="Calibri"/>
              </a:defRPr>
            </a:lvl7pPr>
            <a:lvl8pPr marL="0" marR="0" lvl="7" indent="0" algn="l" rtl="0">
              <a:spcBef>
                <a:spcPts val="0"/>
              </a:spcBef>
              <a:buNone/>
              <a:defRPr sz="1200" b="0" i="0" u="none" strike="noStrike" cap="none">
                <a:solidFill>
                  <a:schemeClr val="lt1"/>
                </a:solidFill>
                <a:latin typeface="Calibri"/>
                <a:ea typeface="Calibri"/>
                <a:cs typeface="Calibri"/>
                <a:sym typeface="Calibri"/>
              </a:defRPr>
            </a:lvl8pPr>
            <a:lvl9pPr marL="0" marR="0" lvl="8" indent="0" algn="l" rtl="0">
              <a:spcBef>
                <a:spcPts val="0"/>
              </a:spcBef>
              <a:buNone/>
              <a:defRPr sz="12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
        <p:nvSpPr>
          <p:cNvPr id="14" name="Google Shape;14;p30"/>
          <p:cNvSpPr txBox="1">
            <a:spLocks noGrp="1"/>
          </p:cNvSpPr>
          <p:nvPr>
            <p:ph type="title"/>
          </p:nvPr>
        </p:nvSpPr>
        <p:spPr>
          <a:xfrm>
            <a:off x="454525" y="204374"/>
            <a:ext cx="9390692" cy="938624"/>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rgbClr val="FFC000"/>
              </a:buClr>
              <a:buSzPts val="2400"/>
              <a:buFont typeface="Calibri"/>
              <a:buNone/>
              <a:defRPr sz="2400" b="1" i="0" u="none" strike="noStrike" cap="none">
                <a:solidFill>
                  <a:srgbClr val="FFC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5" name="Google Shape;15;p30"/>
          <p:cNvPicPr preferRelativeResize="0"/>
          <p:nvPr/>
        </p:nvPicPr>
        <p:blipFill rotWithShape="1">
          <a:blip r:embed="rId20">
            <a:alphaModFix/>
          </a:blip>
          <a:srcRect/>
          <a:stretch/>
        </p:blipFill>
        <p:spPr>
          <a:xfrm>
            <a:off x="10422143" y="295741"/>
            <a:ext cx="1315332" cy="748305"/>
          </a:xfrm>
          <a:prstGeom prst="rect">
            <a:avLst/>
          </a:prstGeom>
          <a:noFill/>
          <a:ln>
            <a:noFill/>
          </a:ln>
        </p:spPr>
      </p:pic>
      <p:pic>
        <p:nvPicPr>
          <p:cNvPr id="16" name="Google Shape;16;p30"/>
          <p:cNvPicPr preferRelativeResize="0"/>
          <p:nvPr/>
        </p:nvPicPr>
        <p:blipFill rotWithShape="1">
          <a:blip r:embed="rId20">
            <a:alphaModFix/>
          </a:blip>
          <a:srcRect/>
          <a:stretch/>
        </p:blipFill>
        <p:spPr>
          <a:xfrm>
            <a:off x="10408995" y="3838438"/>
            <a:ext cx="1315332" cy="748305"/>
          </a:xfrm>
          <a:prstGeom prst="rect">
            <a:avLst/>
          </a:prstGeom>
          <a:noFill/>
          <a:ln>
            <a:noFill/>
          </a:ln>
        </p:spPr>
      </p:pic>
    </p:spTree>
    <p:extLst>
      <p:ext uri="{BB962C8B-B14F-4D97-AF65-F5344CB8AC3E}">
        <p14:creationId xmlns:p14="http://schemas.microsoft.com/office/powerpoint/2010/main" val="3832909061"/>
      </p:ext>
    </p:extLst>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595">
          <p15:clr>
            <a:srgbClr val="F26B43"/>
          </p15:clr>
        </p15:guide>
        <p15:guide id="2" pos="347">
          <p15:clr>
            <a:srgbClr val="F26B43"/>
          </p15:clr>
        </p15:guide>
        <p15:guide id="3" orient="horz" pos="1139">
          <p15:clr>
            <a:srgbClr val="F26B43"/>
          </p15:clr>
        </p15:guide>
        <p15:guide id="4" orient="horz" pos="3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tiff"/><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2.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tiff"/><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1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tiff"/><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2.tiff"/></Relationships>
</file>

<file path=ppt/slides/_rels/slide17.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32.tiff"/></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7.jpeg"/><Relationship Id="rId7"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0.png"/><Relationship Id="rId11" Type="http://schemas.microsoft.com/office/2007/relationships/diagramDrawing" Target="../diagrams/drawing1.xml"/><Relationship Id="rId5" Type="http://schemas.openxmlformats.org/officeDocument/2006/relationships/image" Target="../media/image19.png"/><Relationship Id="rId10" Type="http://schemas.openxmlformats.org/officeDocument/2006/relationships/diagramColors" Target="../diagrams/colors1.xml"/><Relationship Id="rId4" Type="http://schemas.openxmlformats.org/officeDocument/2006/relationships/image" Target="../media/image18.jpeg"/><Relationship Id="rId9"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7.jpeg"/><Relationship Id="rId7" Type="http://schemas.openxmlformats.org/officeDocument/2006/relationships/diagramData" Target="../diagrams/data2.xml"/><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11" Type="http://schemas.microsoft.com/office/2007/relationships/diagramDrawing" Target="../diagrams/drawing2.xml"/><Relationship Id="rId5" Type="http://schemas.openxmlformats.org/officeDocument/2006/relationships/image" Target="../media/image19.png"/><Relationship Id="rId10" Type="http://schemas.openxmlformats.org/officeDocument/2006/relationships/diagramColors" Target="../diagrams/colors2.xml"/><Relationship Id="rId4" Type="http://schemas.openxmlformats.org/officeDocument/2006/relationships/image" Target="../media/image18.jpeg"/><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diagramData" Target="../diagrams/data3.xml"/><Relationship Id="rId12"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png"/><Relationship Id="rId11" Type="http://schemas.microsoft.com/office/2007/relationships/diagramDrawing" Target="../diagrams/drawing3.xml"/><Relationship Id="rId5" Type="http://schemas.openxmlformats.org/officeDocument/2006/relationships/image" Target="../media/image19.png"/><Relationship Id="rId10" Type="http://schemas.openxmlformats.org/officeDocument/2006/relationships/diagramColors" Target="../diagrams/colors3.xml"/><Relationship Id="rId4" Type="http://schemas.openxmlformats.org/officeDocument/2006/relationships/image" Target="../media/image18.jpeg"/><Relationship Id="rId9"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26.png"/><Relationship Id="rId11" Type="http://schemas.openxmlformats.org/officeDocument/2006/relationships/image" Target="../media/image20.png"/><Relationship Id="rId5" Type="http://schemas.openxmlformats.org/officeDocument/2006/relationships/image" Target="../media/image25.png"/><Relationship Id="rId10" Type="http://schemas.openxmlformats.org/officeDocument/2006/relationships/image" Target="../media/image30.tiff"/><Relationship Id="rId4" Type="http://schemas.openxmlformats.org/officeDocument/2006/relationships/image" Target="../media/image24.png"/><Relationship Id="rId9"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2.tiff"/></Relationships>
</file>

<file path=ppt/slides/_rels/slide7.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5" descr="A picture containing man&#10;&#10;Description automatically generated"/>
          <p:cNvPicPr preferRelativeResize="0"/>
          <p:nvPr/>
        </p:nvPicPr>
        <p:blipFill rotWithShape="1">
          <a:blip r:embed="rId3">
            <a:alphaModFix/>
          </a:blip>
          <a:srcRect/>
          <a:stretch/>
        </p:blipFill>
        <p:spPr>
          <a:xfrm>
            <a:off x="1" y="-20189"/>
            <a:ext cx="12192000" cy="6878189"/>
          </a:xfrm>
          <a:prstGeom prst="rect">
            <a:avLst/>
          </a:prstGeom>
          <a:noFill/>
          <a:ln>
            <a:noFill/>
          </a:ln>
        </p:spPr>
      </p:pic>
      <p:sp>
        <p:nvSpPr>
          <p:cNvPr id="127" name="Google Shape;127;p5"/>
          <p:cNvSpPr txBox="1"/>
          <p:nvPr/>
        </p:nvSpPr>
        <p:spPr>
          <a:xfrm>
            <a:off x="840188" y="1218190"/>
            <a:ext cx="6790698" cy="66214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3200" b="1" dirty="0">
                <a:solidFill>
                  <a:schemeClr val="accent4"/>
                </a:solidFill>
                <a:latin typeface="Calibri"/>
                <a:ea typeface="Calibri"/>
                <a:cs typeface="Calibri"/>
                <a:sym typeface="Calibri"/>
              </a:rPr>
              <a:t>AAI technology and services in GEANT</a:t>
            </a:r>
            <a:endParaRPr sz="3200" b="1" dirty="0">
              <a:solidFill>
                <a:schemeClr val="accent4"/>
              </a:solidFill>
              <a:latin typeface="Calibri"/>
              <a:ea typeface="Calibri"/>
              <a:cs typeface="Calibri"/>
              <a:sym typeface="Calibri"/>
            </a:endParaRPr>
          </a:p>
        </p:txBody>
      </p:sp>
      <p:sp>
        <p:nvSpPr>
          <p:cNvPr id="128" name="Google Shape;128;p5"/>
          <p:cNvSpPr txBox="1"/>
          <p:nvPr/>
        </p:nvSpPr>
        <p:spPr>
          <a:xfrm>
            <a:off x="848735" y="1752317"/>
            <a:ext cx="4693421" cy="1256507"/>
          </a:xfrm>
          <a:prstGeom prst="rect">
            <a:avLst/>
          </a:prstGeom>
          <a:noFill/>
          <a:ln>
            <a:noFill/>
          </a:ln>
        </p:spPr>
        <p:txBody>
          <a:bodyPr spcFirstLastPara="1" wrap="square" lIns="91425" tIns="45700" rIns="91425" bIns="45700" anchor="t" anchorCtr="0">
            <a:noAutofit/>
          </a:bodyPr>
          <a:lstStyle/>
          <a:p>
            <a:pPr lvl="0"/>
            <a:r>
              <a:rPr lang="en-US" sz="2400" b="1" dirty="0">
                <a:solidFill>
                  <a:schemeClr val="lt1"/>
                </a:solidFill>
                <a:latin typeface="Calibri"/>
                <a:ea typeface="Calibri"/>
                <a:cs typeface="Calibri"/>
                <a:sym typeface="Calibri"/>
              </a:rPr>
              <a:t>Christos Kanellopoulos</a:t>
            </a:r>
            <a:r>
              <a:rPr lang="en-US" sz="2400" b="1" dirty="0">
                <a:solidFill>
                  <a:schemeClr val="lt1"/>
                </a:solidFill>
                <a:ea typeface="Calibri"/>
                <a:cs typeface="Calibri"/>
                <a:sym typeface="Calibri"/>
              </a:rPr>
              <a:t>, GÉANT</a:t>
            </a:r>
            <a:br>
              <a:rPr lang="en-US" sz="2400" b="1" dirty="0">
                <a:solidFill>
                  <a:schemeClr val="lt1"/>
                </a:solidFill>
                <a:ea typeface="Calibri"/>
                <a:cs typeface="Calibri"/>
                <a:sym typeface="Calibri"/>
              </a:rPr>
            </a:br>
            <a:br>
              <a:rPr lang="en-US" sz="2400" b="1" dirty="0">
                <a:solidFill>
                  <a:schemeClr val="lt1"/>
                </a:solidFill>
                <a:ea typeface="Calibri"/>
                <a:cs typeface="Calibri"/>
                <a:sym typeface="Calibri"/>
              </a:rPr>
            </a:br>
            <a:r>
              <a:rPr lang="en-US" dirty="0">
                <a:solidFill>
                  <a:schemeClr val="lt1"/>
                </a:solidFill>
                <a:ea typeface="Calibri"/>
                <a:cs typeface="Calibri"/>
                <a:sym typeface="Calibri"/>
              </a:rPr>
              <a:t>email: </a:t>
            </a:r>
            <a:r>
              <a:rPr lang="en-US" dirty="0" err="1">
                <a:solidFill>
                  <a:schemeClr val="lt1"/>
                </a:solidFill>
                <a:ea typeface="Calibri"/>
                <a:cs typeface="Calibri"/>
                <a:sym typeface="Calibri"/>
              </a:rPr>
              <a:t>christos.kanellopoulos@geant.org</a:t>
            </a:r>
            <a:endParaRPr lang="en-US" dirty="0">
              <a:solidFill>
                <a:schemeClr val="lt1"/>
              </a:solidFill>
              <a:ea typeface="Calibri"/>
              <a:cs typeface="Calibri"/>
              <a:sym typeface="Calibri"/>
            </a:endParaRPr>
          </a:p>
          <a:p>
            <a:pPr lvl="0"/>
            <a:r>
              <a:rPr lang="en-US" dirty="0">
                <a:solidFill>
                  <a:schemeClr val="lt1"/>
                </a:solidFill>
                <a:ea typeface="Calibri"/>
                <a:cs typeface="Calibri"/>
                <a:sym typeface="Calibri"/>
              </a:rPr>
              <a:t>twitter: @</a:t>
            </a:r>
            <a:r>
              <a:rPr lang="en-US" dirty="0" err="1">
                <a:solidFill>
                  <a:schemeClr val="lt1"/>
                </a:solidFill>
                <a:ea typeface="Calibri"/>
                <a:cs typeface="Calibri"/>
                <a:sym typeface="Calibri"/>
              </a:rPr>
              <a:t>skanct</a:t>
            </a:r>
            <a:endParaRPr lang="en-US" dirty="0">
              <a:solidFill>
                <a:schemeClr val="lt1"/>
              </a:solidFill>
              <a:ea typeface="Calibri"/>
              <a:cs typeface="Calibri"/>
              <a:sym typeface="Calibri"/>
            </a:endParaRPr>
          </a:p>
          <a:p>
            <a:pPr lvl="0"/>
            <a:endParaRPr lang="en-US" dirty="0">
              <a:solidFill>
                <a:schemeClr val="lt1"/>
              </a:solidFill>
              <a:ea typeface="Calibri"/>
              <a:cs typeface="Calibri"/>
              <a:sym typeface="Calibri"/>
            </a:endParaRPr>
          </a:p>
          <a:p>
            <a:pPr lvl="0"/>
            <a:r>
              <a:rPr lang="en-US" dirty="0">
                <a:solidFill>
                  <a:schemeClr val="lt1"/>
                </a:solidFill>
                <a:ea typeface="Calibri"/>
                <a:cs typeface="Calibri"/>
                <a:sym typeface="Calibri"/>
              </a:rPr>
              <a:t>Senior Trust &amp; Identity Manager</a:t>
            </a:r>
          </a:p>
          <a:p>
            <a:pPr lvl="0"/>
            <a:endParaRPr lang="en-US" sz="2400" b="1" dirty="0">
              <a:solidFill>
                <a:schemeClr val="lt1"/>
              </a:solidFill>
              <a:ea typeface="Calibri"/>
              <a:cs typeface="Calibri"/>
              <a:sym typeface="Calibri"/>
            </a:endParaRPr>
          </a:p>
          <a:p>
            <a:pPr marL="0" marR="0" lvl="0" indent="0" algn="l" rtl="0">
              <a:spcBef>
                <a:spcPts val="0"/>
              </a:spcBef>
              <a:spcAft>
                <a:spcPts val="0"/>
              </a:spcAft>
              <a:buNone/>
            </a:pPr>
            <a:endParaRPr sz="2400" b="1" dirty="0">
              <a:solidFill>
                <a:schemeClr val="lt1"/>
              </a:solidFill>
              <a:latin typeface="Calibri"/>
              <a:ea typeface="Calibri"/>
              <a:cs typeface="Calibri"/>
              <a:sym typeface="Calibri"/>
            </a:endParaRPr>
          </a:p>
          <a:p>
            <a:pPr marL="0" marR="0" lvl="0" indent="0" algn="l" rtl="0">
              <a:spcBef>
                <a:spcPts val="360"/>
              </a:spcBef>
              <a:spcAft>
                <a:spcPts val="0"/>
              </a:spcAft>
              <a:buNone/>
            </a:pPr>
            <a:endParaRPr sz="1800" dirty="0">
              <a:solidFill>
                <a:schemeClr val="lt1"/>
              </a:solidFill>
              <a:latin typeface="Arial"/>
              <a:ea typeface="Arial"/>
              <a:cs typeface="Arial"/>
              <a:sym typeface="Arial"/>
            </a:endParaRPr>
          </a:p>
        </p:txBody>
      </p:sp>
      <p:pic>
        <p:nvPicPr>
          <p:cNvPr id="130" name="Google Shape;130;p5"/>
          <p:cNvPicPr preferRelativeResize="0"/>
          <p:nvPr/>
        </p:nvPicPr>
        <p:blipFill rotWithShape="1">
          <a:blip r:embed="rId4">
            <a:alphaModFix/>
          </a:blip>
          <a:srcRect/>
          <a:stretch/>
        </p:blipFill>
        <p:spPr>
          <a:xfrm>
            <a:off x="10422143" y="295741"/>
            <a:ext cx="1315332" cy="748305"/>
          </a:xfrm>
          <a:prstGeom prst="rect">
            <a:avLst/>
          </a:prstGeom>
          <a:noFill/>
          <a:ln>
            <a:noFill/>
          </a:ln>
        </p:spPr>
      </p:pic>
      <p:sp>
        <p:nvSpPr>
          <p:cNvPr id="131" name="Google Shape;131;p5"/>
          <p:cNvSpPr/>
          <p:nvPr/>
        </p:nvSpPr>
        <p:spPr>
          <a:xfrm>
            <a:off x="0" y="5278056"/>
            <a:ext cx="12191999" cy="1579944"/>
          </a:xfrm>
          <a:prstGeom prst="rect">
            <a:avLst/>
          </a:prstGeom>
          <a:gradFill>
            <a:gsLst>
              <a:gs pos="0">
                <a:srgbClr val="1F4270">
                  <a:alpha val="0"/>
                </a:srgbClr>
              </a:gs>
              <a:gs pos="99000">
                <a:srgbClr val="1F4270"/>
              </a:gs>
              <a:gs pos="100000">
                <a:srgbClr val="1F4270"/>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32" name="Google Shape;132;p5"/>
          <p:cNvPicPr preferRelativeResize="0"/>
          <p:nvPr/>
        </p:nvPicPr>
        <p:blipFill rotWithShape="1">
          <a:blip r:embed="rId5">
            <a:alphaModFix/>
          </a:blip>
          <a:srcRect/>
          <a:stretch/>
        </p:blipFill>
        <p:spPr>
          <a:xfrm>
            <a:off x="1010470" y="6157555"/>
            <a:ext cx="568670" cy="362920"/>
          </a:xfrm>
          <a:prstGeom prst="rect">
            <a:avLst/>
          </a:prstGeom>
          <a:noFill/>
          <a:ln w="9525" cap="flat" cmpd="sng">
            <a:solidFill>
              <a:schemeClr val="lt1"/>
            </a:solidFill>
            <a:prstDash val="solid"/>
            <a:round/>
            <a:headEnd type="none" w="sm" len="sm"/>
            <a:tailEnd type="none" w="sm" len="sm"/>
          </a:ln>
        </p:spPr>
      </p:pic>
      <p:sp>
        <p:nvSpPr>
          <p:cNvPr id="133" name="Google Shape;133;p5"/>
          <p:cNvSpPr txBox="1"/>
          <p:nvPr/>
        </p:nvSpPr>
        <p:spPr>
          <a:xfrm>
            <a:off x="1579139" y="6108183"/>
            <a:ext cx="261810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600">
                <a:solidFill>
                  <a:schemeClr val="lt1"/>
                </a:solidFill>
                <a:latin typeface="Calibri"/>
                <a:ea typeface="Calibri"/>
                <a:cs typeface="Calibri"/>
                <a:sym typeface="Calibri"/>
              </a:rPr>
              <a:t>© GÉANT Association </a:t>
            </a:r>
            <a:endParaRPr/>
          </a:p>
          <a:p>
            <a:pPr marL="0" marR="0" lvl="0" indent="0" algn="l" rtl="0">
              <a:spcBef>
                <a:spcPts val="0"/>
              </a:spcBef>
              <a:spcAft>
                <a:spcPts val="0"/>
              </a:spcAft>
              <a:buNone/>
            </a:pPr>
            <a:r>
              <a:rPr lang="en-GB" sz="600">
                <a:solidFill>
                  <a:schemeClr val="lt1"/>
                </a:solidFill>
                <a:latin typeface="Calibri"/>
                <a:ea typeface="Calibri"/>
                <a:cs typeface="Calibri"/>
                <a:sym typeface="Calibri"/>
              </a:rPr>
              <a:t>As part of the GÉANT 2020 Framework Partnership Agreement (FPA), the project receives funding from the European Union's Horizon 2020 research and innovation programme under Grant Agreement No. 856728 (GN4-3).</a:t>
            </a:r>
            <a:endParaRPr/>
          </a:p>
        </p:txBody>
      </p:sp>
    </p:spTree>
    <p:extLst>
      <p:ext uri="{BB962C8B-B14F-4D97-AF65-F5344CB8AC3E}">
        <p14:creationId xmlns:p14="http://schemas.microsoft.com/office/powerpoint/2010/main" val="332985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0"/>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10</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2904640337"/>
              </p:ext>
            </p:extLst>
          </p:nvPr>
        </p:nvGraphicFramePr>
        <p:xfrm>
          <a:off x="550862" y="1414624"/>
          <a:ext cx="11171238" cy="407775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Service Providers</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REFEDS Research and Scholarship Services in eduGAIN</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Services in eduGAIN supporting GÉANT Code of Conduct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392377531"/>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GÉANT Community Services</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EOSC Services</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u="none" strike="noStrike" dirty="0">
                          <a:solidFill>
                            <a:schemeClr val="bg1"/>
                          </a:solidFill>
                          <a:effectLst/>
                          <a:latin typeface="+mj-lt"/>
                        </a:rPr>
                        <a:t>Add new Services (SAML or OIDC)</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bl>
          </a:graphicData>
        </a:graphic>
      </p:graphicFrame>
      <p:pic>
        <p:nvPicPr>
          <p:cNvPr id="8" name="Picture 7">
            <a:extLst>
              <a:ext uri="{FF2B5EF4-FFF2-40B4-BE49-F238E27FC236}">
                <a16:creationId xmlns:a16="http://schemas.microsoft.com/office/drawing/2014/main" id="{E55FC656-6BDD-4D41-BE0D-F7CE4FCB309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62355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0"/>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11</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782825775"/>
              </p:ext>
            </p:extLst>
          </p:nvPr>
        </p:nvGraphicFramePr>
        <p:xfrm>
          <a:off x="550862" y="1414624"/>
          <a:ext cx="11171238" cy="508575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Protocol support</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SAML2.0</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marL="457200" marR="0" lvl="1" indent="0" algn="l" defTabSz="914400" rtl="0" eaLnBrk="1" fontAlgn="t" latinLnBrk="0" hangingPunct="1">
                        <a:lnSpc>
                          <a:spcPct val="100000"/>
                        </a:lnSpc>
                        <a:spcBef>
                          <a:spcPts val="0"/>
                        </a:spcBef>
                        <a:spcAft>
                          <a:spcPts val="0"/>
                        </a:spcAft>
                        <a:buClrTx/>
                        <a:buSzTx/>
                        <a:buFontTx/>
                        <a:buNone/>
                        <a:tabLst/>
                        <a:defRPr/>
                      </a:pPr>
                      <a:r>
                        <a:rPr lang="en-GB" sz="1800" b="1" u="none" strike="noStrike" dirty="0">
                          <a:solidFill>
                            <a:schemeClr val="bg1"/>
                          </a:solidFill>
                          <a:effectLst/>
                          <a:latin typeface="+mj-lt"/>
                        </a:rPr>
                        <a:t>OpenID Connect 1.0 (Core, Discovery, Dynamic Registration)</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OIDC Remote Introspection</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dirty="0">
                          <a:solidFill>
                            <a:schemeClr val="bg1"/>
                          </a:solidFill>
                          <a:effectLst/>
                          <a:latin typeface="+mj-lt"/>
                        </a:rPr>
                        <a:t>RFC 8693 – OAuth 2.0 Token Exchange</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gridSpan="2">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Coming Soon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endParaRPr lang="en-NL"/>
                    </a:p>
                  </a:txBody>
                  <a:tcPr/>
                </a:tc>
                <a:extLst>
                  <a:ext uri="{0D108BD9-81ED-4DB2-BD59-A6C34878D82A}">
                    <a16:rowId xmlns:a16="http://schemas.microsoft.com/office/drawing/2014/main" val="2533578844"/>
                  </a:ext>
                </a:extLst>
              </a:tr>
              <a:tr h="504000">
                <a:tc>
                  <a:txBody>
                    <a:bodyPr/>
                    <a:lstStyle/>
                    <a:p>
                      <a:pPr lvl="1" algn="just" rtl="0" fontAlgn="t">
                        <a:spcBef>
                          <a:spcPts val="0"/>
                        </a:spcBef>
                        <a:spcAft>
                          <a:spcPts val="1000"/>
                        </a:spcAft>
                      </a:pPr>
                      <a:r>
                        <a:rPr lang="en-GB" sz="1800" b="1" dirty="0">
                          <a:solidFill>
                            <a:schemeClr val="bg1"/>
                          </a:solidFill>
                          <a:effectLst/>
                          <a:latin typeface="+mj-lt"/>
                        </a:rPr>
                        <a:t>RFC 7636 - Proof Key for Code Exchange by OAuth Public Clients</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gridSpan="2">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Coming Soon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r h="504000">
                <a:tc>
                  <a:txBody>
                    <a:bodyPr/>
                    <a:lstStyle/>
                    <a:p>
                      <a:pPr lvl="1" algn="just" rtl="0" fontAlgn="t">
                        <a:spcBef>
                          <a:spcPts val="0"/>
                        </a:spcBef>
                        <a:spcAft>
                          <a:spcPts val="1000"/>
                        </a:spcAft>
                      </a:pPr>
                      <a:r>
                        <a:rPr lang="en-GB" sz="1800" b="1" dirty="0">
                          <a:solidFill>
                            <a:schemeClr val="bg1"/>
                          </a:solidFill>
                          <a:effectLst/>
                          <a:latin typeface="+mj-lt"/>
                        </a:rPr>
                        <a:t>RFC 8628 – OAuth 2.0 Device Authorization Grant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gridSpan="2">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Coming Soon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endParaRPr lang="en-NL"/>
                    </a:p>
                  </a:txBody>
                  <a:tcPr/>
                </a:tc>
                <a:extLst>
                  <a:ext uri="{0D108BD9-81ED-4DB2-BD59-A6C34878D82A}">
                    <a16:rowId xmlns:a16="http://schemas.microsoft.com/office/drawing/2014/main" val="916862982"/>
                  </a:ext>
                </a:extLst>
              </a:tr>
              <a:tr h="504000">
                <a:tc>
                  <a:txBody>
                    <a:bodyPr/>
                    <a:lstStyle/>
                    <a:p>
                      <a:pPr lvl="1" algn="just" rtl="0" fontAlgn="t">
                        <a:spcBef>
                          <a:spcPts val="0"/>
                        </a:spcBef>
                        <a:spcAft>
                          <a:spcPts val="1000"/>
                        </a:spcAft>
                      </a:pPr>
                      <a:r>
                        <a:rPr lang="en-GB" sz="1800" b="1" dirty="0">
                          <a:solidFill>
                            <a:schemeClr val="bg1"/>
                          </a:solidFill>
                          <a:effectLst/>
                          <a:latin typeface="+mj-lt"/>
                        </a:rPr>
                        <a:t>OpenID Connect Federation 1.0</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gridSpan="2">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2021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endParaRPr lang="en-NL"/>
                    </a:p>
                  </a:txBody>
                  <a:tcPr/>
                </a:tc>
                <a:extLst>
                  <a:ext uri="{0D108BD9-81ED-4DB2-BD59-A6C34878D82A}">
                    <a16:rowId xmlns:a16="http://schemas.microsoft.com/office/drawing/2014/main" val="3023936888"/>
                  </a:ext>
                </a:extLst>
              </a:tr>
            </a:tbl>
          </a:graphicData>
        </a:graphic>
      </p:graphicFrame>
      <p:pic>
        <p:nvPicPr>
          <p:cNvPr id="8" name="Picture 7">
            <a:extLst>
              <a:ext uri="{FF2B5EF4-FFF2-40B4-BE49-F238E27FC236}">
                <a16:creationId xmlns:a16="http://schemas.microsoft.com/office/drawing/2014/main" id="{E55FC656-6BDD-4D41-BE0D-F7CE4FCB309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704379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0"/>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12</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1793813821"/>
              </p:ext>
            </p:extLst>
          </p:nvPr>
        </p:nvGraphicFramePr>
        <p:xfrm>
          <a:off x="550862" y="1414624"/>
          <a:ext cx="11171238" cy="458175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Platform</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Service Level Agreement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mn-lt"/>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REFEDS Research &amp; Scholarship</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REFEDS </a:t>
                      </a:r>
                      <a:r>
                        <a:rPr lang="en-GB" sz="1800" b="1" u="none" strike="noStrike" dirty="0" err="1">
                          <a:solidFill>
                            <a:schemeClr val="bg1"/>
                          </a:solidFill>
                          <a:effectLst/>
                          <a:latin typeface="+mj-lt"/>
                        </a:rPr>
                        <a:t>Sirtfi</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u="none" strike="noStrike" dirty="0">
                          <a:solidFill>
                            <a:schemeClr val="bg1"/>
                          </a:solidFill>
                          <a:effectLst/>
                          <a:latin typeface="+mj-lt"/>
                        </a:rPr>
                        <a:t>GÉANT Code of Conduct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100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r h="504000">
                <a:tc>
                  <a:txBody>
                    <a:bodyPr/>
                    <a:lstStyle/>
                    <a:p>
                      <a:pPr lvl="1" rtl="0" fontAlgn="t">
                        <a:spcBef>
                          <a:spcPts val="0"/>
                        </a:spcBef>
                        <a:spcAft>
                          <a:spcPts val="0"/>
                        </a:spcAft>
                      </a:pPr>
                      <a:r>
                        <a:rPr lang="en-GB" sz="1800" b="1" dirty="0">
                          <a:solidFill>
                            <a:schemeClr val="bg1"/>
                          </a:solidFill>
                          <a:effectLst/>
                          <a:latin typeface="+mj-lt"/>
                        </a:rPr>
                        <a:t>High Availability Configuration</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mn-lt"/>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846201852"/>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Dedicated Installation</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163265732"/>
                  </a:ext>
                </a:extLst>
              </a:tr>
            </a:tbl>
          </a:graphicData>
        </a:graphic>
      </p:graphicFrame>
      <p:pic>
        <p:nvPicPr>
          <p:cNvPr id="8" name="Picture 7">
            <a:extLst>
              <a:ext uri="{FF2B5EF4-FFF2-40B4-BE49-F238E27FC236}">
                <a16:creationId xmlns:a16="http://schemas.microsoft.com/office/drawing/2014/main" id="{F0FFCA42-6370-8A44-9287-1DB3A032BC8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1456850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213F61-2D74-CC45-AD51-C6FEBF84CD51}"/>
              </a:ext>
            </a:extLst>
          </p:cNvPr>
          <p:cNvPicPr>
            <a:picLocks noChangeAspect="1"/>
          </p:cNvPicPr>
          <p:nvPr/>
        </p:nvPicPr>
        <p:blipFill>
          <a:blip r:embed="rId2"/>
          <a:stretch>
            <a:fillRect/>
          </a:stretch>
        </p:blipFill>
        <p:spPr>
          <a:xfrm>
            <a:off x="0" y="0"/>
            <a:ext cx="12192000" cy="6918960"/>
          </a:xfrm>
          <a:prstGeom prst="rect">
            <a:avLst/>
          </a:prstGeom>
        </p:spPr>
      </p:pic>
      <p:sp>
        <p:nvSpPr>
          <p:cNvPr id="12" name="GEANT">
            <a:extLst>
              <a:ext uri="{FF2B5EF4-FFF2-40B4-BE49-F238E27FC236}">
                <a16:creationId xmlns:a16="http://schemas.microsoft.com/office/drawing/2014/main" id="{7FFE6950-E1F3-8F4D-9AC1-C846F7E688CD}"/>
              </a:ext>
            </a:extLst>
          </p:cNvPr>
          <p:cNvSpPr/>
          <p:nvPr/>
        </p:nvSpPr>
        <p:spPr>
          <a:xfrm>
            <a:off x="-651329" y="-929555"/>
            <a:ext cx="3240000" cy="3240000"/>
          </a:xfrm>
          <a:prstGeom prst="ellipse">
            <a:avLst/>
          </a:prstGeom>
          <a:solidFill>
            <a:schemeClr val="tx1">
              <a:alpha val="46000"/>
            </a:schemeClr>
          </a:solidFill>
          <a:ln w="1270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800" b="0">
                <a:solidFill>
                  <a:srgbClr val="FFFFFF"/>
                </a:solidFill>
                <a:latin typeface="+mn-lt"/>
                <a:ea typeface="+mn-ea"/>
                <a:cs typeface="+mn-cs"/>
                <a:sym typeface="Helvetica Neue Medium"/>
              </a:defRPr>
            </a:lvl1pPr>
          </a:lstStyle>
          <a:p>
            <a:endParaRPr dirty="0"/>
          </a:p>
        </p:txBody>
      </p:sp>
      <p:grpSp>
        <p:nvGrpSpPr>
          <p:cNvPr id="4" name="Group 3">
            <a:extLst>
              <a:ext uri="{FF2B5EF4-FFF2-40B4-BE49-F238E27FC236}">
                <a16:creationId xmlns:a16="http://schemas.microsoft.com/office/drawing/2014/main" id="{B90A9D6C-8B9D-6A4F-A3CC-4F31BE5D69A8}"/>
              </a:ext>
            </a:extLst>
          </p:cNvPr>
          <p:cNvGrpSpPr/>
          <p:nvPr/>
        </p:nvGrpSpPr>
        <p:grpSpPr>
          <a:xfrm>
            <a:off x="0" y="2750306"/>
            <a:ext cx="2984155" cy="2398452"/>
            <a:chOff x="3533775" y="1473200"/>
            <a:chExt cx="3895725" cy="3517900"/>
          </a:xfrm>
        </p:grpSpPr>
        <p:pic>
          <p:nvPicPr>
            <p:cNvPr id="1025" name="Picture 1" descr="page1image25046656">
              <a:extLst>
                <a:ext uri="{FF2B5EF4-FFF2-40B4-BE49-F238E27FC236}">
                  <a16:creationId xmlns:a16="http://schemas.microsoft.com/office/drawing/2014/main" id="{E3A57EC3-5CB3-6147-983F-E988338428C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98900" y="1473200"/>
              <a:ext cx="1333500" cy="35179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1image25050496">
              <a:extLst>
                <a:ext uri="{FF2B5EF4-FFF2-40B4-BE49-F238E27FC236}">
                  <a16:creationId xmlns:a16="http://schemas.microsoft.com/office/drawing/2014/main" id="{F9156324-72DD-5C45-B4AC-9E40B628E87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67175" y="2819400"/>
              <a:ext cx="266700" cy="139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1image25047232">
              <a:extLst>
                <a:ext uri="{FF2B5EF4-FFF2-40B4-BE49-F238E27FC236}">
                  <a16:creationId xmlns:a16="http://schemas.microsoft.com/office/drawing/2014/main" id="{297B2E3C-DF3B-9D48-AE99-A95F5024166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33775" y="2959100"/>
              <a:ext cx="2286000"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image25042240">
              <a:extLst>
                <a:ext uri="{FF2B5EF4-FFF2-40B4-BE49-F238E27FC236}">
                  <a16:creationId xmlns:a16="http://schemas.microsoft.com/office/drawing/2014/main" id="{233E21BD-2B0A-DA46-8483-BB5A2861EA1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769100" y="2692400"/>
              <a:ext cx="660400" cy="812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1image25050112">
              <a:extLst>
                <a:ext uri="{FF2B5EF4-FFF2-40B4-BE49-F238E27FC236}">
                  <a16:creationId xmlns:a16="http://schemas.microsoft.com/office/drawing/2014/main" id="{A9B84A8D-F40F-A24B-82E4-B8F64640729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108700" y="2679700"/>
              <a:ext cx="5588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1image25038592">
              <a:extLst>
                <a:ext uri="{FF2B5EF4-FFF2-40B4-BE49-F238E27FC236}">
                  <a16:creationId xmlns:a16="http://schemas.microsoft.com/office/drawing/2014/main" id="{B7DE2946-8D75-B74F-B42F-3B3D1F9FFB2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2832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age1image25050880">
              <a:extLst>
                <a:ext uri="{FF2B5EF4-FFF2-40B4-BE49-F238E27FC236}">
                  <a16:creationId xmlns:a16="http://schemas.microsoft.com/office/drawing/2014/main" id="{9CCA17DE-6BCD-9A4B-800F-A5F68A3420BC}"/>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4577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10">
            <a:extLst>
              <a:ext uri="{FF2B5EF4-FFF2-40B4-BE49-F238E27FC236}">
                <a16:creationId xmlns:a16="http://schemas.microsoft.com/office/drawing/2014/main" id="{A77A79A8-AF78-3840-A97A-A0CFCA531D5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1" b="-7428"/>
          <a:stretch/>
        </p:blipFill>
        <p:spPr>
          <a:xfrm>
            <a:off x="252446" y="252000"/>
            <a:ext cx="1432450" cy="876891"/>
          </a:xfrm>
          <a:prstGeom prst="rect">
            <a:avLst/>
          </a:prstGeom>
        </p:spPr>
      </p:pic>
      <p:grpSp>
        <p:nvGrpSpPr>
          <p:cNvPr id="13" name="Group 12">
            <a:extLst>
              <a:ext uri="{FF2B5EF4-FFF2-40B4-BE49-F238E27FC236}">
                <a16:creationId xmlns:a16="http://schemas.microsoft.com/office/drawing/2014/main" id="{59272310-75F0-D64D-95FA-6ADC67DE0734}"/>
              </a:ext>
            </a:extLst>
          </p:cNvPr>
          <p:cNvGrpSpPr/>
          <p:nvPr/>
        </p:nvGrpSpPr>
        <p:grpSpPr>
          <a:xfrm>
            <a:off x="4326674" y="1206036"/>
            <a:ext cx="6743086" cy="5510821"/>
            <a:chOff x="2189255" y="755176"/>
            <a:chExt cx="7961263" cy="5999135"/>
          </a:xfrm>
        </p:grpSpPr>
        <p:sp>
          <p:nvSpPr>
            <p:cNvPr id="14" name="Rectangle 13">
              <a:extLst>
                <a:ext uri="{FF2B5EF4-FFF2-40B4-BE49-F238E27FC236}">
                  <a16:creationId xmlns:a16="http://schemas.microsoft.com/office/drawing/2014/main" id="{B9510C91-311C-9544-8B95-49FD4697C1B9}"/>
                </a:ext>
              </a:extLst>
            </p:cNvPr>
            <p:cNvSpPr/>
            <p:nvPr/>
          </p:nvSpPr>
          <p:spPr>
            <a:xfrm>
              <a:off x="2189255" y="755176"/>
              <a:ext cx="7961263" cy="5999135"/>
            </a:xfrm>
            <a:prstGeom prst="rect">
              <a:avLst/>
            </a:prstGeom>
            <a:solidFill>
              <a:srgbClr val="FFFFFF">
                <a:alpha val="74902"/>
              </a:srgb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2">
              <a:extLst>
                <a:ext uri="{FF2B5EF4-FFF2-40B4-BE49-F238E27FC236}">
                  <a16:creationId xmlns:a16="http://schemas.microsoft.com/office/drawing/2014/main" id="{08AF3D11-5B9F-B240-954D-27E085D56C1D}"/>
                </a:ext>
              </a:extLst>
            </p:cNvPr>
            <p:cNvPicPr>
              <a:picLocks noChangeAspect="1" noChangeArrowheads="1"/>
            </p:cNvPicPr>
            <p:nvPr/>
          </p:nvPicPr>
          <p:blipFill>
            <a:blip r:embed="rId11">
              <a:alphaModFix amt="90000"/>
              <a:extLst>
                <a:ext uri="{28A0092B-C50C-407E-A947-70E740481C1C}">
                  <a14:useLocalDpi xmlns:a14="http://schemas.microsoft.com/office/drawing/2010/main"/>
                </a:ext>
              </a:extLst>
            </a:blip>
            <a:srcRect/>
            <a:stretch>
              <a:fillRect/>
            </a:stretch>
          </p:blipFill>
          <p:spPr bwMode="auto">
            <a:xfrm>
              <a:off x="2423386" y="784416"/>
              <a:ext cx="7493000" cy="5867400"/>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itle 2">
            <a:extLst>
              <a:ext uri="{FF2B5EF4-FFF2-40B4-BE49-F238E27FC236}">
                <a16:creationId xmlns:a16="http://schemas.microsoft.com/office/drawing/2014/main" id="{58346FC1-D768-734E-9A9B-5EF5F38A90D1}"/>
              </a:ext>
            </a:extLst>
          </p:cNvPr>
          <p:cNvSpPr txBox="1">
            <a:spLocks/>
          </p:cNvSpPr>
          <p:nvPr/>
        </p:nvSpPr>
        <p:spPr>
          <a:xfrm>
            <a:off x="3501985" y="156944"/>
            <a:ext cx="8128000" cy="938212"/>
          </a:xfrm>
          <a:prstGeom prst="rect">
            <a:avLst/>
          </a:prstGeom>
          <a:solidFill>
            <a:srgbClr val="000000">
              <a:alpha val="50196"/>
            </a:srgbClr>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Interoperability</a:t>
            </a:r>
          </a:p>
        </p:txBody>
      </p:sp>
    </p:spTree>
    <p:extLst>
      <p:ext uri="{BB962C8B-B14F-4D97-AF65-F5344CB8AC3E}">
        <p14:creationId xmlns:p14="http://schemas.microsoft.com/office/powerpoint/2010/main" val="86985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213F61-2D74-CC45-AD51-C6FEBF84CD51}"/>
              </a:ext>
            </a:extLst>
          </p:cNvPr>
          <p:cNvPicPr>
            <a:picLocks noChangeAspect="1"/>
          </p:cNvPicPr>
          <p:nvPr/>
        </p:nvPicPr>
        <p:blipFill>
          <a:blip r:embed="rId2"/>
          <a:stretch>
            <a:fillRect/>
          </a:stretch>
        </p:blipFill>
        <p:spPr>
          <a:xfrm>
            <a:off x="0" y="0"/>
            <a:ext cx="12192000" cy="6918960"/>
          </a:xfrm>
          <a:prstGeom prst="rect">
            <a:avLst/>
          </a:prstGeom>
        </p:spPr>
      </p:pic>
      <p:sp>
        <p:nvSpPr>
          <p:cNvPr id="12" name="GEANT">
            <a:extLst>
              <a:ext uri="{FF2B5EF4-FFF2-40B4-BE49-F238E27FC236}">
                <a16:creationId xmlns:a16="http://schemas.microsoft.com/office/drawing/2014/main" id="{7FFE6950-E1F3-8F4D-9AC1-C846F7E688CD}"/>
              </a:ext>
            </a:extLst>
          </p:cNvPr>
          <p:cNvSpPr/>
          <p:nvPr/>
        </p:nvSpPr>
        <p:spPr>
          <a:xfrm>
            <a:off x="-651329" y="-929555"/>
            <a:ext cx="3240000" cy="3240000"/>
          </a:xfrm>
          <a:prstGeom prst="ellipse">
            <a:avLst/>
          </a:prstGeom>
          <a:solidFill>
            <a:schemeClr val="tx1">
              <a:alpha val="46000"/>
            </a:schemeClr>
          </a:solidFill>
          <a:ln w="1270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800" b="0">
                <a:solidFill>
                  <a:srgbClr val="FFFFFF"/>
                </a:solidFill>
                <a:latin typeface="+mn-lt"/>
                <a:ea typeface="+mn-ea"/>
                <a:cs typeface="+mn-cs"/>
                <a:sym typeface="Helvetica Neue Medium"/>
              </a:defRPr>
            </a:lvl1pPr>
          </a:lstStyle>
          <a:p>
            <a:endParaRPr dirty="0"/>
          </a:p>
        </p:txBody>
      </p:sp>
      <p:grpSp>
        <p:nvGrpSpPr>
          <p:cNvPr id="4" name="Group 3">
            <a:extLst>
              <a:ext uri="{FF2B5EF4-FFF2-40B4-BE49-F238E27FC236}">
                <a16:creationId xmlns:a16="http://schemas.microsoft.com/office/drawing/2014/main" id="{B90A9D6C-8B9D-6A4F-A3CC-4F31BE5D69A8}"/>
              </a:ext>
            </a:extLst>
          </p:cNvPr>
          <p:cNvGrpSpPr/>
          <p:nvPr/>
        </p:nvGrpSpPr>
        <p:grpSpPr>
          <a:xfrm>
            <a:off x="0" y="2750306"/>
            <a:ext cx="2984155" cy="2398452"/>
            <a:chOff x="3533775" y="1473200"/>
            <a:chExt cx="3895725" cy="3517900"/>
          </a:xfrm>
        </p:grpSpPr>
        <p:pic>
          <p:nvPicPr>
            <p:cNvPr id="1025" name="Picture 1" descr="page1image25046656">
              <a:extLst>
                <a:ext uri="{FF2B5EF4-FFF2-40B4-BE49-F238E27FC236}">
                  <a16:creationId xmlns:a16="http://schemas.microsoft.com/office/drawing/2014/main" id="{E3A57EC3-5CB3-6147-983F-E988338428C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98900" y="1473200"/>
              <a:ext cx="1333500" cy="35179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1image25050496">
              <a:extLst>
                <a:ext uri="{FF2B5EF4-FFF2-40B4-BE49-F238E27FC236}">
                  <a16:creationId xmlns:a16="http://schemas.microsoft.com/office/drawing/2014/main" id="{F9156324-72DD-5C45-B4AC-9E40B628E87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67175" y="2819400"/>
              <a:ext cx="266700" cy="139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1image25047232">
              <a:extLst>
                <a:ext uri="{FF2B5EF4-FFF2-40B4-BE49-F238E27FC236}">
                  <a16:creationId xmlns:a16="http://schemas.microsoft.com/office/drawing/2014/main" id="{297B2E3C-DF3B-9D48-AE99-A95F5024166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33775" y="2959100"/>
              <a:ext cx="2286000"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image25042240">
              <a:extLst>
                <a:ext uri="{FF2B5EF4-FFF2-40B4-BE49-F238E27FC236}">
                  <a16:creationId xmlns:a16="http://schemas.microsoft.com/office/drawing/2014/main" id="{233E21BD-2B0A-DA46-8483-BB5A2861EA1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769100" y="2692400"/>
              <a:ext cx="660400" cy="812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1image25050112">
              <a:extLst>
                <a:ext uri="{FF2B5EF4-FFF2-40B4-BE49-F238E27FC236}">
                  <a16:creationId xmlns:a16="http://schemas.microsoft.com/office/drawing/2014/main" id="{A9B84A8D-F40F-A24B-82E4-B8F64640729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108700" y="2679700"/>
              <a:ext cx="5588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1image25038592">
              <a:extLst>
                <a:ext uri="{FF2B5EF4-FFF2-40B4-BE49-F238E27FC236}">
                  <a16:creationId xmlns:a16="http://schemas.microsoft.com/office/drawing/2014/main" id="{B7DE2946-8D75-B74F-B42F-3B3D1F9FFB2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2832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age1image25050880">
              <a:extLst>
                <a:ext uri="{FF2B5EF4-FFF2-40B4-BE49-F238E27FC236}">
                  <a16:creationId xmlns:a16="http://schemas.microsoft.com/office/drawing/2014/main" id="{9CCA17DE-6BCD-9A4B-800F-A5F68A3420BC}"/>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4577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10">
            <a:extLst>
              <a:ext uri="{FF2B5EF4-FFF2-40B4-BE49-F238E27FC236}">
                <a16:creationId xmlns:a16="http://schemas.microsoft.com/office/drawing/2014/main" id="{A77A79A8-AF78-3840-A97A-A0CFCA531D5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1" b="-7428"/>
          <a:stretch/>
        </p:blipFill>
        <p:spPr>
          <a:xfrm>
            <a:off x="252446" y="252000"/>
            <a:ext cx="1432450" cy="876891"/>
          </a:xfrm>
          <a:prstGeom prst="rect">
            <a:avLst/>
          </a:prstGeom>
        </p:spPr>
      </p:pic>
      <p:graphicFrame>
        <p:nvGraphicFramePr>
          <p:cNvPr id="5" name="Table 5">
            <a:extLst>
              <a:ext uri="{FF2B5EF4-FFF2-40B4-BE49-F238E27FC236}">
                <a16:creationId xmlns:a16="http://schemas.microsoft.com/office/drawing/2014/main" id="{1F94DCA8-38F2-C543-A09B-50E5CD04D01C}"/>
              </a:ext>
            </a:extLst>
          </p:cNvPr>
          <p:cNvGraphicFramePr>
            <a:graphicFrameLocks noGrp="1"/>
          </p:cNvGraphicFramePr>
          <p:nvPr>
            <p:extLst>
              <p:ext uri="{D42A27DB-BD31-4B8C-83A1-F6EECF244321}">
                <p14:modId xmlns:p14="http://schemas.microsoft.com/office/powerpoint/2010/main" val="673447290"/>
              </p:ext>
            </p:extLst>
          </p:nvPr>
        </p:nvGraphicFramePr>
        <p:xfrm>
          <a:off x="3501985" y="1217382"/>
          <a:ext cx="8128000" cy="5403340"/>
        </p:xfrm>
        <a:graphic>
          <a:graphicData uri="http://schemas.openxmlformats.org/drawingml/2006/table">
            <a:tbl>
              <a:tblPr firstRow="1" bandRow="1">
                <a:tableStyleId>{5C22544A-7EE6-4342-B048-85BDC9FD1C3A}</a:tableStyleId>
              </a:tblPr>
              <a:tblGrid>
                <a:gridCol w="6186025">
                  <a:extLst>
                    <a:ext uri="{9D8B030D-6E8A-4147-A177-3AD203B41FA5}">
                      <a16:colId xmlns:a16="http://schemas.microsoft.com/office/drawing/2014/main" val="3993150830"/>
                    </a:ext>
                  </a:extLst>
                </a:gridCol>
                <a:gridCol w="1941975">
                  <a:extLst>
                    <a:ext uri="{9D8B030D-6E8A-4147-A177-3AD203B41FA5}">
                      <a16:colId xmlns:a16="http://schemas.microsoft.com/office/drawing/2014/main" val="4012840105"/>
                    </a:ext>
                  </a:extLst>
                </a:gridCol>
              </a:tblGrid>
              <a:tr h="618137">
                <a:tc>
                  <a:txBody>
                    <a:bodyPr/>
                    <a:lstStyle/>
                    <a:p>
                      <a:r>
                        <a:rPr lang="en-NL" dirty="0">
                          <a:solidFill>
                            <a:schemeClr val="accent1">
                              <a:lumMod val="75000"/>
                            </a:schemeClr>
                          </a:solidFill>
                        </a:rPr>
                        <a:t>AARC Guidelines</a:t>
                      </a:r>
                    </a:p>
                  </a:txBody>
                  <a:tcPr anchor="ctr">
                    <a:lnT w="762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 Identifier</a:t>
                      </a:r>
                    </a:p>
                  </a:txBody>
                  <a:tcPr anchor="ctr">
                    <a:lnT w="762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3566317017"/>
                  </a:ext>
                </a:extLst>
              </a:tr>
              <a:tr h="732698">
                <a:tc>
                  <a:txBody>
                    <a:bodyPr/>
                    <a:lstStyle/>
                    <a:p>
                      <a:r>
                        <a:rPr lang="en-GB" dirty="0">
                          <a:solidFill>
                            <a:schemeClr val="accent1">
                              <a:lumMod val="75000"/>
                            </a:schemeClr>
                          </a:solidFill>
                        </a:rPr>
                        <a:t>Guidelines on expressing group membership and role information</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AARC-G002</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2372900163"/>
                  </a:ext>
                </a:extLst>
              </a:tr>
              <a:tr h="732698">
                <a:tc>
                  <a:txBody>
                    <a:bodyPr/>
                    <a:lstStyle/>
                    <a:p>
                      <a:r>
                        <a:rPr lang="en-GB" dirty="0">
                          <a:solidFill>
                            <a:schemeClr val="accent1">
                              <a:lumMod val="75000"/>
                            </a:schemeClr>
                          </a:solidFill>
                        </a:rPr>
                        <a:t>Exchange of specific assurance information between Infrastructure</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L" dirty="0">
                          <a:solidFill>
                            <a:schemeClr val="accent1">
                              <a:lumMod val="75000"/>
                            </a:schemeClr>
                          </a:solidFill>
                        </a:rPr>
                        <a:t>AARC-G021</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864940760"/>
                  </a:ext>
                </a:extLst>
              </a:tr>
              <a:tr h="732698">
                <a:tc>
                  <a:txBody>
                    <a:bodyPr/>
                    <a:lstStyle/>
                    <a:p>
                      <a:r>
                        <a:rPr lang="en-GB" dirty="0">
                          <a:solidFill>
                            <a:schemeClr val="accent1">
                              <a:lumMod val="75000"/>
                            </a:schemeClr>
                          </a:solidFill>
                        </a:rPr>
                        <a:t>Guidelines for evaluating the combined assurance of linked identities</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AARC-G031</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3874431707"/>
                  </a:ext>
                </a:extLst>
              </a:tr>
              <a:tr h="618137">
                <a:tc>
                  <a:txBody>
                    <a:bodyPr/>
                    <a:lstStyle/>
                    <a:p>
                      <a:r>
                        <a:rPr lang="en-GB" dirty="0">
                          <a:solidFill>
                            <a:schemeClr val="accent1">
                              <a:lumMod val="75000"/>
                            </a:schemeClr>
                          </a:solidFill>
                        </a:rPr>
                        <a:t>Specification for expressing resource capabilities</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AARC-G027</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84962117"/>
                  </a:ext>
                </a:extLst>
              </a:tr>
              <a:tr h="732698">
                <a:tc>
                  <a:txBody>
                    <a:bodyPr/>
                    <a:lstStyle/>
                    <a:p>
                      <a:r>
                        <a:rPr lang="en-GB" dirty="0">
                          <a:solidFill>
                            <a:schemeClr val="accent1">
                              <a:lumMod val="75000"/>
                            </a:schemeClr>
                          </a:solidFill>
                        </a:rPr>
                        <a:t>Implementing scalable and consistent authorisation across multi-SP environments</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AARC-I047</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3183442587"/>
                  </a:ext>
                </a:extLst>
              </a:tr>
              <a:tr h="618137">
                <a:tc>
                  <a:txBody>
                    <a:bodyPr/>
                    <a:lstStyle/>
                    <a:p>
                      <a:r>
                        <a:rPr lang="en-GB" dirty="0">
                          <a:solidFill>
                            <a:schemeClr val="accent1">
                              <a:lumMod val="75000"/>
                            </a:schemeClr>
                          </a:solidFill>
                        </a:rPr>
                        <a:t>A specification for IdP hinting</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AARC-G049</a:t>
                      </a:r>
                    </a:p>
                  </a:txBody>
                  <a:tcPr anchor="ct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4259513060"/>
                  </a:ext>
                </a:extLst>
              </a:tr>
              <a:tr h="618137">
                <a:tc>
                  <a:txBody>
                    <a:bodyPr/>
                    <a:lstStyle/>
                    <a:p>
                      <a:r>
                        <a:rPr lang="en-GB" sz="1800" u="none" strike="noStrike" kern="1200" dirty="0">
                          <a:solidFill>
                            <a:schemeClr val="accent1">
                              <a:lumMod val="75000"/>
                            </a:schemeClr>
                          </a:solidFill>
                          <a:effectLst/>
                          <a:latin typeface="+mn-lt"/>
                          <a:ea typeface="+mn-ea"/>
                          <a:cs typeface="+mn-cs"/>
                        </a:rPr>
                        <a:t>Guidelines for expressing affiliation information</a:t>
                      </a:r>
                      <a:endParaRPr lang="en-NL" dirty="0">
                        <a:solidFill>
                          <a:schemeClr val="accent1">
                            <a:lumMod val="75000"/>
                          </a:schemeClr>
                        </a:solidFill>
                      </a:endParaRPr>
                    </a:p>
                  </a:txBody>
                  <a:tcPr anchor="ctr">
                    <a:lnT w="12700" cap="flat" cmpd="sng" algn="ctr">
                      <a:solidFill>
                        <a:schemeClr val="accent1">
                          <a:lumMod val="75000"/>
                        </a:schemeClr>
                      </a:solidFill>
                      <a:prstDash val="solid"/>
                      <a:round/>
                      <a:headEnd type="none" w="med" len="med"/>
                      <a:tailEnd type="none" w="med" len="med"/>
                    </a:lnT>
                    <a:lnB w="76200" cap="flat" cmpd="sng" algn="ctr">
                      <a:solidFill>
                        <a:schemeClr val="accent1">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1">
                              <a:lumMod val="75000"/>
                            </a:schemeClr>
                          </a:solidFill>
                        </a:rPr>
                        <a:t>AARC-G025</a:t>
                      </a:r>
                    </a:p>
                  </a:txBody>
                  <a:tcPr anchor="ctr">
                    <a:lnT w="12700" cap="flat" cmpd="sng" algn="ctr">
                      <a:solidFill>
                        <a:schemeClr val="accent1">
                          <a:lumMod val="75000"/>
                        </a:schemeClr>
                      </a:solidFill>
                      <a:prstDash val="solid"/>
                      <a:round/>
                      <a:headEnd type="none" w="med" len="med"/>
                      <a:tailEnd type="none" w="med" len="med"/>
                    </a:lnT>
                    <a:lnB w="76200" cap="flat" cmpd="sng" algn="ctr">
                      <a:solidFill>
                        <a:schemeClr val="accent1">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1661960174"/>
                  </a:ext>
                </a:extLst>
              </a:tr>
            </a:tbl>
          </a:graphicData>
        </a:graphic>
      </p:graphicFrame>
      <p:sp>
        <p:nvSpPr>
          <p:cNvPr id="18" name="Title 2">
            <a:extLst>
              <a:ext uri="{FF2B5EF4-FFF2-40B4-BE49-F238E27FC236}">
                <a16:creationId xmlns:a16="http://schemas.microsoft.com/office/drawing/2014/main" id="{E9A75CDB-B780-124D-9AE9-E57513BCE6D1}"/>
              </a:ext>
            </a:extLst>
          </p:cNvPr>
          <p:cNvSpPr txBox="1">
            <a:spLocks/>
          </p:cNvSpPr>
          <p:nvPr/>
        </p:nvSpPr>
        <p:spPr>
          <a:xfrm>
            <a:off x="3501985" y="156944"/>
            <a:ext cx="8128000" cy="938212"/>
          </a:xfrm>
          <a:prstGeom prst="rect">
            <a:avLst/>
          </a:prstGeom>
          <a:solidFill>
            <a:srgbClr val="000000">
              <a:alpha val="50196"/>
            </a:srgbClr>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Interoperability</a:t>
            </a:r>
          </a:p>
        </p:txBody>
      </p:sp>
    </p:spTree>
    <p:extLst>
      <p:ext uri="{BB962C8B-B14F-4D97-AF65-F5344CB8AC3E}">
        <p14:creationId xmlns:p14="http://schemas.microsoft.com/office/powerpoint/2010/main" val="1893232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213F61-2D74-CC45-AD51-C6FEBF84CD51}"/>
              </a:ext>
            </a:extLst>
          </p:cNvPr>
          <p:cNvPicPr>
            <a:picLocks noChangeAspect="1"/>
          </p:cNvPicPr>
          <p:nvPr/>
        </p:nvPicPr>
        <p:blipFill>
          <a:blip r:embed="rId2"/>
          <a:stretch>
            <a:fillRect/>
          </a:stretch>
        </p:blipFill>
        <p:spPr>
          <a:xfrm>
            <a:off x="0" y="0"/>
            <a:ext cx="12192000" cy="6918960"/>
          </a:xfrm>
          <a:prstGeom prst="rect">
            <a:avLst/>
          </a:prstGeom>
        </p:spPr>
      </p:pic>
      <p:sp>
        <p:nvSpPr>
          <p:cNvPr id="12" name="GEANT">
            <a:extLst>
              <a:ext uri="{FF2B5EF4-FFF2-40B4-BE49-F238E27FC236}">
                <a16:creationId xmlns:a16="http://schemas.microsoft.com/office/drawing/2014/main" id="{7FFE6950-E1F3-8F4D-9AC1-C846F7E688CD}"/>
              </a:ext>
            </a:extLst>
          </p:cNvPr>
          <p:cNvSpPr/>
          <p:nvPr/>
        </p:nvSpPr>
        <p:spPr>
          <a:xfrm>
            <a:off x="-651329" y="-929555"/>
            <a:ext cx="3240000" cy="3240000"/>
          </a:xfrm>
          <a:prstGeom prst="ellipse">
            <a:avLst/>
          </a:prstGeom>
          <a:solidFill>
            <a:schemeClr val="tx1">
              <a:alpha val="46000"/>
            </a:schemeClr>
          </a:solidFill>
          <a:ln w="1270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800" b="0">
                <a:solidFill>
                  <a:srgbClr val="FFFFFF"/>
                </a:solidFill>
                <a:latin typeface="+mn-lt"/>
                <a:ea typeface="+mn-ea"/>
                <a:cs typeface="+mn-cs"/>
                <a:sym typeface="Helvetica Neue Medium"/>
              </a:defRPr>
            </a:lvl1pPr>
          </a:lstStyle>
          <a:p>
            <a:endParaRPr dirty="0"/>
          </a:p>
        </p:txBody>
      </p:sp>
      <p:grpSp>
        <p:nvGrpSpPr>
          <p:cNvPr id="4" name="Group 3">
            <a:extLst>
              <a:ext uri="{FF2B5EF4-FFF2-40B4-BE49-F238E27FC236}">
                <a16:creationId xmlns:a16="http://schemas.microsoft.com/office/drawing/2014/main" id="{B90A9D6C-8B9D-6A4F-A3CC-4F31BE5D69A8}"/>
              </a:ext>
            </a:extLst>
          </p:cNvPr>
          <p:cNvGrpSpPr/>
          <p:nvPr/>
        </p:nvGrpSpPr>
        <p:grpSpPr>
          <a:xfrm>
            <a:off x="0" y="2750306"/>
            <a:ext cx="2984155" cy="2398452"/>
            <a:chOff x="3533775" y="1473200"/>
            <a:chExt cx="3895725" cy="3517900"/>
          </a:xfrm>
        </p:grpSpPr>
        <p:pic>
          <p:nvPicPr>
            <p:cNvPr id="1025" name="Picture 1" descr="page1image25046656">
              <a:extLst>
                <a:ext uri="{FF2B5EF4-FFF2-40B4-BE49-F238E27FC236}">
                  <a16:creationId xmlns:a16="http://schemas.microsoft.com/office/drawing/2014/main" id="{E3A57EC3-5CB3-6147-983F-E988338428C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98900" y="1473200"/>
              <a:ext cx="1333500" cy="35179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1image25050496">
              <a:extLst>
                <a:ext uri="{FF2B5EF4-FFF2-40B4-BE49-F238E27FC236}">
                  <a16:creationId xmlns:a16="http://schemas.microsoft.com/office/drawing/2014/main" id="{F9156324-72DD-5C45-B4AC-9E40B628E87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67175" y="2819400"/>
              <a:ext cx="266700" cy="139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1image25047232">
              <a:extLst>
                <a:ext uri="{FF2B5EF4-FFF2-40B4-BE49-F238E27FC236}">
                  <a16:creationId xmlns:a16="http://schemas.microsoft.com/office/drawing/2014/main" id="{297B2E3C-DF3B-9D48-AE99-A95F5024166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33775" y="2959100"/>
              <a:ext cx="2286000"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1image25042240">
              <a:extLst>
                <a:ext uri="{FF2B5EF4-FFF2-40B4-BE49-F238E27FC236}">
                  <a16:creationId xmlns:a16="http://schemas.microsoft.com/office/drawing/2014/main" id="{233E21BD-2B0A-DA46-8483-BB5A2861EA1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769100" y="2692400"/>
              <a:ext cx="660400" cy="812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1image25050112">
              <a:extLst>
                <a:ext uri="{FF2B5EF4-FFF2-40B4-BE49-F238E27FC236}">
                  <a16:creationId xmlns:a16="http://schemas.microsoft.com/office/drawing/2014/main" id="{A9B84A8D-F40F-A24B-82E4-B8F64640729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108700" y="2679700"/>
              <a:ext cx="5588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1image25038592">
              <a:extLst>
                <a:ext uri="{FF2B5EF4-FFF2-40B4-BE49-F238E27FC236}">
                  <a16:creationId xmlns:a16="http://schemas.microsoft.com/office/drawing/2014/main" id="{B7DE2946-8D75-B74F-B42F-3B3D1F9FFB2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2832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age1image25050880">
              <a:extLst>
                <a:ext uri="{FF2B5EF4-FFF2-40B4-BE49-F238E27FC236}">
                  <a16:creationId xmlns:a16="http://schemas.microsoft.com/office/drawing/2014/main" id="{9CCA17DE-6BCD-9A4B-800F-A5F68A3420BC}"/>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457700" y="2692400"/>
              <a:ext cx="723900" cy="787400"/>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10">
            <a:extLst>
              <a:ext uri="{FF2B5EF4-FFF2-40B4-BE49-F238E27FC236}">
                <a16:creationId xmlns:a16="http://schemas.microsoft.com/office/drawing/2014/main" id="{A77A79A8-AF78-3840-A97A-A0CFCA531D5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1" b="-7428"/>
          <a:stretch/>
        </p:blipFill>
        <p:spPr>
          <a:xfrm>
            <a:off x="252446" y="252000"/>
            <a:ext cx="1432450" cy="876891"/>
          </a:xfrm>
          <a:prstGeom prst="rect">
            <a:avLst/>
          </a:prstGeom>
        </p:spPr>
      </p:pic>
      <p:graphicFrame>
        <p:nvGraphicFramePr>
          <p:cNvPr id="5" name="Table 5">
            <a:extLst>
              <a:ext uri="{FF2B5EF4-FFF2-40B4-BE49-F238E27FC236}">
                <a16:creationId xmlns:a16="http://schemas.microsoft.com/office/drawing/2014/main" id="{1F94DCA8-38F2-C543-A09B-50E5CD04D01C}"/>
              </a:ext>
            </a:extLst>
          </p:cNvPr>
          <p:cNvGraphicFramePr>
            <a:graphicFrameLocks noGrp="1"/>
          </p:cNvGraphicFramePr>
          <p:nvPr>
            <p:extLst>
              <p:ext uri="{D42A27DB-BD31-4B8C-83A1-F6EECF244321}">
                <p14:modId xmlns:p14="http://schemas.microsoft.com/office/powerpoint/2010/main" val="3449105672"/>
              </p:ext>
            </p:extLst>
          </p:nvPr>
        </p:nvGraphicFramePr>
        <p:xfrm>
          <a:off x="3501985" y="1217382"/>
          <a:ext cx="8128000" cy="2816231"/>
        </p:xfrm>
        <a:graphic>
          <a:graphicData uri="http://schemas.openxmlformats.org/drawingml/2006/table">
            <a:tbl>
              <a:tblPr firstRow="1" bandRow="1">
                <a:tableStyleId>{5C22544A-7EE6-4342-B048-85BDC9FD1C3A}</a:tableStyleId>
              </a:tblPr>
              <a:tblGrid>
                <a:gridCol w="6186025">
                  <a:extLst>
                    <a:ext uri="{9D8B030D-6E8A-4147-A177-3AD203B41FA5}">
                      <a16:colId xmlns:a16="http://schemas.microsoft.com/office/drawing/2014/main" val="3993150830"/>
                    </a:ext>
                  </a:extLst>
                </a:gridCol>
                <a:gridCol w="1941975">
                  <a:extLst>
                    <a:ext uri="{9D8B030D-6E8A-4147-A177-3AD203B41FA5}">
                      <a16:colId xmlns:a16="http://schemas.microsoft.com/office/drawing/2014/main" val="4012840105"/>
                    </a:ext>
                  </a:extLst>
                </a:gridCol>
              </a:tblGrid>
              <a:tr h="618137">
                <a:tc>
                  <a:txBody>
                    <a:bodyPr/>
                    <a:lstStyle/>
                    <a:p>
                      <a:r>
                        <a:rPr lang="en-NL" dirty="0">
                          <a:solidFill>
                            <a:schemeClr val="accent6">
                              <a:lumMod val="75000"/>
                            </a:schemeClr>
                          </a:solidFill>
                        </a:rPr>
                        <a:t>AARC Guidelines</a:t>
                      </a:r>
                    </a:p>
                  </a:txBody>
                  <a:tcPr anchor="ctr">
                    <a:lnT w="762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6">
                              <a:lumMod val="75000"/>
                            </a:schemeClr>
                          </a:solidFill>
                        </a:rPr>
                        <a:t>AARC Identifier</a:t>
                      </a:r>
                    </a:p>
                  </a:txBody>
                  <a:tcPr anchor="ctr">
                    <a:lnT w="762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3566317017"/>
                  </a:ext>
                </a:extLst>
              </a:tr>
              <a:tr h="732698">
                <a:tc>
                  <a:txBody>
                    <a:bodyPr/>
                    <a:lstStyle/>
                    <a:p>
                      <a:r>
                        <a:rPr lang="en-GB" dirty="0">
                          <a:solidFill>
                            <a:schemeClr val="accent6">
                              <a:lumMod val="75000"/>
                            </a:schemeClr>
                          </a:solidFill>
                        </a:rPr>
                        <a:t>Guidelines for expressing community user identifiers</a:t>
                      </a:r>
                      <a:endParaRPr lang="en-NL" dirty="0">
                        <a:solidFill>
                          <a:schemeClr val="accent6">
                            <a:lumMod val="75000"/>
                          </a:schemeClr>
                        </a:solidFill>
                      </a:endParaRPr>
                    </a:p>
                  </a:txBody>
                  <a:tcPr anchor="ct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6">
                              <a:lumMod val="75000"/>
                            </a:schemeClr>
                          </a:solidFill>
                        </a:rPr>
                        <a:t>AARC-G026</a:t>
                      </a:r>
                    </a:p>
                  </a:txBody>
                  <a:tcPr anchor="ct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2372900163"/>
                  </a:ext>
                </a:extLst>
              </a:tr>
              <a:tr h="732698">
                <a:tc>
                  <a:txBody>
                    <a:bodyPr/>
                    <a:lstStyle/>
                    <a:p>
                      <a:r>
                        <a:rPr lang="en-GB" dirty="0">
                          <a:solidFill>
                            <a:schemeClr val="accent6">
                              <a:lumMod val="75000"/>
                            </a:schemeClr>
                          </a:solidFill>
                        </a:rPr>
                        <a:t>AARC profile for expressing community identity attributes</a:t>
                      </a:r>
                      <a:endParaRPr lang="en-NL" dirty="0">
                        <a:solidFill>
                          <a:schemeClr val="accent6">
                            <a:lumMod val="75000"/>
                          </a:schemeClr>
                        </a:solidFill>
                      </a:endParaRPr>
                    </a:p>
                  </a:txBody>
                  <a:tcPr anchor="ct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L" dirty="0">
                          <a:solidFill>
                            <a:schemeClr val="accent6">
                              <a:lumMod val="75000"/>
                            </a:schemeClr>
                          </a:solidFill>
                        </a:rPr>
                        <a:t>AARC-G056</a:t>
                      </a:r>
                    </a:p>
                  </a:txBody>
                  <a:tcPr anchor="ct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864940760"/>
                  </a:ext>
                </a:extLst>
              </a:tr>
              <a:tr h="732698">
                <a:tc>
                  <a:txBody>
                    <a:bodyPr/>
                    <a:lstStyle/>
                    <a:p>
                      <a:r>
                        <a:rPr lang="en-GB" dirty="0">
                          <a:solidFill>
                            <a:schemeClr val="accent6">
                              <a:lumMod val="75000"/>
                            </a:schemeClr>
                          </a:solidFill>
                        </a:rPr>
                        <a:t>A specification for </a:t>
                      </a:r>
                      <a:r>
                        <a:rPr lang="en-GB" dirty="0" err="1">
                          <a:solidFill>
                            <a:schemeClr val="accent6">
                              <a:lumMod val="75000"/>
                            </a:schemeClr>
                          </a:solidFill>
                        </a:rPr>
                        <a:t>IdP</a:t>
                      </a:r>
                      <a:r>
                        <a:rPr lang="en-GB" dirty="0">
                          <a:solidFill>
                            <a:schemeClr val="accent6">
                              <a:lumMod val="75000"/>
                            </a:schemeClr>
                          </a:solidFill>
                        </a:rPr>
                        <a:t> hinting v2.0</a:t>
                      </a:r>
                      <a:endParaRPr lang="en-NL" dirty="0">
                        <a:solidFill>
                          <a:schemeClr val="accent6">
                            <a:lumMod val="75000"/>
                          </a:schemeClr>
                        </a:solidFill>
                      </a:endParaRPr>
                    </a:p>
                  </a:txBody>
                  <a:tcPr anchor="ctr">
                    <a:lnT w="12700" cap="flat" cmpd="sng" algn="ctr">
                      <a:solidFill>
                        <a:schemeClr val="accent6">
                          <a:lumMod val="75000"/>
                        </a:schemeClr>
                      </a:solidFill>
                      <a:prstDash val="solid"/>
                      <a:round/>
                      <a:headEnd type="none" w="med" len="med"/>
                      <a:tailEnd type="none" w="med" len="med"/>
                    </a:lnT>
                    <a:lnB w="76200" cap="flat" cmpd="sng" algn="ctr">
                      <a:solidFill>
                        <a:schemeClr val="accent6">
                          <a:lumMod val="75000"/>
                        </a:schemeClr>
                      </a:solidFill>
                      <a:prstDash val="solid"/>
                      <a:round/>
                      <a:headEnd type="none" w="med" len="med"/>
                      <a:tailEnd type="none" w="med" len="med"/>
                    </a:lnB>
                    <a:solidFill>
                      <a:srgbClr val="FFFFFF">
                        <a:alpha val="81176"/>
                      </a:srgbClr>
                    </a:solidFill>
                  </a:tcPr>
                </a:tc>
                <a:tc>
                  <a:txBody>
                    <a:bodyPr/>
                    <a:lstStyle/>
                    <a:p>
                      <a:pPr algn="ctr"/>
                      <a:r>
                        <a:rPr lang="en-NL" dirty="0">
                          <a:solidFill>
                            <a:schemeClr val="accent6">
                              <a:lumMod val="75000"/>
                            </a:schemeClr>
                          </a:solidFill>
                        </a:rPr>
                        <a:t>AARC-G049</a:t>
                      </a:r>
                    </a:p>
                  </a:txBody>
                  <a:tcPr anchor="ctr">
                    <a:lnT w="12700" cap="flat" cmpd="sng" algn="ctr">
                      <a:solidFill>
                        <a:schemeClr val="accent6">
                          <a:lumMod val="75000"/>
                        </a:schemeClr>
                      </a:solidFill>
                      <a:prstDash val="solid"/>
                      <a:round/>
                      <a:headEnd type="none" w="med" len="med"/>
                      <a:tailEnd type="none" w="med" len="med"/>
                    </a:lnT>
                    <a:lnB w="76200" cap="flat" cmpd="sng" algn="ctr">
                      <a:solidFill>
                        <a:schemeClr val="accent6">
                          <a:lumMod val="75000"/>
                        </a:schemeClr>
                      </a:solidFill>
                      <a:prstDash val="solid"/>
                      <a:round/>
                      <a:headEnd type="none" w="med" len="med"/>
                      <a:tailEnd type="none" w="med" len="med"/>
                    </a:lnB>
                    <a:solidFill>
                      <a:srgbClr val="FFFFFF">
                        <a:alpha val="81176"/>
                      </a:srgbClr>
                    </a:solidFill>
                  </a:tcPr>
                </a:tc>
                <a:extLst>
                  <a:ext uri="{0D108BD9-81ED-4DB2-BD59-A6C34878D82A}">
                    <a16:rowId xmlns:a16="http://schemas.microsoft.com/office/drawing/2014/main" val="3874431707"/>
                  </a:ext>
                </a:extLst>
              </a:tr>
            </a:tbl>
          </a:graphicData>
        </a:graphic>
      </p:graphicFrame>
      <p:sp>
        <p:nvSpPr>
          <p:cNvPr id="18" name="Title 2">
            <a:extLst>
              <a:ext uri="{FF2B5EF4-FFF2-40B4-BE49-F238E27FC236}">
                <a16:creationId xmlns:a16="http://schemas.microsoft.com/office/drawing/2014/main" id="{E9A75CDB-B780-124D-9AE9-E57513BCE6D1}"/>
              </a:ext>
            </a:extLst>
          </p:cNvPr>
          <p:cNvSpPr txBox="1">
            <a:spLocks/>
          </p:cNvSpPr>
          <p:nvPr/>
        </p:nvSpPr>
        <p:spPr>
          <a:xfrm>
            <a:off x="3501985" y="156944"/>
            <a:ext cx="8128000" cy="938212"/>
          </a:xfrm>
          <a:prstGeom prst="rect">
            <a:avLst/>
          </a:prstGeom>
          <a:solidFill>
            <a:srgbClr val="000000">
              <a:alpha val="50196"/>
            </a:srgbClr>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Interoperability</a:t>
            </a:r>
          </a:p>
        </p:txBody>
      </p:sp>
    </p:spTree>
    <p:extLst>
      <p:ext uri="{BB962C8B-B14F-4D97-AF65-F5344CB8AC3E}">
        <p14:creationId xmlns:p14="http://schemas.microsoft.com/office/powerpoint/2010/main" val="4217559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46228"/>
            <a:ext cx="12306300" cy="6891528"/>
          </a:xfrm>
          <a:prstGeom prst="rect">
            <a:avLst/>
          </a:prstGeom>
        </p:spPr>
      </p:pic>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16</a:t>
            </a:fld>
            <a:endParaRPr lang="en-GB" dirty="0"/>
          </a:p>
        </p:txBody>
      </p:sp>
      <p:pic>
        <p:nvPicPr>
          <p:cNvPr id="9" name="Picture 8">
            <a:extLst>
              <a:ext uri="{FF2B5EF4-FFF2-40B4-BE49-F238E27FC236}">
                <a16:creationId xmlns:a16="http://schemas.microsoft.com/office/drawing/2014/main" id="{26D54AB4-731E-7A4A-BA74-EE05A7D09544}"/>
              </a:ext>
            </a:extLst>
          </p:cNvPr>
          <p:cNvPicPr>
            <a:picLocks noChangeAspect="1"/>
          </p:cNvPicPr>
          <p:nvPr/>
        </p:nvPicPr>
        <p:blipFill>
          <a:blip r:embed="rId4"/>
          <a:stretch>
            <a:fillRect/>
          </a:stretch>
        </p:blipFill>
        <p:spPr>
          <a:xfrm>
            <a:off x="5910468" y="2717800"/>
            <a:ext cx="371061" cy="266700"/>
          </a:xfrm>
          <a:prstGeom prst="rect">
            <a:avLst/>
          </a:prstGeom>
        </p:spPr>
      </p:pic>
      <p:pic>
        <p:nvPicPr>
          <p:cNvPr id="10" name="Picture 9">
            <a:extLst>
              <a:ext uri="{FF2B5EF4-FFF2-40B4-BE49-F238E27FC236}">
                <a16:creationId xmlns:a16="http://schemas.microsoft.com/office/drawing/2014/main" id="{E3205654-497F-EC48-BC8E-E6E3AEEC067B}"/>
              </a:ext>
            </a:extLst>
          </p:cNvPr>
          <p:cNvPicPr>
            <a:picLocks noChangeAspect="1"/>
          </p:cNvPicPr>
          <p:nvPr/>
        </p:nvPicPr>
        <p:blipFill>
          <a:blip r:embed="rId4"/>
          <a:stretch>
            <a:fillRect/>
          </a:stretch>
        </p:blipFill>
        <p:spPr>
          <a:xfrm>
            <a:off x="5910468" y="4628359"/>
            <a:ext cx="371061" cy="266700"/>
          </a:xfrm>
          <a:prstGeom prst="rect">
            <a:avLst/>
          </a:prstGeom>
        </p:spPr>
      </p:pic>
      <p:sp>
        <p:nvSpPr>
          <p:cNvPr id="11" name="Title 2">
            <a:extLst>
              <a:ext uri="{FF2B5EF4-FFF2-40B4-BE49-F238E27FC236}">
                <a16:creationId xmlns:a16="http://schemas.microsoft.com/office/drawing/2014/main" id="{BFBEB549-16E7-9F42-988C-F0128563E4E7}"/>
              </a:ext>
            </a:extLst>
          </p:cNvPr>
          <p:cNvSpPr txBox="1">
            <a:spLocks/>
          </p:cNvSpPr>
          <p:nvPr/>
        </p:nvSpPr>
        <p:spPr>
          <a:xfrm>
            <a:off x="10160" y="204788"/>
            <a:ext cx="5575300" cy="938212"/>
          </a:xfrm>
          <a:prstGeom prst="rect">
            <a:avLst/>
          </a:prstGeom>
          <a:solidFill>
            <a:srgbClr val="000000">
              <a:alpha val="50196"/>
            </a:srgb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Powered by eduTEAMS</a:t>
            </a:r>
          </a:p>
        </p:txBody>
      </p:sp>
      <p:graphicFrame>
        <p:nvGraphicFramePr>
          <p:cNvPr id="12" name="Google Shape;1034;g8909128b05_1_507">
            <a:extLst>
              <a:ext uri="{FF2B5EF4-FFF2-40B4-BE49-F238E27FC236}">
                <a16:creationId xmlns:a16="http://schemas.microsoft.com/office/drawing/2014/main" id="{A297F30D-3D0A-E941-A093-CC5848F5C14B}"/>
              </a:ext>
            </a:extLst>
          </p:cNvPr>
          <p:cNvGraphicFramePr/>
          <p:nvPr>
            <p:extLst>
              <p:ext uri="{D42A27DB-BD31-4B8C-83A1-F6EECF244321}">
                <p14:modId xmlns:p14="http://schemas.microsoft.com/office/powerpoint/2010/main" val="2973075800"/>
              </p:ext>
            </p:extLst>
          </p:nvPr>
        </p:nvGraphicFramePr>
        <p:xfrm>
          <a:off x="514925" y="1064207"/>
          <a:ext cx="11162145" cy="5620904"/>
        </p:xfrm>
        <a:graphic>
          <a:graphicData uri="http://schemas.openxmlformats.org/drawingml/2006/table">
            <a:tbl>
              <a:tblPr>
                <a:noFill/>
              </a:tblPr>
              <a:tblGrid>
                <a:gridCol w="7525989">
                  <a:extLst>
                    <a:ext uri="{9D8B030D-6E8A-4147-A177-3AD203B41FA5}">
                      <a16:colId xmlns:a16="http://schemas.microsoft.com/office/drawing/2014/main" val="20000"/>
                    </a:ext>
                  </a:extLst>
                </a:gridCol>
                <a:gridCol w="3636156">
                  <a:extLst>
                    <a:ext uri="{9D8B030D-6E8A-4147-A177-3AD203B41FA5}">
                      <a16:colId xmlns:a16="http://schemas.microsoft.com/office/drawing/2014/main" val="20001"/>
                    </a:ext>
                  </a:extLst>
                </a:gridCol>
              </a:tblGrid>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FENIX Research Infrastructure AAI</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 (Transitioning)</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798785890"/>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LUMI - </a:t>
                      </a:r>
                      <a:r>
                        <a:rPr lang="en-GB" sz="1800" b="1" dirty="0" err="1">
                          <a:solidFill>
                            <a:schemeClr val="bg1"/>
                          </a:solidFill>
                        </a:rPr>
                        <a:t>EuroHPC</a:t>
                      </a:r>
                      <a:endParaRPr lang="en-GB"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Design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2104159718"/>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PRACE</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Design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71984658"/>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err="1">
                          <a:solidFill>
                            <a:schemeClr val="bg1"/>
                          </a:solidFill>
                        </a:rPr>
                        <a:t>PaNOSC</a:t>
                      </a:r>
                      <a:r>
                        <a:rPr lang="en-GB" sz="1800" b="1" dirty="0">
                          <a:solidFill>
                            <a:schemeClr val="bg1"/>
                          </a:solidFill>
                        </a:rPr>
                        <a:t> (</a:t>
                      </a:r>
                      <a:r>
                        <a:rPr lang="en-GB" sz="1800" b="1" dirty="0" err="1">
                          <a:solidFill>
                            <a:schemeClr val="bg1"/>
                          </a:solidFill>
                        </a:rPr>
                        <a:t>UmbrellaID</a:t>
                      </a:r>
                      <a:r>
                        <a:rPr lang="en-GB" sz="1800" b="1" dirty="0">
                          <a:solidFill>
                            <a:schemeClr val="bg1"/>
                          </a:solidFill>
                        </a:rPr>
                        <a:t>) – Photon and Neutron Sources - ESFRI Cluster Project</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 </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721674903"/>
                  </a:ext>
                </a:extLst>
              </a:tr>
              <a:tr h="46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bg1"/>
                          </a:solidFill>
                        </a:rPr>
                        <a:t>EOSC Life – Life Science RIs - ESFRI Cluster Project</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 (Transitioning)</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935270675"/>
                  </a:ext>
                </a:extLst>
              </a:tr>
              <a:tr h="462725">
                <a:tc>
                  <a:txBody>
                    <a:bodyPr/>
                    <a:lstStyle/>
                    <a:p>
                      <a:pPr marL="0" lvl="0" indent="0" algn="l" rtl="0">
                        <a:spcBef>
                          <a:spcPts val="0"/>
                        </a:spcBef>
                        <a:spcAft>
                          <a:spcPts val="0"/>
                        </a:spcAft>
                        <a:buNone/>
                      </a:pPr>
                      <a:r>
                        <a:rPr lang="en-US" sz="1800" b="1" dirty="0">
                          <a:solidFill>
                            <a:schemeClr val="bg1"/>
                          </a:solidFill>
                        </a:rPr>
                        <a:t>SSHOC – Social Sciences &amp; Humanities Open Cloud - ESFRI Cluster Project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620540704"/>
                  </a:ext>
                </a:extLst>
              </a:tr>
              <a:tr h="462725">
                <a:tc>
                  <a:txBody>
                    <a:bodyPr/>
                    <a:lstStyle/>
                    <a:p>
                      <a:pPr marL="0" lvl="0" indent="0" algn="l" rtl="0">
                        <a:spcBef>
                          <a:spcPts val="0"/>
                        </a:spcBef>
                        <a:spcAft>
                          <a:spcPts val="0"/>
                        </a:spcAft>
                        <a:buNone/>
                      </a:pPr>
                      <a:r>
                        <a:rPr lang="en-GB" sz="1800" b="1" dirty="0">
                          <a:solidFill>
                            <a:schemeClr val="bg1"/>
                          </a:solidFill>
                        </a:rPr>
                        <a:t>VESPA - Virtual European Solar and Planetary Access - </a:t>
                      </a:r>
                      <a:r>
                        <a:rPr lang="en-GB" sz="1800" b="1" dirty="0" err="1">
                          <a:solidFill>
                            <a:schemeClr val="bg1"/>
                          </a:solidFill>
                        </a:rPr>
                        <a:t>EuroPlanet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260352768"/>
                  </a:ext>
                </a:extLst>
              </a:tr>
              <a:tr h="462725">
                <a:tc>
                  <a:txBody>
                    <a:bodyPr/>
                    <a:lstStyle/>
                    <a:p>
                      <a:pPr marL="0" lvl="0" indent="0" algn="l" rtl="0">
                        <a:spcBef>
                          <a:spcPts val="0"/>
                        </a:spcBef>
                        <a:spcAft>
                          <a:spcPts val="0"/>
                        </a:spcAft>
                        <a:buNone/>
                      </a:pPr>
                      <a:r>
                        <a:rPr lang="en-GB" sz="1800" b="1" dirty="0">
                          <a:solidFill>
                            <a:schemeClr val="bg1"/>
                          </a:solidFill>
                        </a:rPr>
                        <a:t>LAGO – Latin American Giant Observatory</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639741241"/>
                  </a:ext>
                </a:extLst>
              </a:tr>
              <a:tr h="46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err="1">
                          <a:solidFill>
                            <a:schemeClr val="bg1"/>
                          </a:solidFill>
                        </a:rPr>
                        <a:t>NextGEOSS</a:t>
                      </a:r>
                      <a:r>
                        <a:rPr lang="en-GB" sz="1800" b="1" dirty="0">
                          <a:solidFill>
                            <a:schemeClr val="bg1"/>
                          </a:solidFill>
                        </a:rPr>
                        <a:t> - European Earth observation data hub and platform</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1"/>
                  </a:ext>
                </a:extLst>
              </a:tr>
              <a:tr h="462725">
                <a:tc>
                  <a:txBody>
                    <a:bodyPr/>
                    <a:lstStyle/>
                    <a:p>
                      <a:pPr marL="0" lvl="0" indent="0" algn="l" rtl="0">
                        <a:spcBef>
                          <a:spcPts val="0"/>
                        </a:spcBef>
                        <a:spcAft>
                          <a:spcPts val="0"/>
                        </a:spcAft>
                        <a:buNone/>
                      </a:pPr>
                      <a:r>
                        <a:rPr lang="en-GB" sz="1800" b="1" dirty="0" err="1">
                          <a:solidFill>
                            <a:schemeClr val="bg1"/>
                          </a:solidFill>
                        </a:rPr>
                        <a:t>EUROFusion</a:t>
                      </a:r>
                      <a:r>
                        <a:rPr lang="en-GB" sz="1800" b="1" dirty="0">
                          <a:solidFill>
                            <a:schemeClr val="bg1"/>
                          </a:solidFill>
                        </a:rPr>
                        <a:t> – Realising Fusion Electricity in Europe</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Pilot</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201002571"/>
                  </a:ext>
                </a:extLst>
              </a:tr>
              <a:tr h="462725">
                <a:tc>
                  <a:txBody>
                    <a:bodyPr/>
                    <a:lstStyle/>
                    <a:p>
                      <a:pPr marL="0" lvl="0" indent="0" algn="l" rtl="0">
                        <a:spcBef>
                          <a:spcPts val="0"/>
                        </a:spcBef>
                        <a:spcAft>
                          <a:spcPts val="0"/>
                        </a:spcAft>
                        <a:buNone/>
                      </a:pPr>
                      <a:r>
                        <a:rPr lang="en-GB" sz="1800" b="1" dirty="0">
                          <a:solidFill>
                            <a:schemeClr val="bg1"/>
                          </a:solidFill>
                        </a:rPr>
                        <a:t>SURF Research Access Management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 (Transitioning)</a:t>
                      </a: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5"/>
                  </a:ext>
                </a:extLst>
              </a:tr>
              <a:tr h="462725">
                <a:tc>
                  <a:txBody>
                    <a:bodyPr/>
                    <a:lstStyle/>
                    <a:p>
                      <a:pPr marL="0" lvl="0" indent="0" algn="l" rtl="0">
                        <a:spcBef>
                          <a:spcPts val="0"/>
                        </a:spcBef>
                        <a:spcAft>
                          <a:spcPts val="0"/>
                        </a:spcAft>
                        <a:buNone/>
                      </a:pPr>
                      <a:r>
                        <a:rPr lang="en-GB" sz="1800" b="1" dirty="0">
                          <a:solidFill>
                            <a:schemeClr val="bg1"/>
                          </a:solidFill>
                        </a:rPr>
                        <a:t>GEANT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Implementation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6275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46228"/>
            <a:ext cx="12306300" cy="6891528"/>
          </a:xfrm>
          <a:prstGeom prst="rect">
            <a:avLst/>
          </a:prstGeom>
        </p:spPr>
      </p:pic>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17</a:t>
            </a:fld>
            <a:endParaRPr lang="en-GB" dirty="0"/>
          </a:p>
        </p:txBody>
      </p:sp>
      <p:pic>
        <p:nvPicPr>
          <p:cNvPr id="9" name="Picture 8">
            <a:extLst>
              <a:ext uri="{FF2B5EF4-FFF2-40B4-BE49-F238E27FC236}">
                <a16:creationId xmlns:a16="http://schemas.microsoft.com/office/drawing/2014/main" id="{26D54AB4-731E-7A4A-BA74-EE05A7D09544}"/>
              </a:ext>
            </a:extLst>
          </p:cNvPr>
          <p:cNvPicPr>
            <a:picLocks noChangeAspect="1"/>
          </p:cNvPicPr>
          <p:nvPr/>
        </p:nvPicPr>
        <p:blipFill>
          <a:blip r:embed="rId4"/>
          <a:stretch>
            <a:fillRect/>
          </a:stretch>
        </p:blipFill>
        <p:spPr>
          <a:xfrm>
            <a:off x="5910468" y="2717800"/>
            <a:ext cx="371061" cy="266700"/>
          </a:xfrm>
          <a:prstGeom prst="rect">
            <a:avLst/>
          </a:prstGeom>
        </p:spPr>
      </p:pic>
      <p:pic>
        <p:nvPicPr>
          <p:cNvPr id="10" name="Picture 9">
            <a:extLst>
              <a:ext uri="{FF2B5EF4-FFF2-40B4-BE49-F238E27FC236}">
                <a16:creationId xmlns:a16="http://schemas.microsoft.com/office/drawing/2014/main" id="{E3205654-497F-EC48-BC8E-E6E3AEEC067B}"/>
              </a:ext>
            </a:extLst>
          </p:cNvPr>
          <p:cNvPicPr>
            <a:picLocks noChangeAspect="1"/>
          </p:cNvPicPr>
          <p:nvPr/>
        </p:nvPicPr>
        <p:blipFill>
          <a:blip r:embed="rId4"/>
          <a:stretch>
            <a:fillRect/>
          </a:stretch>
        </p:blipFill>
        <p:spPr>
          <a:xfrm>
            <a:off x="5910468" y="4628359"/>
            <a:ext cx="371061" cy="266700"/>
          </a:xfrm>
          <a:prstGeom prst="rect">
            <a:avLst/>
          </a:prstGeom>
        </p:spPr>
      </p:pic>
      <p:sp>
        <p:nvSpPr>
          <p:cNvPr id="11" name="Title 2">
            <a:extLst>
              <a:ext uri="{FF2B5EF4-FFF2-40B4-BE49-F238E27FC236}">
                <a16:creationId xmlns:a16="http://schemas.microsoft.com/office/drawing/2014/main" id="{BFBEB549-16E7-9F42-988C-F0128563E4E7}"/>
              </a:ext>
            </a:extLst>
          </p:cNvPr>
          <p:cNvSpPr txBox="1">
            <a:spLocks/>
          </p:cNvSpPr>
          <p:nvPr/>
        </p:nvSpPr>
        <p:spPr>
          <a:xfrm>
            <a:off x="0" y="204788"/>
            <a:ext cx="5575300" cy="938212"/>
          </a:xfrm>
          <a:prstGeom prst="rect">
            <a:avLst/>
          </a:prstGeom>
          <a:solidFill>
            <a:srgbClr val="000000">
              <a:alpha val="50196"/>
            </a:srgb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Powered by eduTEAMS</a:t>
            </a:r>
          </a:p>
        </p:txBody>
      </p:sp>
      <p:graphicFrame>
        <p:nvGraphicFramePr>
          <p:cNvPr id="15" name="Google Shape;1034;g8909128b05_1_507">
            <a:extLst>
              <a:ext uri="{FF2B5EF4-FFF2-40B4-BE49-F238E27FC236}">
                <a16:creationId xmlns:a16="http://schemas.microsoft.com/office/drawing/2014/main" id="{5D663A51-CE81-3A4E-B686-C58C3F2DD66C}"/>
              </a:ext>
            </a:extLst>
          </p:cNvPr>
          <p:cNvGraphicFramePr/>
          <p:nvPr>
            <p:extLst>
              <p:ext uri="{D42A27DB-BD31-4B8C-83A1-F6EECF244321}">
                <p14:modId xmlns:p14="http://schemas.microsoft.com/office/powerpoint/2010/main" val="3144213290"/>
              </p:ext>
            </p:extLst>
          </p:nvPr>
        </p:nvGraphicFramePr>
        <p:xfrm>
          <a:off x="514925" y="1064207"/>
          <a:ext cx="11162145" cy="5620904"/>
        </p:xfrm>
        <a:graphic>
          <a:graphicData uri="http://schemas.openxmlformats.org/drawingml/2006/table">
            <a:tbl>
              <a:tblPr>
                <a:noFill/>
              </a:tblPr>
              <a:tblGrid>
                <a:gridCol w="7525989">
                  <a:extLst>
                    <a:ext uri="{9D8B030D-6E8A-4147-A177-3AD203B41FA5}">
                      <a16:colId xmlns:a16="http://schemas.microsoft.com/office/drawing/2014/main" val="20000"/>
                    </a:ext>
                  </a:extLst>
                </a:gridCol>
                <a:gridCol w="3636156">
                  <a:extLst>
                    <a:ext uri="{9D8B030D-6E8A-4147-A177-3AD203B41FA5}">
                      <a16:colId xmlns:a16="http://schemas.microsoft.com/office/drawing/2014/main" val="20001"/>
                    </a:ext>
                  </a:extLst>
                </a:gridCol>
              </a:tblGrid>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FENIX Research Infrastructure AAI</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 (Transitioning)</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798785890"/>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LUMI - </a:t>
                      </a:r>
                      <a:r>
                        <a:rPr lang="en-GB" sz="1800" b="1" dirty="0" err="1">
                          <a:solidFill>
                            <a:schemeClr val="bg1"/>
                          </a:solidFill>
                        </a:rPr>
                        <a:t>EuroHPC</a:t>
                      </a:r>
                      <a:endParaRPr lang="en-GB"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Design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2104159718"/>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a:solidFill>
                            <a:schemeClr val="bg1"/>
                          </a:solidFill>
                        </a:rPr>
                        <a:t>PRACE</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Design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71984658"/>
                  </a:ext>
                </a:extLst>
              </a:tr>
              <a:tr h="46272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800" b="1" dirty="0" err="1">
                          <a:solidFill>
                            <a:schemeClr val="bg1"/>
                          </a:solidFill>
                        </a:rPr>
                        <a:t>PaNOSC</a:t>
                      </a:r>
                      <a:r>
                        <a:rPr lang="en-GB" sz="1800" b="1" dirty="0">
                          <a:solidFill>
                            <a:schemeClr val="bg1"/>
                          </a:solidFill>
                        </a:rPr>
                        <a:t> (</a:t>
                      </a:r>
                      <a:r>
                        <a:rPr lang="en-GB" sz="1800" b="1" dirty="0" err="1">
                          <a:solidFill>
                            <a:schemeClr val="bg1"/>
                          </a:solidFill>
                        </a:rPr>
                        <a:t>UmbrellaID</a:t>
                      </a:r>
                      <a:r>
                        <a:rPr lang="en-GB" sz="1800" b="1" dirty="0">
                          <a:solidFill>
                            <a:schemeClr val="bg1"/>
                          </a:solidFill>
                        </a:rPr>
                        <a:t>) – Photon and Neutron Sources - ESFRI Cluster Project</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 </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721674903"/>
                  </a:ext>
                </a:extLst>
              </a:tr>
              <a:tr h="46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bg1"/>
                          </a:solidFill>
                        </a:rPr>
                        <a:t>EOSC Life – Life Science RIs - ESFRI Cluster Project</a:t>
                      </a: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 (Transitioning)</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935270675"/>
                  </a:ext>
                </a:extLst>
              </a:tr>
              <a:tr h="462725">
                <a:tc>
                  <a:txBody>
                    <a:bodyPr/>
                    <a:lstStyle/>
                    <a:p>
                      <a:pPr marL="0" lvl="0" indent="0" algn="l" rtl="0">
                        <a:spcBef>
                          <a:spcPts val="0"/>
                        </a:spcBef>
                        <a:spcAft>
                          <a:spcPts val="0"/>
                        </a:spcAft>
                        <a:buNone/>
                      </a:pPr>
                      <a:r>
                        <a:rPr lang="en-US" sz="1800" b="1" dirty="0">
                          <a:solidFill>
                            <a:schemeClr val="bg1"/>
                          </a:solidFill>
                        </a:rPr>
                        <a:t>SSHOC – Social Sciences &amp; Humanities Open Cloud - ESFRI Cluster Project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US"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620540704"/>
                  </a:ext>
                </a:extLst>
              </a:tr>
              <a:tr h="462725">
                <a:tc>
                  <a:txBody>
                    <a:bodyPr/>
                    <a:lstStyle/>
                    <a:p>
                      <a:pPr marL="0" lvl="0" indent="0" algn="l" rtl="0">
                        <a:spcBef>
                          <a:spcPts val="0"/>
                        </a:spcBef>
                        <a:spcAft>
                          <a:spcPts val="0"/>
                        </a:spcAft>
                        <a:buNone/>
                      </a:pPr>
                      <a:r>
                        <a:rPr lang="en-GB" sz="1800" b="1" dirty="0">
                          <a:solidFill>
                            <a:schemeClr val="bg1"/>
                          </a:solidFill>
                        </a:rPr>
                        <a:t>VESPA - Virtual European Solar and Planetary Access - </a:t>
                      </a:r>
                      <a:r>
                        <a:rPr lang="en-GB" sz="1800" b="1" dirty="0" err="1">
                          <a:solidFill>
                            <a:schemeClr val="bg1"/>
                          </a:solidFill>
                        </a:rPr>
                        <a:t>EuroPlanet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260352768"/>
                  </a:ext>
                </a:extLst>
              </a:tr>
              <a:tr h="462725">
                <a:tc>
                  <a:txBody>
                    <a:bodyPr/>
                    <a:lstStyle/>
                    <a:p>
                      <a:pPr marL="0" lvl="0" indent="0" algn="l" rtl="0">
                        <a:spcBef>
                          <a:spcPts val="0"/>
                        </a:spcBef>
                        <a:spcAft>
                          <a:spcPts val="0"/>
                        </a:spcAft>
                        <a:buNone/>
                      </a:pPr>
                      <a:r>
                        <a:rPr lang="en-GB" sz="1800" b="1" dirty="0">
                          <a:solidFill>
                            <a:schemeClr val="bg1"/>
                          </a:solidFill>
                        </a:rPr>
                        <a:t>LAGO – Latin American Giant Observatory</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639741241"/>
                  </a:ext>
                </a:extLst>
              </a:tr>
              <a:tr h="46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err="1">
                          <a:solidFill>
                            <a:schemeClr val="bg1"/>
                          </a:solidFill>
                        </a:rPr>
                        <a:t>NextGEOSS</a:t>
                      </a:r>
                      <a:r>
                        <a:rPr lang="en-GB" sz="1800" b="1" dirty="0">
                          <a:solidFill>
                            <a:schemeClr val="bg1"/>
                          </a:solidFill>
                        </a:rPr>
                        <a:t> - European Earth observation data hub and platform</a:t>
                      </a: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1"/>
                  </a:ext>
                </a:extLst>
              </a:tr>
              <a:tr h="462725">
                <a:tc>
                  <a:txBody>
                    <a:bodyPr/>
                    <a:lstStyle/>
                    <a:p>
                      <a:pPr marL="0" lvl="0" indent="0" algn="l" rtl="0">
                        <a:spcBef>
                          <a:spcPts val="0"/>
                        </a:spcBef>
                        <a:spcAft>
                          <a:spcPts val="0"/>
                        </a:spcAft>
                        <a:buNone/>
                      </a:pPr>
                      <a:r>
                        <a:rPr lang="en-GB" sz="1800" b="1" dirty="0" err="1">
                          <a:solidFill>
                            <a:schemeClr val="bg1"/>
                          </a:solidFill>
                        </a:rPr>
                        <a:t>EUROFusion</a:t>
                      </a:r>
                      <a:r>
                        <a:rPr lang="en-GB" sz="1800" b="1" dirty="0">
                          <a:solidFill>
                            <a:schemeClr val="bg1"/>
                          </a:solidFill>
                        </a:rPr>
                        <a:t> – Realising Fusion Electricity in Europe</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Pilot</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3201002571"/>
                  </a:ext>
                </a:extLst>
              </a:tr>
              <a:tr h="462725">
                <a:tc>
                  <a:txBody>
                    <a:bodyPr/>
                    <a:lstStyle/>
                    <a:p>
                      <a:pPr marL="0" lvl="0" indent="0" algn="l" rtl="0">
                        <a:spcBef>
                          <a:spcPts val="0"/>
                        </a:spcBef>
                        <a:spcAft>
                          <a:spcPts val="0"/>
                        </a:spcAft>
                        <a:buNone/>
                      </a:pPr>
                      <a:r>
                        <a:rPr lang="en-GB" sz="1800" b="1" dirty="0">
                          <a:solidFill>
                            <a:schemeClr val="bg1"/>
                          </a:solidFill>
                        </a:rPr>
                        <a:t>SURF Research Access Management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lgn="ctr">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Production (Transitioning)</a:t>
                      </a: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5"/>
                  </a:ext>
                </a:extLst>
              </a:tr>
              <a:tr h="462725">
                <a:tc>
                  <a:txBody>
                    <a:bodyPr/>
                    <a:lstStyle/>
                    <a:p>
                      <a:pPr marL="0" lvl="0" indent="0" algn="l" rtl="0">
                        <a:spcBef>
                          <a:spcPts val="0"/>
                        </a:spcBef>
                        <a:spcAft>
                          <a:spcPts val="0"/>
                        </a:spcAft>
                        <a:buNone/>
                      </a:pPr>
                      <a:r>
                        <a:rPr lang="en-GB" sz="1800" b="1" dirty="0">
                          <a:solidFill>
                            <a:schemeClr val="bg1"/>
                          </a:solidFill>
                        </a:rPr>
                        <a:t>GEANT</a:t>
                      </a:r>
                      <a:endParaRPr sz="1800" b="1" dirty="0">
                        <a:solidFill>
                          <a:schemeClr val="bg1"/>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chemeClr val="accent6">
                        <a:lumMod val="75000"/>
                        <a:alpha val="75294"/>
                      </a:schemeClr>
                    </a:solidFill>
                  </a:tcPr>
                </a:tc>
                <a:tc>
                  <a:txBody>
                    <a:bodyPr/>
                    <a:lstStyle/>
                    <a:p>
                      <a:pPr marL="0" lvl="0" indent="0" algn="l" rtl="0">
                        <a:spcBef>
                          <a:spcPts val="0"/>
                        </a:spcBef>
                        <a:spcAft>
                          <a:spcPts val="0"/>
                        </a:spcAft>
                        <a:buNone/>
                      </a:pPr>
                      <a:r>
                        <a:rPr lang="en-GB" sz="1800" b="1" dirty="0">
                          <a:solidFill>
                            <a:schemeClr val="bg1"/>
                          </a:solidFill>
                        </a:rPr>
                        <a:t>Implementation</a:t>
                      </a:r>
                      <a:endParaRPr sz="1800" b="1" dirty="0">
                        <a:solidFill>
                          <a:schemeClr val="bg1"/>
                        </a:solidFill>
                      </a:endParaRPr>
                    </a:p>
                  </a:txBody>
                  <a:tcPr marL="91425" marR="91425" marT="91425" marB="91425">
                    <a:lnL w="9525" cap="flat" cmpd="sng" algn="ctr">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lgn="ctr">
                      <a:solidFill>
                        <a:srgbClr val="FFFFFF"/>
                      </a:solidFill>
                      <a:prstDash val="solid"/>
                      <a:round/>
                      <a:headEnd type="none" w="sm" len="sm"/>
                      <a:tailEnd type="none" w="sm" len="sm"/>
                    </a:lnT>
                    <a:lnB w="9525" cap="flat" cmpd="sng" algn="ctr">
                      <a:solidFill>
                        <a:srgbClr val="FFFFFF"/>
                      </a:solidFill>
                      <a:prstDash val="solid"/>
                      <a:round/>
                      <a:headEnd type="none" w="sm" len="sm"/>
                      <a:tailEnd type="none" w="sm" len="sm"/>
                    </a:lnB>
                    <a:solidFill>
                      <a:srgbClr val="324D20">
                        <a:alpha val="74902"/>
                      </a:srgbClr>
                    </a:solidFill>
                  </a:tcPr>
                </a:tc>
                <a:extLst>
                  <a:ext uri="{0D108BD9-81ED-4DB2-BD59-A6C34878D82A}">
                    <a16:rowId xmlns:a16="http://schemas.microsoft.com/office/drawing/2014/main" val="10006"/>
                  </a:ext>
                </a:extLst>
              </a:tr>
            </a:tbl>
          </a:graphicData>
        </a:graphic>
      </p:graphicFrame>
      <p:sp>
        <p:nvSpPr>
          <p:cNvPr id="13" name="Google Shape;1037;g8909128b05_1_507">
            <a:extLst>
              <a:ext uri="{FF2B5EF4-FFF2-40B4-BE49-F238E27FC236}">
                <a16:creationId xmlns:a16="http://schemas.microsoft.com/office/drawing/2014/main" id="{F9959E95-6F33-F943-934C-212205B607E5}"/>
              </a:ext>
            </a:extLst>
          </p:cNvPr>
          <p:cNvSpPr/>
          <p:nvPr/>
        </p:nvSpPr>
        <p:spPr>
          <a:xfrm>
            <a:off x="6217285" y="2229641"/>
            <a:ext cx="5249646" cy="1753490"/>
          </a:xfrm>
          <a:custGeom>
            <a:avLst/>
            <a:gdLst/>
            <a:ahLst/>
            <a:cxnLst/>
            <a:rect l="l" t="t" r="r" b="b"/>
            <a:pathLst>
              <a:path w="3608004" h="2164802" extrusionOk="0">
                <a:moveTo>
                  <a:pt x="0" y="0"/>
                </a:moveTo>
                <a:lnTo>
                  <a:pt x="3608004" y="0"/>
                </a:lnTo>
                <a:lnTo>
                  <a:pt x="3608004" y="2164802"/>
                </a:lnTo>
                <a:lnTo>
                  <a:pt x="0" y="2164802"/>
                </a:lnTo>
                <a:lnTo>
                  <a:pt x="0" y="0"/>
                </a:lnTo>
                <a:close/>
              </a:path>
            </a:pathLst>
          </a:custGeom>
          <a:solidFill>
            <a:srgbClr val="F83E54">
              <a:alpha val="80000"/>
            </a:srgbClr>
          </a:solidFill>
          <a:ln w="12700" cap="flat" cmpd="sng">
            <a:solidFill>
              <a:srgbClr val="FFFFFF"/>
            </a:solidFill>
            <a:prstDash val="solid"/>
            <a:miter lim="800000"/>
            <a:headEnd type="none" w="sm" len="sm"/>
            <a:tailEnd type="none" w="sm" len="sm"/>
          </a:ln>
        </p:spPr>
        <p:txBody>
          <a:bodyPr spcFirstLastPara="1" wrap="square" lIns="163825" tIns="163825" rIns="163825" bIns="163825" anchor="ctr" anchorCtr="0">
            <a:noAutofit/>
          </a:bodyPr>
          <a:lstStyle/>
          <a:p>
            <a:pPr marL="0" marR="0" lvl="2" indent="0" algn="just" rtl="0">
              <a:lnSpc>
                <a:spcPct val="90000"/>
              </a:lnSpc>
              <a:spcBef>
                <a:spcPts val="0"/>
              </a:spcBef>
              <a:spcAft>
                <a:spcPts val="0"/>
              </a:spcAft>
              <a:buNone/>
            </a:pPr>
            <a:endParaRPr sz="700" dirty="0">
              <a:solidFill>
                <a:srgbClr val="FFFFFF"/>
              </a:solidFill>
              <a:latin typeface="Calibri"/>
              <a:ea typeface="Calibri"/>
              <a:cs typeface="Calibri"/>
              <a:sym typeface="Calibri"/>
            </a:endParaRPr>
          </a:p>
          <a:p>
            <a:pPr marL="914400" marR="0" lvl="2" indent="0" algn="ctr" rtl="0">
              <a:lnSpc>
                <a:spcPct val="90000"/>
              </a:lnSpc>
              <a:spcBef>
                <a:spcPts val="0"/>
              </a:spcBef>
              <a:spcAft>
                <a:spcPts val="0"/>
              </a:spcAft>
              <a:buNone/>
            </a:pPr>
            <a:r>
              <a:rPr lang="en-GB" sz="2100" dirty="0">
                <a:solidFill>
                  <a:srgbClr val="FFFFFF"/>
                </a:solidFill>
                <a:latin typeface="Calibri"/>
                <a:ea typeface="Calibri"/>
                <a:cs typeface="Calibri"/>
                <a:sym typeface="Calibri"/>
              </a:rPr>
              <a:t>eduTEAMS one of the  components of  </a:t>
            </a:r>
            <a:r>
              <a:rPr lang="en-GB" sz="2100" b="1" dirty="0">
                <a:solidFill>
                  <a:srgbClr val="FFFFFF"/>
                </a:solidFill>
                <a:latin typeface="Calibri"/>
                <a:ea typeface="Calibri"/>
                <a:cs typeface="Calibri"/>
                <a:sym typeface="Calibri"/>
              </a:rPr>
              <a:t>EOSC AAI</a:t>
            </a:r>
            <a:endParaRPr sz="2100" b="1" dirty="0">
              <a:solidFill>
                <a:srgbClr val="FFFFFF"/>
              </a:solidFill>
              <a:latin typeface="Calibri"/>
              <a:ea typeface="Calibri"/>
              <a:cs typeface="Calibri"/>
              <a:sym typeface="Calibri"/>
            </a:endParaRPr>
          </a:p>
          <a:p>
            <a:pPr marL="457200" marR="0" lvl="2" indent="457200" algn="just" rtl="0">
              <a:lnSpc>
                <a:spcPct val="90000"/>
              </a:lnSpc>
              <a:spcBef>
                <a:spcPts val="0"/>
              </a:spcBef>
              <a:spcAft>
                <a:spcPts val="0"/>
              </a:spcAft>
              <a:buNone/>
            </a:pPr>
            <a:endParaRPr sz="2100" dirty="0">
              <a:solidFill>
                <a:srgbClr val="FFFFFF"/>
              </a:solidFill>
              <a:latin typeface="Calibri"/>
              <a:ea typeface="Calibri"/>
              <a:cs typeface="Calibri"/>
              <a:sym typeface="Calibri"/>
            </a:endParaRPr>
          </a:p>
          <a:p>
            <a:pPr marL="457200" marR="0" lvl="2" indent="457200" algn="ctr" rtl="0">
              <a:lnSpc>
                <a:spcPct val="90000"/>
              </a:lnSpc>
              <a:spcBef>
                <a:spcPts val="0"/>
              </a:spcBef>
              <a:spcAft>
                <a:spcPts val="0"/>
              </a:spcAft>
              <a:buNone/>
            </a:pPr>
            <a:r>
              <a:rPr lang="en-GB" sz="2100" dirty="0">
                <a:solidFill>
                  <a:srgbClr val="FFFFFF"/>
                </a:solidFill>
                <a:latin typeface="Calibri"/>
                <a:ea typeface="Calibri"/>
                <a:cs typeface="Calibri"/>
                <a:sym typeface="Calibri"/>
              </a:rPr>
              <a:t>eduTEAMS technology underpins AAI for the </a:t>
            </a:r>
            <a:r>
              <a:rPr lang="en-GB" sz="2100" b="1" dirty="0">
                <a:solidFill>
                  <a:srgbClr val="FFFFFF"/>
                </a:solidFill>
                <a:latin typeface="Calibri"/>
                <a:ea typeface="Calibri"/>
                <a:cs typeface="Calibri"/>
                <a:sym typeface="Calibri"/>
              </a:rPr>
              <a:t>Erasmus Student mobility </a:t>
            </a:r>
            <a:endParaRPr sz="2100" b="1" dirty="0">
              <a:solidFill>
                <a:srgbClr val="FFFFFF"/>
              </a:solidFill>
              <a:latin typeface="Calibri"/>
              <a:ea typeface="Calibri"/>
              <a:cs typeface="Calibri"/>
              <a:sym typeface="Calibri"/>
            </a:endParaRPr>
          </a:p>
        </p:txBody>
      </p:sp>
      <p:pic>
        <p:nvPicPr>
          <p:cNvPr id="14" name="Google Shape;1038;g8909128b05_1_507">
            <a:extLst>
              <a:ext uri="{FF2B5EF4-FFF2-40B4-BE49-F238E27FC236}">
                <a16:creationId xmlns:a16="http://schemas.microsoft.com/office/drawing/2014/main" id="{7C2A82E7-1D61-6B46-923B-D6C6C218223F}"/>
              </a:ext>
            </a:extLst>
          </p:cNvPr>
          <p:cNvPicPr preferRelativeResize="0"/>
          <p:nvPr/>
        </p:nvPicPr>
        <p:blipFill rotWithShape="1">
          <a:blip r:embed="rId5">
            <a:alphaModFix/>
          </a:blip>
          <a:srcRect/>
          <a:stretch/>
        </p:blipFill>
        <p:spPr>
          <a:xfrm>
            <a:off x="6638059" y="2717800"/>
            <a:ext cx="569700" cy="560349"/>
          </a:xfrm>
          <a:prstGeom prst="rect">
            <a:avLst/>
          </a:prstGeom>
          <a:noFill/>
          <a:ln>
            <a:noFill/>
          </a:ln>
        </p:spPr>
      </p:pic>
    </p:spTree>
    <p:extLst>
      <p:ext uri="{BB962C8B-B14F-4D97-AF65-F5344CB8AC3E}">
        <p14:creationId xmlns:p14="http://schemas.microsoft.com/office/powerpoint/2010/main" val="1092974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546" y="897"/>
            <a:ext cx="12255143"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22072" y="564842"/>
            <a:ext cx="9969928" cy="5606617"/>
          </a:xfrm>
          <a:prstGeom prst="rect">
            <a:avLst/>
          </a:prstGeom>
        </p:spPr>
      </p:pic>
      <p:sp>
        <p:nvSpPr>
          <p:cNvPr id="11" name="Rectangle 3"/>
          <p:cNvSpPr txBox="1">
            <a:spLocks noChangeArrowheads="1"/>
          </p:cNvSpPr>
          <p:nvPr/>
        </p:nvSpPr>
        <p:spPr bwMode="auto">
          <a:xfrm>
            <a:off x="764513" y="3208208"/>
            <a:ext cx="644240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endParaRPr lang="en-US" sz="4800" dirty="0">
              <a:solidFill>
                <a:schemeClr val="bg1"/>
              </a:solidFill>
              <a:latin typeface="+mn-lt"/>
            </a:endParaRPr>
          </a:p>
        </p:txBody>
      </p:sp>
      <p:sp>
        <p:nvSpPr>
          <p:cNvPr id="12" name="Rectangle 2"/>
          <p:cNvSpPr txBox="1">
            <a:spLocks noChangeArrowheads="1"/>
          </p:cNvSpPr>
          <p:nvPr/>
        </p:nvSpPr>
        <p:spPr bwMode="auto">
          <a:xfrm>
            <a:off x="848735" y="2072427"/>
            <a:ext cx="5397327"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9" rIns="91435" bIns="45719"/>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bg1"/>
                </a:solidFill>
                <a:latin typeface="+mn-lt"/>
              </a:rPr>
              <a:t>Thank you</a:t>
            </a:r>
          </a:p>
        </p:txBody>
      </p:sp>
    </p:spTree>
    <p:extLst>
      <p:ext uri="{BB962C8B-B14F-4D97-AF65-F5344CB8AC3E}">
        <p14:creationId xmlns:p14="http://schemas.microsoft.com/office/powerpoint/2010/main" val="1570871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uTEAMS">
            <a:extLst>
              <a:ext uri="{FF2B5EF4-FFF2-40B4-BE49-F238E27FC236}">
                <a16:creationId xmlns:a16="http://schemas.microsoft.com/office/drawing/2014/main" id="{F0A0263A-5AE5-334A-B386-B1269CECC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9818" y="2632505"/>
            <a:ext cx="2857861" cy="7182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edugain.jpg">
            <a:extLst>
              <a:ext uri="{FF2B5EF4-FFF2-40B4-BE49-F238E27FC236}">
                <a16:creationId xmlns:a16="http://schemas.microsoft.com/office/drawing/2014/main" id="{D7280BDA-C5C5-1547-B83E-1B972585B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7177" y="3427437"/>
            <a:ext cx="2300249" cy="57506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0B70D8B-5109-F147-B464-55D88AFE40EF}"/>
              </a:ext>
            </a:extLst>
          </p:cNvPr>
          <p:cNvSpPr>
            <a:spLocks noGrp="1"/>
          </p:cNvSpPr>
          <p:nvPr>
            <p:ph type="sldNum" sz="quarter" idx="12"/>
          </p:nvPr>
        </p:nvSpPr>
        <p:spPr/>
        <p:txBody>
          <a:bodyPr/>
          <a:lstStyle/>
          <a:p>
            <a:fld id="{83EB0FA4-9B1C-4D6B-AF0A-97437B69127A}" type="slidenum">
              <a:rPr lang="en-GB" smtClean="0"/>
              <a:pPr/>
              <a:t>2</a:t>
            </a:fld>
            <a:r>
              <a:rPr lang="en-GB"/>
              <a:t>     |</a:t>
            </a:r>
            <a:endParaRPr lang="en-GB" dirty="0"/>
          </a:p>
        </p:txBody>
      </p:sp>
      <p:sp>
        <p:nvSpPr>
          <p:cNvPr id="2" name="Rectangle 1">
            <a:extLst>
              <a:ext uri="{FF2B5EF4-FFF2-40B4-BE49-F238E27FC236}">
                <a16:creationId xmlns:a16="http://schemas.microsoft.com/office/drawing/2014/main" id="{26928C31-0335-4F4E-A287-12AC58912808}"/>
              </a:ext>
            </a:extLst>
          </p:cNvPr>
          <p:cNvSpPr/>
          <p:nvPr/>
        </p:nvSpPr>
        <p:spPr>
          <a:xfrm>
            <a:off x="689113" y="208389"/>
            <a:ext cx="6347223" cy="878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1" name="Picture 2" descr="eduroam">
            <a:extLst>
              <a:ext uri="{FF2B5EF4-FFF2-40B4-BE49-F238E27FC236}">
                <a16:creationId xmlns:a16="http://schemas.microsoft.com/office/drawing/2014/main" id="{6A74E73A-FF26-8149-8674-62C7A0B5A81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62065" y="4216070"/>
            <a:ext cx="2682563" cy="116244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3B6BE2D0-ECB5-6B43-8D3E-E3536037AFF9}"/>
              </a:ext>
            </a:extLst>
          </p:cNvPr>
          <p:cNvCxnSpPr>
            <a:cxnSpLocks/>
          </p:cNvCxnSpPr>
          <p:nvPr/>
        </p:nvCxnSpPr>
        <p:spPr>
          <a:xfrm flipV="1">
            <a:off x="455277" y="5688510"/>
            <a:ext cx="10898523"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69E035-BA62-6043-A490-4023F752AF37}"/>
              </a:ext>
            </a:extLst>
          </p:cNvPr>
          <p:cNvCxnSpPr/>
          <p:nvPr/>
        </p:nvCxnSpPr>
        <p:spPr>
          <a:xfrm flipV="1">
            <a:off x="2403347" y="555880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B158414-C328-AD4E-8656-A4161D4CE0C3}"/>
              </a:ext>
            </a:extLst>
          </p:cNvPr>
          <p:cNvCxnSpPr>
            <a:cxnSpLocks/>
          </p:cNvCxnSpPr>
          <p:nvPr/>
        </p:nvCxnSpPr>
        <p:spPr>
          <a:xfrm flipV="1">
            <a:off x="4860582"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35EBDD9-565A-5D4F-9844-34631CD49813}"/>
              </a:ext>
            </a:extLst>
          </p:cNvPr>
          <p:cNvCxnSpPr>
            <a:cxnSpLocks/>
          </p:cNvCxnSpPr>
          <p:nvPr/>
        </p:nvCxnSpPr>
        <p:spPr>
          <a:xfrm flipV="1">
            <a:off x="7036336" y="5571778"/>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A74C752-8972-7E45-9373-8EBD353B7A9B}"/>
              </a:ext>
            </a:extLst>
          </p:cNvPr>
          <p:cNvSpPr txBox="1"/>
          <p:nvPr/>
        </p:nvSpPr>
        <p:spPr>
          <a:xfrm>
            <a:off x="2246471" y="5868800"/>
            <a:ext cx="915635" cy="523220"/>
          </a:xfrm>
          <a:prstGeom prst="rect">
            <a:avLst/>
          </a:prstGeom>
          <a:noFill/>
        </p:spPr>
        <p:txBody>
          <a:bodyPr wrap="none" rtlCol="0">
            <a:spAutoFit/>
          </a:bodyPr>
          <a:lstStyle/>
          <a:p>
            <a:r>
              <a:rPr lang="en-NL" sz="2800" b="1" dirty="0">
                <a:solidFill>
                  <a:srgbClr val="065081"/>
                </a:solidFill>
              </a:rPr>
              <a:t>2003</a:t>
            </a:r>
          </a:p>
        </p:txBody>
      </p:sp>
      <p:sp>
        <p:nvSpPr>
          <p:cNvPr id="22" name="TextBox 21">
            <a:extLst>
              <a:ext uri="{FF2B5EF4-FFF2-40B4-BE49-F238E27FC236}">
                <a16:creationId xmlns:a16="http://schemas.microsoft.com/office/drawing/2014/main" id="{5C71CCA3-48A6-4246-9510-7F9661AB6E51}"/>
              </a:ext>
            </a:extLst>
          </p:cNvPr>
          <p:cNvSpPr txBox="1"/>
          <p:nvPr/>
        </p:nvSpPr>
        <p:spPr>
          <a:xfrm>
            <a:off x="4402764" y="5905759"/>
            <a:ext cx="915635" cy="523220"/>
          </a:xfrm>
          <a:prstGeom prst="rect">
            <a:avLst/>
          </a:prstGeom>
          <a:noFill/>
        </p:spPr>
        <p:txBody>
          <a:bodyPr wrap="none" rtlCol="0">
            <a:spAutoFit/>
          </a:bodyPr>
          <a:lstStyle/>
          <a:p>
            <a:r>
              <a:rPr lang="en-NL" sz="2800" b="1" dirty="0">
                <a:solidFill>
                  <a:srgbClr val="065081"/>
                </a:solidFill>
              </a:rPr>
              <a:t>2010</a:t>
            </a:r>
          </a:p>
        </p:txBody>
      </p:sp>
      <p:sp>
        <p:nvSpPr>
          <p:cNvPr id="23" name="TextBox 22">
            <a:extLst>
              <a:ext uri="{FF2B5EF4-FFF2-40B4-BE49-F238E27FC236}">
                <a16:creationId xmlns:a16="http://schemas.microsoft.com/office/drawing/2014/main" id="{B938D551-93E8-194A-9D79-71838418D7C1}"/>
              </a:ext>
            </a:extLst>
          </p:cNvPr>
          <p:cNvSpPr txBox="1"/>
          <p:nvPr/>
        </p:nvSpPr>
        <p:spPr>
          <a:xfrm>
            <a:off x="6560875" y="5904351"/>
            <a:ext cx="915635" cy="523220"/>
          </a:xfrm>
          <a:prstGeom prst="rect">
            <a:avLst/>
          </a:prstGeom>
          <a:noFill/>
        </p:spPr>
        <p:txBody>
          <a:bodyPr wrap="none" rtlCol="0">
            <a:spAutoFit/>
          </a:bodyPr>
          <a:lstStyle/>
          <a:p>
            <a:r>
              <a:rPr lang="en-NL" sz="2800" b="1" dirty="0">
                <a:solidFill>
                  <a:srgbClr val="065081"/>
                </a:solidFill>
              </a:rPr>
              <a:t>2018</a:t>
            </a:r>
          </a:p>
        </p:txBody>
      </p:sp>
      <p:sp>
        <p:nvSpPr>
          <p:cNvPr id="21" name="TextBox 20">
            <a:extLst>
              <a:ext uri="{FF2B5EF4-FFF2-40B4-BE49-F238E27FC236}">
                <a16:creationId xmlns:a16="http://schemas.microsoft.com/office/drawing/2014/main" id="{CA6CBB74-0DB7-1C4B-95F4-3416631F6367}"/>
              </a:ext>
            </a:extLst>
          </p:cNvPr>
          <p:cNvSpPr txBox="1"/>
          <p:nvPr/>
        </p:nvSpPr>
        <p:spPr>
          <a:xfrm>
            <a:off x="9126814" y="5904351"/>
            <a:ext cx="915635" cy="523220"/>
          </a:xfrm>
          <a:prstGeom prst="rect">
            <a:avLst/>
          </a:prstGeom>
          <a:noFill/>
        </p:spPr>
        <p:txBody>
          <a:bodyPr wrap="none" rtlCol="0">
            <a:spAutoFit/>
          </a:bodyPr>
          <a:lstStyle/>
          <a:p>
            <a:r>
              <a:rPr lang="en-NL" sz="2800" b="1" dirty="0">
                <a:solidFill>
                  <a:srgbClr val="065081"/>
                </a:solidFill>
              </a:rPr>
              <a:t>2020</a:t>
            </a:r>
          </a:p>
        </p:txBody>
      </p:sp>
      <p:cxnSp>
        <p:nvCxnSpPr>
          <p:cNvPr id="24" name="Straight Connector 23">
            <a:extLst>
              <a:ext uri="{FF2B5EF4-FFF2-40B4-BE49-F238E27FC236}">
                <a16:creationId xmlns:a16="http://schemas.microsoft.com/office/drawing/2014/main" id="{13FDBC6A-68A8-B943-97F9-C5B8BDB12C36}"/>
              </a:ext>
            </a:extLst>
          </p:cNvPr>
          <p:cNvCxnSpPr>
            <a:cxnSpLocks/>
          </p:cNvCxnSpPr>
          <p:nvPr/>
        </p:nvCxnSpPr>
        <p:spPr>
          <a:xfrm flipV="1">
            <a:off x="9585488"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7" name="Picture 2" descr="Geant">
            <a:extLst>
              <a:ext uri="{FF2B5EF4-FFF2-40B4-BE49-F238E27FC236}">
                <a16:creationId xmlns:a16="http://schemas.microsoft.com/office/drawing/2014/main" id="{3EA8DAFE-36BD-234C-85A6-A65648D184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775" y="136916"/>
            <a:ext cx="1291800" cy="56165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 2">
            <a:extLst>
              <a:ext uri="{FF2B5EF4-FFF2-40B4-BE49-F238E27FC236}">
                <a16:creationId xmlns:a16="http://schemas.microsoft.com/office/drawing/2014/main" id="{2843BB96-334A-5D45-B25D-F0DE177F52D8}"/>
              </a:ext>
            </a:extLst>
          </p:cNvPr>
          <p:cNvGraphicFramePr/>
          <p:nvPr>
            <p:extLst>
              <p:ext uri="{D42A27DB-BD31-4B8C-83A1-F6EECF244321}">
                <p14:modId xmlns:p14="http://schemas.microsoft.com/office/powerpoint/2010/main" val="2704103209"/>
              </p:ext>
            </p:extLst>
          </p:nvPr>
        </p:nvGraphicFramePr>
        <p:xfrm>
          <a:off x="127322" y="-182"/>
          <a:ext cx="12064676"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536538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uTEAMS">
            <a:extLst>
              <a:ext uri="{FF2B5EF4-FFF2-40B4-BE49-F238E27FC236}">
                <a16:creationId xmlns:a16="http://schemas.microsoft.com/office/drawing/2014/main" id="{F0A0263A-5AE5-334A-B386-B1269CECC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9818" y="2632505"/>
            <a:ext cx="2857861" cy="7182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edugain.jpg">
            <a:extLst>
              <a:ext uri="{FF2B5EF4-FFF2-40B4-BE49-F238E27FC236}">
                <a16:creationId xmlns:a16="http://schemas.microsoft.com/office/drawing/2014/main" id="{D7280BDA-C5C5-1547-B83E-1B972585B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7177" y="3427437"/>
            <a:ext cx="2300249" cy="57506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0B70D8B-5109-F147-B464-55D88AFE40EF}"/>
              </a:ext>
            </a:extLst>
          </p:cNvPr>
          <p:cNvSpPr>
            <a:spLocks noGrp="1"/>
          </p:cNvSpPr>
          <p:nvPr>
            <p:ph type="sldNum" sz="quarter" idx="12"/>
          </p:nvPr>
        </p:nvSpPr>
        <p:spPr/>
        <p:txBody>
          <a:bodyPr/>
          <a:lstStyle/>
          <a:p>
            <a:fld id="{83EB0FA4-9B1C-4D6B-AF0A-97437B69127A}" type="slidenum">
              <a:rPr lang="en-GB" smtClean="0"/>
              <a:pPr/>
              <a:t>3</a:t>
            </a:fld>
            <a:r>
              <a:rPr lang="en-GB"/>
              <a:t>     |</a:t>
            </a:r>
            <a:endParaRPr lang="en-GB" dirty="0"/>
          </a:p>
        </p:txBody>
      </p:sp>
      <p:sp>
        <p:nvSpPr>
          <p:cNvPr id="2" name="Rectangle 1">
            <a:extLst>
              <a:ext uri="{FF2B5EF4-FFF2-40B4-BE49-F238E27FC236}">
                <a16:creationId xmlns:a16="http://schemas.microsoft.com/office/drawing/2014/main" id="{26928C31-0335-4F4E-A287-12AC58912808}"/>
              </a:ext>
            </a:extLst>
          </p:cNvPr>
          <p:cNvSpPr/>
          <p:nvPr/>
        </p:nvSpPr>
        <p:spPr>
          <a:xfrm>
            <a:off x="689113" y="208389"/>
            <a:ext cx="6347223" cy="878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1" name="Picture 2" descr="eduroam">
            <a:extLst>
              <a:ext uri="{FF2B5EF4-FFF2-40B4-BE49-F238E27FC236}">
                <a16:creationId xmlns:a16="http://schemas.microsoft.com/office/drawing/2014/main" id="{6A74E73A-FF26-8149-8674-62C7A0B5A81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62065" y="4216070"/>
            <a:ext cx="2682563" cy="116244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3B6BE2D0-ECB5-6B43-8D3E-E3536037AFF9}"/>
              </a:ext>
            </a:extLst>
          </p:cNvPr>
          <p:cNvCxnSpPr>
            <a:cxnSpLocks/>
          </p:cNvCxnSpPr>
          <p:nvPr/>
        </p:nvCxnSpPr>
        <p:spPr>
          <a:xfrm flipV="1">
            <a:off x="455277" y="5688510"/>
            <a:ext cx="10898523"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69E035-BA62-6043-A490-4023F752AF37}"/>
              </a:ext>
            </a:extLst>
          </p:cNvPr>
          <p:cNvCxnSpPr/>
          <p:nvPr/>
        </p:nvCxnSpPr>
        <p:spPr>
          <a:xfrm flipV="1">
            <a:off x="2403347" y="555880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B158414-C328-AD4E-8656-A4161D4CE0C3}"/>
              </a:ext>
            </a:extLst>
          </p:cNvPr>
          <p:cNvCxnSpPr>
            <a:cxnSpLocks/>
          </p:cNvCxnSpPr>
          <p:nvPr/>
        </p:nvCxnSpPr>
        <p:spPr>
          <a:xfrm flipV="1">
            <a:off x="4860582"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35EBDD9-565A-5D4F-9844-34631CD49813}"/>
              </a:ext>
            </a:extLst>
          </p:cNvPr>
          <p:cNvCxnSpPr>
            <a:cxnSpLocks/>
          </p:cNvCxnSpPr>
          <p:nvPr/>
        </p:nvCxnSpPr>
        <p:spPr>
          <a:xfrm flipV="1">
            <a:off x="7036336" y="5571778"/>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A74C752-8972-7E45-9373-8EBD353B7A9B}"/>
              </a:ext>
            </a:extLst>
          </p:cNvPr>
          <p:cNvSpPr txBox="1"/>
          <p:nvPr/>
        </p:nvSpPr>
        <p:spPr>
          <a:xfrm>
            <a:off x="2246471" y="5868800"/>
            <a:ext cx="915635" cy="523220"/>
          </a:xfrm>
          <a:prstGeom prst="rect">
            <a:avLst/>
          </a:prstGeom>
          <a:noFill/>
        </p:spPr>
        <p:txBody>
          <a:bodyPr wrap="none" rtlCol="0">
            <a:spAutoFit/>
          </a:bodyPr>
          <a:lstStyle/>
          <a:p>
            <a:r>
              <a:rPr lang="en-NL" sz="2800" b="1" dirty="0">
                <a:solidFill>
                  <a:srgbClr val="065081"/>
                </a:solidFill>
              </a:rPr>
              <a:t>2003</a:t>
            </a:r>
          </a:p>
        </p:txBody>
      </p:sp>
      <p:sp>
        <p:nvSpPr>
          <p:cNvPr id="22" name="TextBox 21">
            <a:extLst>
              <a:ext uri="{FF2B5EF4-FFF2-40B4-BE49-F238E27FC236}">
                <a16:creationId xmlns:a16="http://schemas.microsoft.com/office/drawing/2014/main" id="{5C71CCA3-48A6-4246-9510-7F9661AB6E51}"/>
              </a:ext>
            </a:extLst>
          </p:cNvPr>
          <p:cNvSpPr txBox="1"/>
          <p:nvPr/>
        </p:nvSpPr>
        <p:spPr>
          <a:xfrm>
            <a:off x="4402764" y="5905759"/>
            <a:ext cx="915635" cy="523220"/>
          </a:xfrm>
          <a:prstGeom prst="rect">
            <a:avLst/>
          </a:prstGeom>
          <a:noFill/>
        </p:spPr>
        <p:txBody>
          <a:bodyPr wrap="none" rtlCol="0">
            <a:spAutoFit/>
          </a:bodyPr>
          <a:lstStyle/>
          <a:p>
            <a:r>
              <a:rPr lang="en-NL" sz="2800" b="1" dirty="0">
                <a:solidFill>
                  <a:srgbClr val="065081"/>
                </a:solidFill>
              </a:rPr>
              <a:t>2010</a:t>
            </a:r>
          </a:p>
        </p:txBody>
      </p:sp>
      <p:sp>
        <p:nvSpPr>
          <p:cNvPr id="23" name="TextBox 22">
            <a:extLst>
              <a:ext uri="{FF2B5EF4-FFF2-40B4-BE49-F238E27FC236}">
                <a16:creationId xmlns:a16="http://schemas.microsoft.com/office/drawing/2014/main" id="{B938D551-93E8-194A-9D79-71838418D7C1}"/>
              </a:ext>
            </a:extLst>
          </p:cNvPr>
          <p:cNvSpPr txBox="1"/>
          <p:nvPr/>
        </p:nvSpPr>
        <p:spPr>
          <a:xfrm>
            <a:off x="6560875" y="5904351"/>
            <a:ext cx="915635" cy="523220"/>
          </a:xfrm>
          <a:prstGeom prst="rect">
            <a:avLst/>
          </a:prstGeom>
          <a:noFill/>
        </p:spPr>
        <p:txBody>
          <a:bodyPr wrap="none" rtlCol="0">
            <a:spAutoFit/>
          </a:bodyPr>
          <a:lstStyle/>
          <a:p>
            <a:r>
              <a:rPr lang="en-NL" sz="2800" b="1" dirty="0">
                <a:solidFill>
                  <a:srgbClr val="065081"/>
                </a:solidFill>
              </a:rPr>
              <a:t>2018</a:t>
            </a:r>
          </a:p>
        </p:txBody>
      </p:sp>
      <p:sp>
        <p:nvSpPr>
          <p:cNvPr id="21" name="TextBox 20">
            <a:extLst>
              <a:ext uri="{FF2B5EF4-FFF2-40B4-BE49-F238E27FC236}">
                <a16:creationId xmlns:a16="http://schemas.microsoft.com/office/drawing/2014/main" id="{CA6CBB74-0DB7-1C4B-95F4-3416631F6367}"/>
              </a:ext>
            </a:extLst>
          </p:cNvPr>
          <p:cNvSpPr txBox="1"/>
          <p:nvPr/>
        </p:nvSpPr>
        <p:spPr>
          <a:xfrm>
            <a:off x="9126814" y="5904351"/>
            <a:ext cx="915635" cy="523220"/>
          </a:xfrm>
          <a:prstGeom prst="rect">
            <a:avLst/>
          </a:prstGeom>
          <a:noFill/>
        </p:spPr>
        <p:txBody>
          <a:bodyPr wrap="none" rtlCol="0">
            <a:spAutoFit/>
          </a:bodyPr>
          <a:lstStyle/>
          <a:p>
            <a:r>
              <a:rPr lang="en-NL" sz="2800" b="1" dirty="0">
                <a:solidFill>
                  <a:srgbClr val="065081"/>
                </a:solidFill>
              </a:rPr>
              <a:t>2020</a:t>
            </a:r>
          </a:p>
        </p:txBody>
      </p:sp>
      <p:cxnSp>
        <p:nvCxnSpPr>
          <p:cNvPr id="24" name="Straight Connector 23">
            <a:extLst>
              <a:ext uri="{FF2B5EF4-FFF2-40B4-BE49-F238E27FC236}">
                <a16:creationId xmlns:a16="http://schemas.microsoft.com/office/drawing/2014/main" id="{13FDBC6A-68A8-B943-97F9-C5B8BDB12C36}"/>
              </a:ext>
            </a:extLst>
          </p:cNvPr>
          <p:cNvCxnSpPr>
            <a:cxnSpLocks/>
          </p:cNvCxnSpPr>
          <p:nvPr/>
        </p:nvCxnSpPr>
        <p:spPr>
          <a:xfrm flipV="1">
            <a:off x="9585488"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026" name="Picture 2" descr="InAcademia">
            <a:extLst>
              <a:ext uri="{FF2B5EF4-FFF2-40B4-BE49-F238E27FC236}">
                <a16:creationId xmlns:a16="http://schemas.microsoft.com/office/drawing/2014/main" id="{27FD0B08-48B5-BB4A-81BB-6DB0F3CEB4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41770" y="2382906"/>
            <a:ext cx="1920758" cy="4991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 2">
            <a:extLst>
              <a:ext uri="{FF2B5EF4-FFF2-40B4-BE49-F238E27FC236}">
                <a16:creationId xmlns:a16="http://schemas.microsoft.com/office/drawing/2014/main" id="{2843BB96-334A-5D45-B25D-F0DE177F52D8}"/>
              </a:ext>
            </a:extLst>
          </p:cNvPr>
          <p:cNvGraphicFramePr/>
          <p:nvPr/>
        </p:nvGraphicFramePr>
        <p:xfrm>
          <a:off x="127322" y="-182"/>
          <a:ext cx="12064676"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7" name="Picture 2" descr="Geant">
            <a:extLst>
              <a:ext uri="{FF2B5EF4-FFF2-40B4-BE49-F238E27FC236}">
                <a16:creationId xmlns:a16="http://schemas.microsoft.com/office/drawing/2014/main" id="{3EA8DAFE-36BD-234C-85A6-A65648D1848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7775" y="136916"/>
            <a:ext cx="1291800" cy="561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3232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uTEAMS">
            <a:extLst>
              <a:ext uri="{FF2B5EF4-FFF2-40B4-BE49-F238E27FC236}">
                <a16:creationId xmlns:a16="http://schemas.microsoft.com/office/drawing/2014/main" id="{F0A0263A-5AE5-334A-B386-B1269CECC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9818" y="2632505"/>
            <a:ext cx="2857861" cy="7182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edugain.jpg">
            <a:extLst>
              <a:ext uri="{FF2B5EF4-FFF2-40B4-BE49-F238E27FC236}">
                <a16:creationId xmlns:a16="http://schemas.microsoft.com/office/drawing/2014/main" id="{D7280BDA-C5C5-1547-B83E-1B972585B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7177" y="3427437"/>
            <a:ext cx="2300249" cy="57506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0B70D8B-5109-F147-B464-55D88AFE40EF}"/>
              </a:ext>
            </a:extLst>
          </p:cNvPr>
          <p:cNvSpPr>
            <a:spLocks noGrp="1"/>
          </p:cNvSpPr>
          <p:nvPr>
            <p:ph type="sldNum" sz="quarter" idx="12"/>
          </p:nvPr>
        </p:nvSpPr>
        <p:spPr/>
        <p:txBody>
          <a:bodyPr/>
          <a:lstStyle/>
          <a:p>
            <a:fld id="{83EB0FA4-9B1C-4D6B-AF0A-97437B69127A}" type="slidenum">
              <a:rPr lang="en-GB" smtClean="0"/>
              <a:pPr/>
              <a:t>4</a:t>
            </a:fld>
            <a:r>
              <a:rPr lang="en-GB"/>
              <a:t>     |</a:t>
            </a:r>
            <a:endParaRPr lang="en-GB" dirty="0"/>
          </a:p>
        </p:txBody>
      </p:sp>
      <p:sp>
        <p:nvSpPr>
          <p:cNvPr id="2" name="Rectangle 1">
            <a:extLst>
              <a:ext uri="{FF2B5EF4-FFF2-40B4-BE49-F238E27FC236}">
                <a16:creationId xmlns:a16="http://schemas.microsoft.com/office/drawing/2014/main" id="{26928C31-0335-4F4E-A287-12AC58912808}"/>
              </a:ext>
            </a:extLst>
          </p:cNvPr>
          <p:cNvSpPr/>
          <p:nvPr/>
        </p:nvSpPr>
        <p:spPr>
          <a:xfrm>
            <a:off x="689113" y="208389"/>
            <a:ext cx="6347223" cy="878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1" name="Picture 2" descr="eduroam">
            <a:extLst>
              <a:ext uri="{FF2B5EF4-FFF2-40B4-BE49-F238E27FC236}">
                <a16:creationId xmlns:a16="http://schemas.microsoft.com/office/drawing/2014/main" id="{6A74E73A-FF26-8149-8674-62C7A0B5A81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62065" y="4216070"/>
            <a:ext cx="2682563" cy="116244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3B6BE2D0-ECB5-6B43-8D3E-E3536037AFF9}"/>
              </a:ext>
            </a:extLst>
          </p:cNvPr>
          <p:cNvCxnSpPr>
            <a:cxnSpLocks/>
          </p:cNvCxnSpPr>
          <p:nvPr/>
        </p:nvCxnSpPr>
        <p:spPr>
          <a:xfrm flipV="1">
            <a:off x="455277" y="5688510"/>
            <a:ext cx="10898523" cy="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69E035-BA62-6043-A490-4023F752AF37}"/>
              </a:ext>
            </a:extLst>
          </p:cNvPr>
          <p:cNvCxnSpPr/>
          <p:nvPr/>
        </p:nvCxnSpPr>
        <p:spPr>
          <a:xfrm flipV="1">
            <a:off x="2403347" y="555880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B158414-C328-AD4E-8656-A4161D4CE0C3}"/>
              </a:ext>
            </a:extLst>
          </p:cNvPr>
          <p:cNvCxnSpPr>
            <a:cxnSpLocks/>
          </p:cNvCxnSpPr>
          <p:nvPr/>
        </p:nvCxnSpPr>
        <p:spPr>
          <a:xfrm flipV="1">
            <a:off x="4860582"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35EBDD9-565A-5D4F-9844-34631CD49813}"/>
              </a:ext>
            </a:extLst>
          </p:cNvPr>
          <p:cNvCxnSpPr>
            <a:cxnSpLocks/>
          </p:cNvCxnSpPr>
          <p:nvPr/>
        </p:nvCxnSpPr>
        <p:spPr>
          <a:xfrm flipV="1">
            <a:off x="7036336" y="5571778"/>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A74C752-8972-7E45-9373-8EBD353B7A9B}"/>
              </a:ext>
            </a:extLst>
          </p:cNvPr>
          <p:cNvSpPr txBox="1"/>
          <p:nvPr/>
        </p:nvSpPr>
        <p:spPr>
          <a:xfrm>
            <a:off x="2246471" y="5868800"/>
            <a:ext cx="915635" cy="523220"/>
          </a:xfrm>
          <a:prstGeom prst="rect">
            <a:avLst/>
          </a:prstGeom>
          <a:noFill/>
        </p:spPr>
        <p:txBody>
          <a:bodyPr wrap="none" rtlCol="0">
            <a:spAutoFit/>
          </a:bodyPr>
          <a:lstStyle/>
          <a:p>
            <a:r>
              <a:rPr lang="en-NL" sz="2800" b="1" dirty="0">
                <a:solidFill>
                  <a:srgbClr val="065081"/>
                </a:solidFill>
              </a:rPr>
              <a:t>2003</a:t>
            </a:r>
          </a:p>
        </p:txBody>
      </p:sp>
      <p:sp>
        <p:nvSpPr>
          <p:cNvPr id="22" name="TextBox 21">
            <a:extLst>
              <a:ext uri="{FF2B5EF4-FFF2-40B4-BE49-F238E27FC236}">
                <a16:creationId xmlns:a16="http://schemas.microsoft.com/office/drawing/2014/main" id="{5C71CCA3-48A6-4246-9510-7F9661AB6E51}"/>
              </a:ext>
            </a:extLst>
          </p:cNvPr>
          <p:cNvSpPr txBox="1"/>
          <p:nvPr/>
        </p:nvSpPr>
        <p:spPr>
          <a:xfrm>
            <a:off x="4402764" y="5905759"/>
            <a:ext cx="915635" cy="523220"/>
          </a:xfrm>
          <a:prstGeom prst="rect">
            <a:avLst/>
          </a:prstGeom>
          <a:noFill/>
        </p:spPr>
        <p:txBody>
          <a:bodyPr wrap="none" rtlCol="0">
            <a:spAutoFit/>
          </a:bodyPr>
          <a:lstStyle/>
          <a:p>
            <a:r>
              <a:rPr lang="en-NL" sz="2800" b="1" dirty="0">
                <a:solidFill>
                  <a:srgbClr val="065081"/>
                </a:solidFill>
              </a:rPr>
              <a:t>2010</a:t>
            </a:r>
          </a:p>
        </p:txBody>
      </p:sp>
      <p:sp>
        <p:nvSpPr>
          <p:cNvPr id="23" name="TextBox 22">
            <a:extLst>
              <a:ext uri="{FF2B5EF4-FFF2-40B4-BE49-F238E27FC236}">
                <a16:creationId xmlns:a16="http://schemas.microsoft.com/office/drawing/2014/main" id="{B938D551-93E8-194A-9D79-71838418D7C1}"/>
              </a:ext>
            </a:extLst>
          </p:cNvPr>
          <p:cNvSpPr txBox="1"/>
          <p:nvPr/>
        </p:nvSpPr>
        <p:spPr>
          <a:xfrm>
            <a:off x="6560875" y="5904351"/>
            <a:ext cx="915635" cy="523220"/>
          </a:xfrm>
          <a:prstGeom prst="rect">
            <a:avLst/>
          </a:prstGeom>
          <a:noFill/>
        </p:spPr>
        <p:txBody>
          <a:bodyPr wrap="none" rtlCol="0">
            <a:spAutoFit/>
          </a:bodyPr>
          <a:lstStyle/>
          <a:p>
            <a:r>
              <a:rPr lang="en-NL" sz="2800" b="1" dirty="0">
                <a:solidFill>
                  <a:srgbClr val="065081"/>
                </a:solidFill>
              </a:rPr>
              <a:t>2018</a:t>
            </a:r>
          </a:p>
        </p:txBody>
      </p:sp>
      <p:sp>
        <p:nvSpPr>
          <p:cNvPr id="21" name="TextBox 20">
            <a:extLst>
              <a:ext uri="{FF2B5EF4-FFF2-40B4-BE49-F238E27FC236}">
                <a16:creationId xmlns:a16="http://schemas.microsoft.com/office/drawing/2014/main" id="{CA6CBB74-0DB7-1C4B-95F4-3416631F6367}"/>
              </a:ext>
            </a:extLst>
          </p:cNvPr>
          <p:cNvSpPr txBox="1"/>
          <p:nvPr/>
        </p:nvSpPr>
        <p:spPr>
          <a:xfrm>
            <a:off x="9126814" y="5904351"/>
            <a:ext cx="915635" cy="523220"/>
          </a:xfrm>
          <a:prstGeom prst="rect">
            <a:avLst/>
          </a:prstGeom>
          <a:noFill/>
        </p:spPr>
        <p:txBody>
          <a:bodyPr wrap="none" rtlCol="0">
            <a:spAutoFit/>
          </a:bodyPr>
          <a:lstStyle/>
          <a:p>
            <a:r>
              <a:rPr lang="en-NL" sz="2800" b="1" dirty="0">
                <a:solidFill>
                  <a:srgbClr val="065081"/>
                </a:solidFill>
              </a:rPr>
              <a:t>2020</a:t>
            </a:r>
          </a:p>
        </p:txBody>
      </p:sp>
      <p:cxnSp>
        <p:nvCxnSpPr>
          <p:cNvPr id="24" name="Straight Connector 23">
            <a:extLst>
              <a:ext uri="{FF2B5EF4-FFF2-40B4-BE49-F238E27FC236}">
                <a16:creationId xmlns:a16="http://schemas.microsoft.com/office/drawing/2014/main" id="{13FDBC6A-68A8-B943-97F9-C5B8BDB12C36}"/>
              </a:ext>
            </a:extLst>
          </p:cNvPr>
          <p:cNvCxnSpPr>
            <a:cxnSpLocks/>
          </p:cNvCxnSpPr>
          <p:nvPr/>
        </p:nvCxnSpPr>
        <p:spPr>
          <a:xfrm flipV="1">
            <a:off x="9585488" y="5555563"/>
            <a:ext cx="0" cy="23346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026" name="Picture 2" descr="InAcademia">
            <a:extLst>
              <a:ext uri="{FF2B5EF4-FFF2-40B4-BE49-F238E27FC236}">
                <a16:creationId xmlns:a16="http://schemas.microsoft.com/office/drawing/2014/main" id="{27FD0B08-48B5-BB4A-81BB-6DB0F3CEB4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41770" y="2382906"/>
            <a:ext cx="1920758" cy="4991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 2">
            <a:extLst>
              <a:ext uri="{FF2B5EF4-FFF2-40B4-BE49-F238E27FC236}">
                <a16:creationId xmlns:a16="http://schemas.microsoft.com/office/drawing/2014/main" id="{2843BB96-334A-5D45-B25D-F0DE177F52D8}"/>
              </a:ext>
            </a:extLst>
          </p:cNvPr>
          <p:cNvGraphicFramePr/>
          <p:nvPr/>
        </p:nvGraphicFramePr>
        <p:xfrm>
          <a:off x="127322" y="-182"/>
          <a:ext cx="12064676"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7" name="Picture 2" descr="Geant">
            <a:extLst>
              <a:ext uri="{FF2B5EF4-FFF2-40B4-BE49-F238E27FC236}">
                <a16:creationId xmlns:a16="http://schemas.microsoft.com/office/drawing/2014/main" id="{3EA8DAFE-36BD-234C-85A6-A65648D1848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7775" y="136916"/>
            <a:ext cx="1291800" cy="5616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03B078E-A899-3D47-A5D1-CE951ADA31A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27621" y="3208345"/>
            <a:ext cx="2884282" cy="1350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426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g88dbd6f555_0_1044"/>
          <p:cNvSpPr txBox="1">
            <a:spLocks noGrp="1"/>
          </p:cNvSpPr>
          <p:nvPr>
            <p:ph type="sldNum" idx="12"/>
          </p:nvPr>
        </p:nvSpPr>
        <p:spPr>
          <a:xfrm>
            <a:off x="11439527" y="6523901"/>
            <a:ext cx="569700" cy="3213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rgbClr val="000000"/>
              </a:buClr>
              <a:buFont typeface="Arial"/>
              <a:buNone/>
            </a:pPr>
            <a:fld id="{00000000-1234-1234-1234-123412341234}" type="slidenum">
              <a:rPr lang="en-GB"/>
              <a:t>5</a:t>
            </a:fld>
            <a:endParaRPr/>
          </a:p>
        </p:txBody>
      </p:sp>
      <p:sp>
        <p:nvSpPr>
          <p:cNvPr id="613" name="Google Shape;613;g88dbd6f555_0_1044"/>
          <p:cNvSpPr txBox="1"/>
          <p:nvPr/>
        </p:nvSpPr>
        <p:spPr>
          <a:xfrm>
            <a:off x="6269049" y="1075020"/>
            <a:ext cx="5721911" cy="1555015"/>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GB" sz="2000" dirty="0">
                <a:solidFill>
                  <a:srgbClr val="034F80"/>
                </a:solidFill>
                <a:latin typeface="Calibri"/>
                <a:ea typeface="Calibri"/>
                <a:cs typeface="Calibri"/>
                <a:sym typeface="Calibri"/>
              </a:rPr>
              <a:t>Implements </a:t>
            </a:r>
            <a:r>
              <a:rPr lang="en-GB" sz="2000" b="1" dirty="0">
                <a:solidFill>
                  <a:srgbClr val="034F80"/>
                </a:solidFill>
                <a:latin typeface="Calibri"/>
                <a:ea typeface="Calibri"/>
                <a:cs typeface="Calibri"/>
                <a:sym typeface="Calibri"/>
              </a:rPr>
              <a:t>the AARC Blueprint Architecture </a:t>
            </a:r>
            <a:r>
              <a:rPr lang="en-GB" sz="2000" dirty="0">
                <a:solidFill>
                  <a:srgbClr val="034F80"/>
                </a:solidFill>
                <a:latin typeface="Calibri"/>
                <a:ea typeface="Calibri"/>
                <a:cs typeface="Calibri"/>
                <a:sym typeface="Calibri"/>
              </a:rPr>
              <a:t>and </a:t>
            </a:r>
            <a:r>
              <a:rPr lang="en-GB" sz="2000" b="1" dirty="0">
                <a:solidFill>
                  <a:srgbClr val="034F80"/>
                </a:solidFill>
                <a:latin typeface="Calibri"/>
                <a:ea typeface="Calibri"/>
                <a:cs typeface="Calibri"/>
                <a:sym typeface="Calibri"/>
              </a:rPr>
              <a:t>expands eduGAIN</a:t>
            </a:r>
            <a:r>
              <a:rPr lang="en-GB" sz="2000" dirty="0">
                <a:solidFill>
                  <a:srgbClr val="034F80"/>
                </a:solidFill>
                <a:latin typeface="Calibri"/>
                <a:ea typeface="Calibri"/>
                <a:cs typeface="Calibri"/>
                <a:sym typeface="Calibri"/>
              </a:rPr>
              <a:t>  to support </a:t>
            </a:r>
            <a:r>
              <a:rPr lang="en-GB" sz="2000" b="1" dirty="0">
                <a:solidFill>
                  <a:srgbClr val="034F80"/>
                </a:solidFill>
                <a:latin typeface="Calibri"/>
                <a:ea typeface="Calibri"/>
                <a:cs typeface="Calibri"/>
                <a:sym typeface="Calibri"/>
              </a:rPr>
              <a:t>virtual teams </a:t>
            </a:r>
            <a:r>
              <a:rPr lang="en-GB" sz="2000" dirty="0">
                <a:solidFill>
                  <a:srgbClr val="034F80"/>
                </a:solidFill>
                <a:latin typeface="Calibri"/>
                <a:ea typeface="Calibri"/>
                <a:cs typeface="Calibri"/>
                <a:sym typeface="Calibri"/>
              </a:rPr>
              <a:t>to manage their membership and to </a:t>
            </a:r>
            <a:r>
              <a:rPr lang="en-GB" sz="2000" b="1" dirty="0">
                <a:solidFill>
                  <a:srgbClr val="034F80"/>
                </a:solidFill>
                <a:latin typeface="Calibri"/>
                <a:ea typeface="Calibri"/>
                <a:cs typeface="Calibri"/>
                <a:sym typeface="Calibri"/>
              </a:rPr>
              <a:t>connect and manage access to native and web services.</a:t>
            </a:r>
            <a:endParaRPr b="1" dirty="0">
              <a:solidFill>
                <a:srgbClr val="034F80"/>
              </a:solidFill>
              <a:latin typeface="Calibri"/>
              <a:ea typeface="Calibri"/>
              <a:cs typeface="Calibri"/>
              <a:sym typeface="Calibri"/>
            </a:endParaRPr>
          </a:p>
        </p:txBody>
      </p:sp>
      <p:sp>
        <p:nvSpPr>
          <p:cNvPr id="614" name="Google Shape;614;g88dbd6f555_0_1044"/>
          <p:cNvSpPr/>
          <p:nvPr/>
        </p:nvSpPr>
        <p:spPr>
          <a:xfrm>
            <a:off x="1706350" y="-23375"/>
            <a:ext cx="4298400" cy="2417400"/>
          </a:xfrm>
          <a:prstGeom prst="rect">
            <a:avLst/>
          </a:prstGeom>
          <a:solidFill>
            <a:srgbClr val="CBD4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g88dbd6f555_0_1044"/>
          <p:cNvSpPr/>
          <p:nvPr/>
        </p:nvSpPr>
        <p:spPr>
          <a:xfrm>
            <a:off x="1706350" y="4729073"/>
            <a:ext cx="4298400" cy="2128800"/>
          </a:xfrm>
          <a:prstGeom prst="rect">
            <a:avLst/>
          </a:prstGeom>
          <a:solidFill>
            <a:srgbClr val="94A0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g88dbd6f555_0_1044"/>
          <p:cNvSpPr/>
          <p:nvPr/>
        </p:nvSpPr>
        <p:spPr>
          <a:xfrm>
            <a:off x="1706350" y="2393719"/>
            <a:ext cx="4298400" cy="2417400"/>
          </a:xfrm>
          <a:prstGeom prst="rect">
            <a:avLst/>
          </a:prstGeom>
          <a:solidFill>
            <a:srgbClr val="A8B2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g88dbd6f555_0_1044"/>
          <p:cNvSpPr txBox="1"/>
          <p:nvPr/>
        </p:nvSpPr>
        <p:spPr>
          <a:xfrm>
            <a:off x="361089" y="1075020"/>
            <a:ext cx="1291800" cy="400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2000" b="1" dirty="0">
                <a:solidFill>
                  <a:srgbClr val="A8B2C9"/>
                </a:solidFill>
                <a:latin typeface="Calibri"/>
                <a:ea typeface="Calibri"/>
                <a:cs typeface="Calibri"/>
                <a:sym typeface="Calibri"/>
              </a:rPr>
              <a:t>GÉANT</a:t>
            </a:r>
            <a:endParaRPr sz="2000" b="1" dirty="0">
              <a:solidFill>
                <a:srgbClr val="A8B2C9"/>
              </a:solidFill>
              <a:latin typeface="Calibri"/>
              <a:ea typeface="Calibri"/>
              <a:cs typeface="Calibri"/>
              <a:sym typeface="Calibri"/>
            </a:endParaRPr>
          </a:p>
        </p:txBody>
      </p:sp>
      <p:sp>
        <p:nvSpPr>
          <p:cNvPr id="618" name="Google Shape;618;g88dbd6f555_0_1044"/>
          <p:cNvSpPr txBox="1"/>
          <p:nvPr/>
        </p:nvSpPr>
        <p:spPr>
          <a:xfrm>
            <a:off x="-25" y="3146625"/>
            <a:ext cx="1787400" cy="1108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000" b="1" dirty="0">
                <a:solidFill>
                  <a:srgbClr val="A8B2C9"/>
                </a:solidFill>
                <a:latin typeface="Calibri"/>
                <a:ea typeface="Calibri"/>
                <a:cs typeface="Calibri"/>
                <a:sym typeface="Calibri"/>
              </a:rPr>
              <a:t>Research</a:t>
            </a:r>
            <a:endParaRPr sz="2000" b="1" dirty="0">
              <a:solidFill>
                <a:srgbClr val="A8B2C9"/>
              </a:solidFill>
              <a:latin typeface="Calibri"/>
              <a:ea typeface="Calibri"/>
              <a:cs typeface="Calibri"/>
              <a:sym typeface="Calibri"/>
            </a:endParaRPr>
          </a:p>
          <a:p>
            <a:pPr marL="0" marR="0" lvl="0" indent="0" algn="ctr" rtl="0">
              <a:spcBef>
                <a:spcPts val="0"/>
              </a:spcBef>
              <a:spcAft>
                <a:spcPts val="0"/>
              </a:spcAft>
              <a:buNone/>
            </a:pPr>
            <a:r>
              <a:rPr lang="en-GB" sz="2000" b="1" dirty="0">
                <a:solidFill>
                  <a:srgbClr val="A8B2C9"/>
                </a:solidFill>
                <a:latin typeface="Calibri"/>
                <a:ea typeface="Calibri"/>
                <a:cs typeface="Calibri"/>
                <a:sym typeface="Calibri"/>
              </a:rPr>
              <a:t>Infrastructures</a:t>
            </a:r>
            <a:endParaRPr sz="2000" b="1" dirty="0">
              <a:solidFill>
                <a:srgbClr val="A8B2C9"/>
              </a:solidFill>
              <a:latin typeface="Calibri"/>
              <a:ea typeface="Calibri"/>
              <a:cs typeface="Calibri"/>
              <a:sym typeface="Calibri"/>
            </a:endParaRPr>
          </a:p>
          <a:p>
            <a:pPr marL="0" marR="0" lvl="0" indent="0" algn="ctr" rtl="0">
              <a:spcBef>
                <a:spcPts val="0"/>
              </a:spcBef>
              <a:spcAft>
                <a:spcPts val="0"/>
              </a:spcAft>
              <a:buNone/>
            </a:pPr>
            <a:r>
              <a:rPr lang="en-GB" sz="2000" b="1" dirty="0">
                <a:solidFill>
                  <a:srgbClr val="A8B2C9"/>
                </a:solidFill>
                <a:latin typeface="Calibri"/>
                <a:ea typeface="Calibri"/>
                <a:cs typeface="Calibri"/>
                <a:sym typeface="Calibri"/>
              </a:rPr>
              <a:t>or</a:t>
            </a:r>
            <a:br>
              <a:rPr lang="en-GB" sz="2000" b="1" dirty="0">
                <a:solidFill>
                  <a:srgbClr val="A8B2C9"/>
                </a:solidFill>
                <a:latin typeface="Calibri"/>
                <a:ea typeface="Calibri"/>
                <a:cs typeface="Calibri"/>
                <a:sym typeface="Calibri"/>
              </a:rPr>
            </a:br>
            <a:r>
              <a:rPr lang="en-GB" sz="2000" b="1" dirty="0">
                <a:solidFill>
                  <a:srgbClr val="A8B2C9"/>
                </a:solidFill>
                <a:latin typeface="Calibri"/>
                <a:ea typeface="Calibri"/>
                <a:cs typeface="Calibri"/>
                <a:sym typeface="Calibri"/>
              </a:rPr>
              <a:t>NRENs</a:t>
            </a:r>
            <a:endParaRPr sz="2000" b="1" dirty="0">
              <a:solidFill>
                <a:srgbClr val="A8B2C9"/>
              </a:solidFill>
              <a:latin typeface="Calibri"/>
              <a:ea typeface="Calibri"/>
              <a:cs typeface="Calibri"/>
              <a:sym typeface="Calibri"/>
            </a:endParaRPr>
          </a:p>
        </p:txBody>
      </p:sp>
      <p:sp>
        <p:nvSpPr>
          <p:cNvPr id="619" name="Google Shape;619;g88dbd6f555_0_1044"/>
          <p:cNvSpPr txBox="1"/>
          <p:nvPr/>
        </p:nvSpPr>
        <p:spPr>
          <a:xfrm>
            <a:off x="3064600" y="1044883"/>
            <a:ext cx="994200" cy="531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dirty="0" err="1">
                <a:solidFill>
                  <a:srgbClr val="003F5E"/>
                </a:solidFill>
                <a:latin typeface="Calibri"/>
                <a:ea typeface="Calibri"/>
                <a:cs typeface="Calibri"/>
                <a:sym typeface="Calibri"/>
              </a:rPr>
              <a:t>AAIaaS</a:t>
            </a:r>
            <a:r>
              <a:rPr lang="en-GB" sz="1800" dirty="0">
                <a:solidFill>
                  <a:srgbClr val="003F5E"/>
                </a:solidFill>
                <a:latin typeface="Calibri"/>
                <a:ea typeface="Calibri"/>
                <a:cs typeface="Calibri"/>
                <a:sym typeface="Calibri"/>
              </a:rPr>
              <a:t> </a:t>
            </a:r>
            <a:endParaRPr sz="1800" dirty="0">
              <a:solidFill>
                <a:srgbClr val="003F5E"/>
              </a:solidFill>
              <a:latin typeface="Calibri"/>
              <a:ea typeface="Calibri"/>
              <a:cs typeface="Calibri"/>
              <a:sym typeface="Calibri"/>
            </a:endParaRPr>
          </a:p>
        </p:txBody>
      </p:sp>
      <p:sp>
        <p:nvSpPr>
          <p:cNvPr id="620" name="Google Shape;620;g88dbd6f555_0_1044"/>
          <p:cNvSpPr txBox="1"/>
          <p:nvPr/>
        </p:nvSpPr>
        <p:spPr>
          <a:xfrm>
            <a:off x="3145900" y="2863900"/>
            <a:ext cx="1614300" cy="869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rgbClr val="003F5E"/>
                </a:solidFill>
                <a:latin typeface="Calibri"/>
                <a:ea typeface="Calibri"/>
                <a:cs typeface="Calibri"/>
                <a:sym typeface="Calibri"/>
              </a:rPr>
              <a:t>Connects services</a:t>
            </a:r>
            <a:endParaRPr sz="1800">
              <a:solidFill>
                <a:srgbClr val="003F5E"/>
              </a:solidFill>
              <a:latin typeface="Calibri"/>
              <a:ea typeface="Calibri"/>
              <a:cs typeface="Calibri"/>
              <a:sym typeface="Calibri"/>
            </a:endParaRPr>
          </a:p>
        </p:txBody>
      </p:sp>
      <p:sp>
        <p:nvSpPr>
          <p:cNvPr id="621" name="Google Shape;621;g88dbd6f555_0_1044"/>
          <p:cNvSpPr txBox="1"/>
          <p:nvPr/>
        </p:nvSpPr>
        <p:spPr>
          <a:xfrm>
            <a:off x="1940055" y="2836922"/>
            <a:ext cx="1409100" cy="531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rgbClr val="003F5E"/>
                </a:solidFill>
                <a:latin typeface="Calibri"/>
                <a:ea typeface="Calibri"/>
                <a:cs typeface="Calibri"/>
                <a:sym typeface="Calibri"/>
              </a:rPr>
              <a:t>Manages groups</a:t>
            </a:r>
            <a:endParaRPr sz="1800">
              <a:solidFill>
                <a:srgbClr val="003F5E"/>
              </a:solidFill>
              <a:latin typeface="Calibri"/>
              <a:ea typeface="Calibri"/>
              <a:cs typeface="Calibri"/>
              <a:sym typeface="Calibri"/>
            </a:endParaRPr>
          </a:p>
        </p:txBody>
      </p:sp>
      <p:sp>
        <p:nvSpPr>
          <p:cNvPr id="622" name="Google Shape;622;g88dbd6f555_0_1044"/>
          <p:cNvSpPr txBox="1"/>
          <p:nvPr/>
        </p:nvSpPr>
        <p:spPr>
          <a:xfrm>
            <a:off x="4585009" y="2899884"/>
            <a:ext cx="1409100" cy="531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rgbClr val="003F5E"/>
                </a:solidFill>
                <a:latin typeface="Calibri"/>
                <a:ea typeface="Calibri"/>
                <a:cs typeface="Calibri"/>
                <a:sym typeface="Calibri"/>
              </a:rPr>
              <a:t>Manages access</a:t>
            </a:r>
            <a:endParaRPr sz="1800">
              <a:solidFill>
                <a:srgbClr val="003F5E"/>
              </a:solidFill>
              <a:latin typeface="Calibri"/>
              <a:ea typeface="Calibri"/>
              <a:cs typeface="Calibri"/>
              <a:sym typeface="Calibri"/>
            </a:endParaRPr>
          </a:p>
        </p:txBody>
      </p:sp>
      <p:sp>
        <p:nvSpPr>
          <p:cNvPr id="623" name="Google Shape;623;g88dbd6f555_0_1044"/>
          <p:cNvSpPr txBox="1"/>
          <p:nvPr/>
        </p:nvSpPr>
        <p:spPr>
          <a:xfrm>
            <a:off x="203413" y="5371091"/>
            <a:ext cx="1291800" cy="702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000" b="1" dirty="0">
                <a:solidFill>
                  <a:srgbClr val="A8B2C9"/>
                </a:solidFill>
                <a:latin typeface="Calibri"/>
                <a:ea typeface="Calibri"/>
                <a:cs typeface="Calibri"/>
                <a:sym typeface="Calibri"/>
              </a:rPr>
              <a:t>Users</a:t>
            </a:r>
            <a:endParaRPr sz="2000" b="1" dirty="0">
              <a:solidFill>
                <a:srgbClr val="A8B2C9"/>
              </a:solidFill>
              <a:latin typeface="Calibri"/>
              <a:ea typeface="Calibri"/>
              <a:cs typeface="Calibri"/>
              <a:sym typeface="Calibri"/>
            </a:endParaRPr>
          </a:p>
        </p:txBody>
      </p:sp>
      <p:sp>
        <p:nvSpPr>
          <p:cNvPr id="624" name="Google Shape;624;g88dbd6f555_0_1044"/>
          <p:cNvSpPr txBox="1"/>
          <p:nvPr/>
        </p:nvSpPr>
        <p:spPr>
          <a:xfrm>
            <a:off x="3624275" y="5487857"/>
            <a:ext cx="2127300" cy="869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rgbClr val="003F5E"/>
                </a:solidFill>
                <a:latin typeface="Calibri"/>
                <a:ea typeface="Calibri"/>
                <a:cs typeface="Calibri"/>
                <a:sym typeface="Calibri"/>
              </a:rPr>
              <a:t>Federated access to research resources</a:t>
            </a:r>
            <a:endParaRPr sz="1800">
              <a:solidFill>
                <a:srgbClr val="003F5E"/>
              </a:solidFill>
              <a:latin typeface="Calibri"/>
              <a:ea typeface="Calibri"/>
              <a:cs typeface="Calibri"/>
              <a:sym typeface="Calibri"/>
            </a:endParaRPr>
          </a:p>
        </p:txBody>
      </p:sp>
      <p:pic>
        <p:nvPicPr>
          <p:cNvPr id="625" name="Google Shape;625;g88dbd6f555_0_1044"/>
          <p:cNvPicPr preferRelativeResize="0"/>
          <p:nvPr/>
        </p:nvPicPr>
        <p:blipFill>
          <a:blip r:embed="rId3">
            <a:alphaModFix/>
          </a:blip>
          <a:stretch>
            <a:fillRect/>
          </a:stretch>
        </p:blipFill>
        <p:spPr>
          <a:xfrm>
            <a:off x="3105072" y="1432697"/>
            <a:ext cx="965549" cy="965549"/>
          </a:xfrm>
          <a:prstGeom prst="rect">
            <a:avLst/>
          </a:prstGeom>
          <a:noFill/>
          <a:ln>
            <a:noFill/>
          </a:ln>
        </p:spPr>
      </p:pic>
      <p:pic>
        <p:nvPicPr>
          <p:cNvPr id="626" name="Google Shape;626;g88dbd6f555_0_1044"/>
          <p:cNvPicPr preferRelativeResize="0"/>
          <p:nvPr/>
        </p:nvPicPr>
        <p:blipFill>
          <a:blip r:embed="rId4">
            <a:alphaModFix/>
          </a:blip>
          <a:stretch>
            <a:fillRect/>
          </a:stretch>
        </p:blipFill>
        <p:spPr>
          <a:xfrm>
            <a:off x="3387638" y="1654875"/>
            <a:ext cx="521188" cy="521188"/>
          </a:xfrm>
          <a:prstGeom prst="rect">
            <a:avLst/>
          </a:prstGeom>
          <a:noFill/>
          <a:ln>
            <a:noFill/>
          </a:ln>
        </p:spPr>
      </p:pic>
      <p:pic>
        <p:nvPicPr>
          <p:cNvPr id="627" name="Google Shape;627;g88dbd6f555_0_1044"/>
          <p:cNvPicPr preferRelativeResize="0"/>
          <p:nvPr/>
        </p:nvPicPr>
        <p:blipFill>
          <a:blip r:embed="rId5">
            <a:alphaModFix/>
          </a:blip>
          <a:stretch>
            <a:fillRect/>
          </a:stretch>
        </p:blipFill>
        <p:spPr>
          <a:xfrm>
            <a:off x="3624263" y="3741451"/>
            <a:ext cx="869074" cy="659093"/>
          </a:xfrm>
          <a:prstGeom prst="rect">
            <a:avLst/>
          </a:prstGeom>
          <a:noFill/>
          <a:ln>
            <a:noFill/>
          </a:ln>
        </p:spPr>
      </p:pic>
      <p:pic>
        <p:nvPicPr>
          <p:cNvPr id="628" name="Google Shape;628;g88dbd6f555_0_1044"/>
          <p:cNvPicPr preferRelativeResize="0"/>
          <p:nvPr/>
        </p:nvPicPr>
        <p:blipFill>
          <a:blip r:embed="rId6">
            <a:alphaModFix/>
          </a:blip>
          <a:stretch>
            <a:fillRect/>
          </a:stretch>
        </p:blipFill>
        <p:spPr>
          <a:xfrm>
            <a:off x="2128637" y="3620362"/>
            <a:ext cx="952550" cy="952527"/>
          </a:xfrm>
          <a:prstGeom prst="rect">
            <a:avLst/>
          </a:prstGeom>
          <a:noFill/>
          <a:ln>
            <a:noFill/>
          </a:ln>
        </p:spPr>
      </p:pic>
      <p:pic>
        <p:nvPicPr>
          <p:cNvPr id="629" name="Google Shape;629;g88dbd6f555_0_1044"/>
          <p:cNvPicPr preferRelativeResize="0"/>
          <p:nvPr/>
        </p:nvPicPr>
        <p:blipFill>
          <a:blip r:embed="rId7">
            <a:alphaModFix/>
          </a:blip>
          <a:stretch>
            <a:fillRect/>
          </a:stretch>
        </p:blipFill>
        <p:spPr>
          <a:xfrm>
            <a:off x="5071868" y="3741452"/>
            <a:ext cx="628884" cy="659100"/>
          </a:xfrm>
          <a:prstGeom prst="rect">
            <a:avLst/>
          </a:prstGeom>
          <a:noFill/>
          <a:ln>
            <a:noFill/>
          </a:ln>
        </p:spPr>
      </p:pic>
      <p:pic>
        <p:nvPicPr>
          <p:cNvPr id="630" name="Google Shape;630;g88dbd6f555_0_1044"/>
          <p:cNvPicPr preferRelativeResize="0"/>
          <p:nvPr/>
        </p:nvPicPr>
        <p:blipFill>
          <a:blip r:embed="rId8">
            <a:alphaModFix/>
          </a:blip>
          <a:stretch>
            <a:fillRect/>
          </a:stretch>
        </p:blipFill>
        <p:spPr>
          <a:xfrm>
            <a:off x="2128625" y="5211125"/>
            <a:ext cx="1422550" cy="1422550"/>
          </a:xfrm>
          <a:prstGeom prst="rect">
            <a:avLst/>
          </a:prstGeom>
          <a:noFill/>
          <a:ln>
            <a:noFill/>
          </a:ln>
        </p:spPr>
      </p:pic>
      <p:pic>
        <p:nvPicPr>
          <p:cNvPr id="631" name="Google Shape;631;g88dbd6f555_0_1044"/>
          <p:cNvPicPr preferRelativeResize="0"/>
          <p:nvPr/>
        </p:nvPicPr>
        <p:blipFill rotWithShape="1">
          <a:blip r:embed="rId9">
            <a:alphaModFix/>
          </a:blip>
          <a:srcRect/>
          <a:stretch/>
        </p:blipFill>
        <p:spPr>
          <a:xfrm>
            <a:off x="2333484" y="191405"/>
            <a:ext cx="2956075" cy="742975"/>
          </a:xfrm>
          <a:prstGeom prst="rect">
            <a:avLst/>
          </a:prstGeom>
          <a:noFill/>
          <a:ln>
            <a:noFill/>
          </a:ln>
        </p:spPr>
      </p:pic>
      <p:cxnSp>
        <p:nvCxnSpPr>
          <p:cNvPr id="3" name="Straight Connector 2">
            <a:extLst>
              <a:ext uri="{FF2B5EF4-FFF2-40B4-BE49-F238E27FC236}">
                <a16:creationId xmlns:a16="http://schemas.microsoft.com/office/drawing/2014/main" id="{076F7C36-3CA5-634A-877E-15DDC1E5D89E}"/>
              </a:ext>
            </a:extLst>
          </p:cNvPr>
          <p:cNvCxnSpPr/>
          <p:nvPr/>
        </p:nvCxnSpPr>
        <p:spPr>
          <a:xfrm>
            <a:off x="0" y="2393719"/>
            <a:ext cx="1706350" cy="0"/>
          </a:xfrm>
          <a:prstGeom prst="line">
            <a:avLst/>
          </a:prstGeom>
          <a:ln w="28575">
            <a:solidFill>
              <a:srgbClr val="A8B2C9"/>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45D2CF4-6027-EA44-A9BB-1E4B9E6180AD}"/>
              </a:ext>
            </a:extLst>
          </p:cNvPr>
          <p:cNvCxnSpPr/>
          <p:nvPr/>
        </p:nvCxnSpPr>
        <p:spPr>
          <a:xfrm>
            <a:off x="0" y="4811119"/>
            <a:ext cx="1706350" cy="0"/>
          </a:xfrm>
          <a:prstGeom prst="line">
            <a:avLst/>
          </a:prstGeom>
          <a:ln w="28575">
            <a:solidFill>
              <a:srgbClr val="A8B2C9"/>
            </a:solidFill>
            <a:prstDash val="dash"/>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2655F69-5FBA-0042-935C-431EAE19CA1A}"/>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t="16757" b="11445"/>
          <a:stretch/>
        </p:blipFill>
        <p:spPr>
          <a:xfrm>
            <a:off x="6238456" y="3146624"/>
            <a:ext cx="5783098" cy="2935467"/>
          </a:xfrm>
          <a:prstGeom prst="rect">
            <a:avLst/>
          </a:prstGeom>
        </p:spPr>
      </p:pic>
      <p:pic>
        <p:nvPicPr>
          <p:cNvPr id="2050" name="Picture 2" descr="Geant">
            <a:extLst>
              <a:ext uri="{FF2B5EF4-FFF2-40B4-BE49-F238E27FC236}">
                <a16:creationId xmlns:a16="http://schemas.microsoft.com/office/drawing/2014/main" id="{BB979E91-1D54-204E-AC33-0C9BAA1EA12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7775" y="136916"/>
            <a:ext cx="1291800" cy="561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0391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12700"/>
            <a:ext cx="12306300" cy="6891528"/>
          </a:xfrm>
          <a:prstGeom prst="rect">
            <a:avLst/>
          </a:prstGeom>
        </p:spPr>
      </p:pic>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6</a:t>
            </a:fld>
            <a:endParaRPr lang="en-GB" dirty="0"/>
          </a:p>
        </p:txBody>
      </p:sp>
      <p:sp>
        <p:nvSpPr>
          <p:cNvPr id="2" name="TextBox 1">
            <a:extLst>
              <a:ext uri="{FF2B5EF4-FFF2-40B4-BE49-F238E27FC236}">
                <a16:creationId xmlns:a16="http://schemas.microsoft.com/office/drawing/2014/main" id="{9D775C23-BE0F-DD4F-A745-380052E5A0F8}"/>
              </a:ext>
            </a:extLst>
          </p:cNvPr>
          <p:cNvSpPr txBox="1"/>
          <p:nvPr/>
        </p:nvSpPr>
        <p:spPr>
          <a:xfrm>
            <a:off x="5626100" y="352609"/>
            <a:ext cx="6148388" cy="6186309"/>
          </a:xfrm>
          <a:prstGeom prst="rect">
            <a:avLst/>
          </a:prstGeom>
          <a:solidFill>
            <a:srgbClr val="FF9300">
              <a:alpha val="85098"/>
            </a:srgbClr>
          </a:solidFill>
          <a:effectLst>
            <a:softEdge rad="0"/>
          </a:effectLst>
        </p:spPr>
        <p:txBody>
          <a:bodyPr wrap="square" rtlCol="0">
            <a:spAutoFit/>
          </a:bodyPr>
          <a:lstStyle/>
          <a:p>
            <a:pPr marL="677863"/>
            <a:r>
              <a:rPr lang="en-US" sz="2400" b="1" dirty="0">
                <a:solidFill>
                  <a:schemeClr val="bg1"/>
                </a:solidFill>
              </a:rPr>
              <a:t>eduTEAMS Service</a:t>
            </a:r>
          </a:p>
          <a:p>
            <a:pPr marL="677863"/>
            <a:endParaRPr lang="en-US" sz="1200" b="1" dirty="0">
              <a:solidFill>
                <a:schemeClr val="bg1"/>
              </a:solidFill>
              <a:latin typeface="+mj-lt"/>
            </a:endParaRPr>
          </a:p>
          <a:p>
            <a:pPr marL="677863"/>
            <a:r>
              <a:rPr lang="en-US" sz="1400" b="1" dirty="0">
                <a:solidFill>
                  <a:schemeClr val="bg1"/>
                </a:solidFill>
                <a:latin typeface="+mj-lt"/>
              </a:rPr>
              <a:t>Provided by GÉANT to small and medium sized communities who want to get started with their virtual collaborations and take full advantage of the federated access without having to deal with the complexity of operating and supporting their own AAI. Supports multiple communities on the same platform. Provides everything required in order to securely collaborate and use services available to the GÉANT community and European Open Science Cloud.</a:t>
            </a:r>
          </a:p>
          <a:p>
            <a:pPr marL="677863"/>
            <a:endParaRPr lang="en-US" sz="1200" b="1" dirty="0">
              <a:solidFill>
                <a:schemeClr val="bg1"/>
              </a:solidFill>
              <a:latin typeface="+mj-lt"/>
            </a:endParaRPr>
          </a:p>
          <a:p>
            <a:pPr marL="677863"/>
            <a:r>
              <a:rPr lang="en-US" sz="2400" b="1" dirty="0">
                <a:solidFill>
                  <a:schemeClr val="bg1"/>
                </a:solidFill>
              </a:rPr>
              <a:t>eduTEAMS Dedicated</a:t>
            </a:r>
          </a:p>
          <a:p>
            <a:pPr marL="677863"/>
            <a:endParaRPr lang="en-US" b="1" dirty="0">
              <a:solidFill>
                <a:schemeClr val="bg1"/>
              </a:solidFill>
              <a:latin typeface="+mj-lt"/>
            </a:endParaRPr>
          </a:p>
          <a:p>
            <a:pPr marL="677863"/>
            <a:r>
              <a:rPr lang="en-US" sz="1400" b="1" dirty="0">
                <a:solidFill>
                  <a:schemeClr val="bg1"/>
                </a:solidFill>
                <a:latin typeface="+mj-lt"/>
              </a:rPr>
              <a:t>For communities requiring full control of their AAI, GÉANT can host and operate their own, dedicated AAI Service powered by the eduTEAMS technology. Communities can rely on the operational capabilities and expertise of GÉANT, while they are in full control of the policies, configuration and branding of their AAI.</a:t>
            </a:r>
          </a:p>
          <a:p>
            <a:pPr marL="677863"/>
            <a:endParaRPr lang="en-US" sz="1200" b="1" dirty="0">
              <a:solidFill>
                <a:schemeClr val="bg1"/>
              </a:solidFill>
              <a:latin typeface="+mj-lt"/>
            </a:endParaRPr>
          </a:p>
          <a:p>
            <a:pPr marL="677863"/>
            <a:r>
              <a:rPr lang="en-US" sz="2400" b="1" dirty="0">
                <a:solidFill>
                  <a:schemeClr val="bg1"/>
                </a:solidFill>
              </a:rPr>
              <a:t>eduTEAMS Bespoke</a:t>
            </a:r>
          </a:p>
          <a:p>
            <a:pPr marL="677863"/>
            <a:endParaRPr lang="en-US" b="1" dirty="0">
              <a:solidFill>
                <a:schemeClr val="bg1"/>
              </a:solidFill>
            </a:endParaRPr>
          </a:p>
          <a:p>
            <a:pPr marL="677863"/>
            <a:r>
              <a:rPr lang="en-US" sz="1400" dirty="0">
                <a:solidFill>
                  <a:schemeClr val="bg1"/>
                </a:solidFill>
              </a:rPr>
              <a:t>For those communities who require tailor-made functionality, such as integration with custom back-office and front-office systems, new features or enhancing their existing AAIs with new functionality available in eduTEAMS, GÉANT can provide bespoke solutions based on the eduTEAMS technology, which can include a combination of consultancy, development and hosting of the service.</a:t>
            </a:r>
            <a:endParaRPr lang="en-US" sz="1400" dirty="0">
              <a:solidFill>
                <a:schemeClr val="bg1"/>
              </a:solidFill>
              <a:latin typeface="+mj-lt"/>
            </a:endParaRPr>
          </a:p>
        </p:txBody>
      </p:sp>
      <p:pic>
        <p:nvPicPr>
          <p:cNvPr id="8" name="Picture 7">
            <a:extLst>
              <a:ext uri="{FF2B5EF4-FFF2-40B4-BE49-F238E27FC236}">
                <a16:creationId xmlns:a16="http://schemas.microsoft.com/office/drawing/2014/main" id="{78AF7DBF-406C-2B4C-8657-666517DF20A7}"/>
              </a:ext>
            </a:extLst>
          </p:cNvPr>
          <p:cNvPicPr>
            <a:picLocks noChangeAspect="1"/>
          </p:cNvPicPr>
          <p:nvPr/>
        </p:nvPicPr>
        <p:blipFill>
          <a:blip r:embed="rId4"/>
          <a:stretch>
            <a:fillRect/>
          </a:stretch>
        </p:blipFill>
        <p:spPr>
          <a:xfrm>
            <a:off x="5910469" y="482600"/>
            <a:ext cx="371061" cy="266700"/>
          </a:xfrm>
          <a:prstGeom prst="rect">
            <a:avLst/>
          </a:prstGeom>
        </p:spPr>
      </p:pic>
      <p:pic>
        <p:nvPicPr>
          <p:cNvPr id="9" name="Picture 8">
            <a:extLst>
              <a:ext uri="{FF2B5EF4-FFF2-40B4-BE49-F238E27FC236}">
                <a16:creationId xmlns:a16="http://schemas.microsoft.com/office/drawing/2014/main" id="{26D54AB4-731E-7A4A-BA74-EE05A7D09544}"/>
              </a:ext>
            </a:extLst>
          </p:cNvPr>
          <p:cNvPicPr>
            <a:picLocks noChangeAspect="1"/>
          </p:cNvPicPr>
          <p:nvPr/>
        </p:nvPicPr>
        <p:blipFill>
          <a:blip r:embed="rId4"/>
          <a:stretch>
            <a:fillRect/>
          </a:stretch>
        </p:blipFill>
        <p:spPr>
          <a:xfrm>
            <a:off x="5910468" y="2717800"/>
            <a:ext cx="371061" cy="266700"/>
          </a:xfrm>
          <a:prstGeom prst="rect">
            <a:avLst/>
          </a:prstGeom>
        </p:spPr>
      </p:pic>
      <p:pic>
        <p:nvPicPr>
          <p:cNvPr id="10" name="Picture 9">
            <a:extLst>
              <a:ext uri="{FF2B5EF4-FFF2-40B4-BE49-F238E27FC236}">
                <a16:creationId xmlns:a16="http://schemas.microsoft.com/office/drawing/2014/main" id="{E3205654-497F-EC48-BC8E-E6E3AEEC067B}"/>
              </a:ext>
            </a:extLst>
          </p:cNvPr>
          <p:cNvPicPr>
            <a:picLocks noChangeAspect="1"/>
          </p:cNvPicPr>
          <p:nvPr/>
        </p:nvPicPr>
        <p:blipFill>
          <a:blip r:embed="rId4"/>
          <a:stretch>
            <a:fillRect/>
          </a:stretch>
        </p:blipFill>
        <p:spPr>
          <a:xfrm>
            <a:off x="5910468" y="4628359"/>
            <a:ext cx="371061" cy="266700"/>
          </a:xfrm>
          <a:prstGeom prst="rect">
            <a:avLst/>
          </a:prstGeom>
        </p:spPr>
      </p:pic>
      <p:sp>
        <p:nvSpPr>
          <p:cNvPr id="11" name="Title 2">
            <a:extLst>
              <a:ext uri="{FF2B5EF4-FFF2-40B4-BE49-F238E27FC236}">
                <a16:creationId xmlns:a16="http://schemas.microsoft.com/office/drawing/2014/main" id="{BFBEB549-16E7-9F42-988C-F0128563E4E7}"/>
              </a:ext>
            </a:extLst>
          </p:cNvPr>
          <p:cNvSpPr txBox="1">
            <a:spLocks/>
          </p:cNvSpPr>
          <p:nvPr/>
        </p:nvSpPr>
        <p:spPr>
          <a:xfrm>
            <a:off x="0" y="204788"/>
            <a:ext cx="5575300" cy="938212"/>
          </a:xfrm>
          <a:prstGeom prst="rect">
            <a:avLst/>
          </a:prstGeom>
          <a:solidFill>
            <a:srgbClr val="000000">
              <a:alpha val="50196"/>
            </a:srgb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bg1"/>
                </a:solidFill>
              </a:rPr>
              <a:t>eduTEAMS Offerings</a:t>
            </a:r>
          </a:p>
        </p:txBody>
      </p:sp>
    </p:spTree>
    <p:extLst>
      <p:ext uri="{BB962C8B-B14F-4D97-AF65-F5344CB8AC3E}">
        <p14:creationId xmlns:p14="http://schemas.microsoft.com/office/powerpoint/2010/main" val="1667228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144966"/>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7</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3265486868"/>
              </p:ext>
            </p:extLst>
          </p:nvPr>
        </p:nvGraphicFramePr>
        <p:xfrm>
          <a:off x="550862" y="1414624"/>
          <a:ext cx="11171238" cy="508575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User management</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User Profile Management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R&amp;S compatible user attribute set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392377531"/>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Extensible User Attribute set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fontAlgn="t"/>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User managed attributes</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u="none" strike="noStrike" dirty="0">
                          <a:solidFill>
                            <a:schemeClr val="bg1"/>
                          </a:solidFill>
                          <a:effectLst/>
                          <a:latin typeface="+mj-lt"/>
                        </a:rPr>
                        <a:t>Account linking</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100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r h="504000">
                <a:tc>
                  <a:txBody>
                    <a:bodyPr/>
                    <a:lstStyle/>
                    <a:p>
                      <a:pPr lvl="1" algn="just" rtl="0" fontAlgn="t">
                        <a:spcBef>
                          <a:spcPts val="0"/>
                        </a:spcBef>
                        <a:spcAft>
                          <a:spcPts val="1000"/>
                        </a:spcAft>
                      </a:pPr>
                      <a:r>
                        <a:rPr lang="en-GB" sz="1800" b="1" dirty="0">
                          <a:solidFill>
                            <a:schemeClr val="bg1"/>
                          </a:solidFill>
                          <a:effectLst/>
                          <a:latin typeface="+mj-lt"/>
                        </a:rPr>
                        <a:t>Provisioning of accounts</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100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mn-lt"/>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314163662"/>
                  </a:ext>
                </a:extLst>
              </a:tr>
              <a:tr h="504000">
                <a:tc>
                  <a:txBody>
                    <a:bodyPr/>
                    <a:lstStyle/>
                    <a:p>
                      <a:pPr lvl="1" algn="just" rtl="0" fontAlgn="t">
                        <a:spcBef>
                          <a:spcPts val="0"/>
                        </a:spcBef>
                        <a:spcAft>
                          <a:spcPts val="1000"/>
                        </a:spcAft>
                      </a:pPr>
                      <a:r>
                        <a:rPr lang="en-GB" sz="1800" b="1" dirty="0">
                          <a:solidFill>
                            <a:schemeClr val="bg1"/>
                          </a:solidFill>
                          <a:effectLst/>
                          <a:latin typeface="+mj-lt"/>
                        </a:rPr>
                        <a:t>Step-up Authentication Service</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gridSpan="2">
                  <a:txBody>
                    <a:bodyPr/>
                    <a:lstStyle/>
                    <a:p>
                      <a:pPr algn="ctr" rtl="0" fontAlgn="t">
                        <a:spcBef>
                          <a:spcPts val="0"/>
                        </a:spcBef>
                        <a:spcAft>
                          <a:spcPts val="1000"/>
                        </a:spcAft>
                      </a:pPr>
                      <a:r>
                        <a:rPr lang="en-GB" sz="1800" dirty="0">
                          <a:solidFill>
                            <a:schemeClr val="bg1"/>
                          </a:solidFill>
                          <a:effectLst/>
                        </a:rPr>
                        <a:t>Coming Soon</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547981566"/>
                  </a:ext>
                </a:extLst>
              </a:tr>
            </a:tbl>
          </a:graphicData>
        </a:graphic>
      </p:graphicFrame>
      <p:pic>
        <p:nvPicPr>
          <p:cNvPr id="8" name="Picture 7">
            <a:extLst>
              <a:ext uri="{FF2B5EF4-FFF2-40B4-BE49-F238E27FC236}">
                <a16:creationId xmlns:a16="http://schemas.microsoft.com/office/drawing/2014/main" id="{6711A0E8-F5CB-594B-83C7-0CE44073279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1885924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0"/>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8</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1962894924"/>
              </p:ext>
            </p:extLst>
          </p:nvPr>
        </p:nvGraphicFramePr>
        <p:xfrm>
          <a:off x="550862" y="1414624"/>
          <a:ext cx="11171238" cy="407775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Community Organization &amp; Management</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Create new Communities</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Flexible Community structure</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User onboarding to Community</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u="none" strike="noStrike" dirty="0">
                          <a:solidFill>
                            <a:schemeClr val="bg1"/>
                          </a:solidFill>
                          <a:effectLst/>
                          <a:latin typeface="+mj-lt"/>
                        </a:rPr>
                        <a:t>Community managed Acceptable Usage Policy</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100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r h="504000">
                <a:tc>
                  <a:txBody>
                    <a:bodyPr/>
                    <a:lstStyle/>
                    <a:p>
                      <a:pPr lvl="1" algn="just" rtl="0" fontAlgn="t">
                        <a:spcBef>
                          <a:spcPts val="0"/>
                        </a:spcBef>
                        <a:spcAft>
                          <a:spcPts val="1000"/>
                        </a:spcAft>
                      </a:pPr>
                      <a:r>
                        <a:rPr lang="en-GB" sz="1800" b="1" dirty="0">
                          <a:solidFill>
                            <a:schemeClr val="bg1"/>
                          </a:solidFill>
                          <a:effectLst/>
                          <a:latin typeface="+mj-lt"/>
                        </a:rPr>
                        <a:t>Community managed Privacy Policy</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100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mn-lt"/>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706171722"/>
                  </a:ext>
                </a:extLst>
              </a:tr>
            </a:tbl>
          </a:graphicData>
        </a:graphic>
      </p:graphicFrame>
      <p:pic>
        <p:nvPicPr>
          <p:cNvPr id="8" name="Picture 7">
            <a:extLst>
              <a:ext uri="{FF2B5EF4-FFF2-40B4-BE49-F238E27FC236}">
                <a16:creationId xmlns:a16="http://schemas.microsoft.com/office/drawing/2014/main" id="{B6E94A56-27CF-DE46-B0EC-7DB6C66D01D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1370544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3690CE-CA48-7A40-98C1-127B4E9704B4}"/>
              </a:ext>
            </a:extLst>
          </p:cNvPr>
          <p:cNvPicPr>
            <a:picLocks noChangeAspect="1"/>
          </p:cNvPicPr>
          <p:nvPr/>
        </p:nvPicPr>
        <p:blipFill>
          <a:blip r:embed="rId3"/>
          <a:stretch>
            <a:fillRect/>
          </a:stretch>
        </p:blipFill>
        <p:spPr>
          <a:xfrm>
            <a:off x="0" y="0"/>
            <a:ext cx="12306300" cy="6891528"/>
          </a:xfrm>
          <a:prstGeom prst="rect">
            <a:avLst/>
          </a:prstGeom>
        </p:spPr>
      </p:pic>
      <p:sp>
        <p:nvSpPr>
          <p:cNvPr id="3" name="Title 2">
            <a:extLst>
              <a:ext uri="{FF2B5EF4-FFF2-40B4-BE49-F238E27FC236}">
                <a16:creationId xmlns:a16="http://schemas.microsoft.com/office/drawing/2014/main" id="{D99BF00D-B6BC-9E4B-94A0-058EC4C033C5}"/>
              </a:ext>
            </a:extLst>
          </p:cNvPr>
          <p:cNvSpPr>
            <a:spLocks noGrp="1"/>
          </p:cNvSpPr>
          <p:nvPr>
            <p:ph type="title" idx="4294967295"/>
          </p:nvPr>
        </p:nvSpPr>
        <p:spPr>
          <a:xfrm>
            <a:off x="0" y="204788"/>
            <a:ext cx="5575300" cy="938212"/>
          </a:xfrm>
          <a:prstGeom prst="rect">
            <a:avLst/>
          </a:prstGeom>
          <a:solidFill>
            <a:srgbClr val="000000">
              <a:alpha val="50196"/>
            </a:srgbClr>
          </a:solidFill>
        </p:spPr>
        <p:txBody>
          <a:bodyPr/>
          <a:lstStyle/>
          <a:p>
            <a:r>
              <a:rPr lang="en-US" dirty="0">
                <a:solidFill>
                  <a:schemeClr val="bg1"/>
                </a:solidFill>
              </a:rPr>
              <a:t>Feature matrix</a:t>
            </a:r>
          </a:p>
        </p:txBody>
      </p:sp>
      <p:sp>
        <p:nvSpPr>
          <p:cNvPr id="4" name="Slide Number Placeholder 3">
            <a:extLst>
              <a:ext uri="{FF2B5EF4-FFF2-40B4-BE49-F238E27FC236}">
                <a16:creationId xmlns:a16="http://schemas.microsoft.com/office/drawing/2014/main" id="{7F4C7987-5FC1-7D4F-98F1-89FF1759E72B}"/>
              </a:ext>
            </a:extLst>
          </p:cNvPr>
          <p:cNvSpPr>
            <a:spLocks noGrp="1"/>
          </p:cNvSpPr>
          <p:nvPr>
            <p:ph type="sldNum" sz="quarter" idx="4294967295"/>
          </p:nvPr>
        </p:nvSpPr>
        <p:spPr>
          <a:xfrm>
            <a:off x="11622088" y="6524625"/>
            <a:ext cx="569912" cy="320675"/>
          </a:xfrm>
          <a:prstGeom prst="rect">
            <a:avLst/>
          </a:prstGeom>
        </p:spPr>
        <p:txBody>
          <a:bodyPr/>
          <a:lstStyle/>
          <a:p>
            <a:pPr defTabSz="914377"/>
            <a:fld id="{99DB5B91-B4E4-4EE4-BE5C-3E09032CE5EC}" type="slidenum">
              <a:rPr lang="en-GB" smtClean="0"/>
              <a:pPr defTabSz="914377"/>
              <a:t>9</a:t>
            </a:fld>
            <a:endParaRPr lang="en-GB" dirty="0"/>
          </a:p>
        </p:txBody>
      </p:sp>
      <p:graphicFrame>
        <p:nvGraphicFramePr>
          <p:cNvPr id="7" name="Table 6">
            <a:extLst>
              <a:ext uri="{FF2B5EF4-FFF2-40B4-BE49-F238E27FC236}">
                <a16:creationId xmlns:a16="http://schemas.microsoft.com/office/drawing/2014/main" id="{AA7D2060-06D5-374B-9D1D-17342473EE4C}"/>
              </a:ext>
            </a:extLst>
          </p:cNvPr>
          <p:cNvGraphicFramePr>
            <a:graphicFrameLocks noGrp="1"/>
          </p:cNvGraphicFramePr>
          <p:nvPr>
            <p:extLst>
              <p:ext uri="{D42A27DB-BD31-4B8C-83A1-F6EECF244321}">
                <p14:modId xmlns:p14="http://schemas.microsoft.com/office/powerpoint/2010/main" val="2113638754"/>
              </p:ext>
            </p:extLst>
          </p:nvPr>
        </p:nvGraphicFramePr>
        <p:xfrm>
          <a:off x="550862" y="1414624"/>
          <a:ext cx="11171238" cy="3745395"/>
        </p:xfrm>
        <a:graphic>
          <a:graphicData uri="http://schemas.openxmlformats.org/drawingml/2006/table">
            <a:tbl>
              <a:tblPr>
                <a:tableStyleId>{5940675A-B579-460E-94D1-54222C63F5DA}</a:tableStyleId>
              </a:tblPr>
              <a:tblGrid>
                <a:gridCol w="6697392">
                  <a:extLst>
                    <a:ext uri="{9D8B030D-6E8A-4147-A177-3AD203B41FA5}">
                      <a16:colId xmlns:a16="http://schemas.microsoft.com/office/drawing/2014/main" val="2383651024"/>
                    </a:ext>
                  </a:extLst>
                </a:gridCol>
                <a:gridCol w="2117242">
                  <a:extLst>
                    <a:ext uri="{9D8B030D-6E8A-4147-A177-3AD203B41FA5}">
                      <a16:colId xmlns:a16="http://schemas.microsoft.com/office/drawing/2014/main" val="2497525693"/>
                    </a:ext>
                  </a:extLst>
                </a:gridCol>
                <a:gridCol w="2356604">
                  <a:extLst>
                    <a:ext uri="{9D8B030D-6E8A-4147-A177-3AD203B41FA5}">
                      <a16:colId xmlns:a16="http://schemas.microsoft.com/office/drawing/2014/main" val="2258515483"/>
                    </a:ext>
                  </a:extLst>
                </a:gridCol>
              </a:tblGrid>
              <a:tr h="684000">
                <a:tc>
                  <a:txBody>
                    <a:bodyPr/>
                    <a:lstStyle/>
                    <a:p>
                      <a:pPr algn="ctr" rtl="0" fontAlgn="t">
                        <a:spcBef>
                          <a:spcPts val="0"/>
                        </a:spcBef>
                        <a:spcAft>
                          <a:spcPts val="0"/>
                        </a:spcAft>
                      </a:pPr>
                      <a:r>
                        <a:rPr lang="en-GB" sz="2400" b="1" u="none" strike="noStrike" dirty="0">
                          <a:solidFill>
                            <a:schemeClr val="bg1"/>
                          </a:solidFill>
                          <a:effectLst/>
                        </a:rPr>
                        <a:t>Feature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Service</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2400" b="1" u="none" strike="noStrike" dirty="0">
                          <a:solidFill>
                            <a:schemeClr val="bg1"/>
                          </a:solidFill>
                          <a:effectLst/>
                        </a:rPr>
                        <a:t>eduTEAMS Dedicated</a:t>
                      </a:r>
                      <a:endParaRPr lang="en-GB" sz="2400" b="1" dirty="0">
                        <a:solidFill>
                          <a:schemeClr val="bg1"/>
                        </a:solidFill>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1973124164"/>
                  </a:ext>
                </a:extLst>
              </a:tr>
              <a:tr h="699235">
                <a:tc gridSpan="3">
                  <a:txBody>
                    <a:bodyPr/>
                    <a:lstStyle/>
                    <a:p>
                      <a:pPr rtl="0" fontAlgn="t">
                        <a:spcBef>
                          <a:spcPts val="0"/>
                        </a:spcBef>
                        <a:spcAft>
                          <a:spcPts val="0"/>
                        </a:spcAft>
                      </a:pPr>
                      <a:r>
                        <a:rPr lang="en-GB" sz="2400" b="1" u="none" strike="noStrike" dirty="0">
                          <a:solidFill>
                            <a:schemeClr val="bg1"/>
                          </a:solidFill>
                          <a:effectLst/>
                          <a:latin typeface="+mj-lt"/>
                        </a:rPr>
                        <a:t>Identity Sources</a:t>
                      </a:r>
                      <a:endParaRPr lang="en-GB" sz="24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fontAlgn="t"/>
                      <a:endParaRPr lang="en-GB" sz="1800" dirty="0">
                        <a:effectLst/>
                      </a:endParaRPr>
                    </a:p>
                  </a:txBody>
                  <a:tcPr marL="63500" marR="63500" marT="63500" marB="635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55023535"/>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eduGAIN Identity Providers</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3516767137"/>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Social Media Identity Providers</a:t>
                      </a:r>
                      <a:br>
                        <a:rPr lang="en-GB" sz="1800" b="1" u="none" strike="noStrike" dirty="0">
                          <a:solidFill>
                            <a:schemeClr val="bg1"/>
                          </a:solidFill>
                          <a:effectLst/>
                          <a:latin typeface="+mj-lt"/>
                        </a:rPr>
                      </a:br>
                      <a:r>
                        <a:rPr lang="en-GB" sz="1800" b="1" u="none" strike="noStrike" dirty="0">
                          <a:solidFill>
                            <a:schemeClr val="bg1"/>
                          </a:solidFill>
                          <a:effectLst/>
                          <a:latin typeface="+mj-lt"/>
                        </a:rPr>
                        <a:t>(Google, Facebook, LinkedIn, </a:t>
                      </a:r>
                      <a:r>
                        <a:rPr lang="en-GB" sz="1800" b="1" u="none" strike="noStrike" dirty="0" err="1">
                          <a:solidFill>
                            <a:schemeClr val="bg1"/>
                          </a:solidFill>
                          <a:effectLst/>
                          <a:latin typeface="+mj-lt"/>
                        </a:rPr>
                        <a:t>Github</a:t>
                      </a:r>
                      <a:r>
                        <a:rPr lang="en-GB" sz="1800" b="1" u="none" strike="noStrike" dirty="0">
                          <a:solidFill>
                            <a:schemeClr val="bg1"/>
                          </a:solidFill>
                          <a:effectLst/>
                          <a:latin typeface="+mj-lt"/>
                        </a:rPr>
                        <a:t>, Bitbucket)</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857911960"/>
                  </a:ext>
                </a:extLst>
              </a:tr>
              <a:tr h="504000">
                <a:tc>
                  <a:txBody>
                    <a:bodyPr/>
                    <a:lstStyle/>
                    <a:p>
                      <a:pPr lvl="1" rtl="0" fontAlgn="t">
                        <a:spcBef>
                          <a:spcPts val="0"/>
                        </a:spcBef>
                        <a:spcAft>
                          <a:spcPts val="0"/>
                        </a:spcAft>
                      </a:pPr>
                      <a:r>
                        <a:rPr lang="en-GB" sz="1800" b="1" u="none" strike="noStrike" dirty="0">
                          <a:solidFill>
                            <a:schemeClr val="bg1"/>
                          </a:solidFill>
                          <a:effectLst/>
                          <a:latin typeface="+mj-lt"/>
                        </a:rPr>
                        <a:t>ORCID</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0"/>
                        </a:spcAft>
                      </a:pPr>
                      <a:r>
                        <a:rPr lang="en-GB" sz="1800" u="none" strike="noStrike" dirty="0">
                          <a:solidFill>
                            <a:schemeClr val="bg1"/>
                          </a:solidFill>
                          <a:effectLst/>
                        </a:rPr>
                        <a:t>●</a:t>
                      </a: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800" dirty="0">
                          <a:solidFill>
                            <a:schemeClr val="bg1"/>
                          </a:solidFill>
                          <a:effectLst/>
                        </a:rPr>
                        <a:t>○</a:t>
                      </a: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574205798"/>
                  </a:ext>
                </a:extLst>
              </a:tr>
              <a:tr h="504000">
                <a:tc>
                  <a:txBody>
                    <a:bodyPr/>
                    <a:lstStyle/>
                    <a:p>
                      <a:pPr lvl="1" algn="just" rtl="0" fontAlgn="t">
                        <a:spcBef>
                          <a:spcPts val="0"/>
                        </a:spcBef>
                        <a:spcAft>
                          <a:spcPts val="1000"/>
                        </a:spcAft>
                      </a:pPr>
                      <a:r>
                        <a:rPr lang="en-GB" sz="1800" b="1" u="none" strike="noStrike" dirty="0">
                          <a:solidFill>
                            <a:schemeClr val="bg1"/>
                          </a:solidFill>
                          <a:effectLst/>
                          <a:latin typeface="+mj-lt"/>
                        </a:rPr>
                        <a:t>Addition of other Identity Providers (SAML2, OIDC, OAuth2)</a:t>
                      </a:r>
                      <a:endParaRPr lang="en-GB" sz="1800" b="1" dirty="0">
                        <a:solidFill>
                          <a:schemeClr val="bg1"/>
                        </a:solidFill>
                        <a:effectLst/>
                        <a:latin typeface="+mj-l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algn="ctr" rtl="0" fontAlgn="t">
                        <a:spcBef>
                          <a:spcPts val="0"/>
                        </a:spcBef>
                        <a:spcAft>
                          <a:spcPts val="1000"/>
                        </a:spcAft>
                      </a:pPr>
                      <a:endParaRPr lang="en-GB" sz="1800" dirty="0">
                        <a:solidFill>
                          <a:schemeClr val="bg1"/>
                        </a:solidFill>
                        <a:effectLst/>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kumimoji="0" lang="en-GB" sz="1800" u="none" strike="noStrike" kern="1200" cap="none" spc="0" normalizeH="0" baseline="0" noProof="0" dirty="0">
                          <a:ln>
                            <a:noFill/>
                          </a:ln>
                          <a:solidFill>
                            <a:schemeClr val="bg1"/>
                          </a:solidFill>
                          <a:effectLst/>
                          <a:uLnTx/>
                          <a:uFillTx/>
                        </a:rPr>
                        <a:t>●</a:t>
                      </a:r>
                      <a:endParaRPr kumimoji="0" lang="en-GB" sz="1800" b="0" i="0" u="none" strike="noStrike" kern="1200" cap="none" spc="0" normalizeH="0" baseline="0" noProof="0" dirty="0">
                        <a:ln>
                          <a:noFill/>
                        </a:ln>
                        <a:solidFill>
                          <a:schemeClr val="bg1"/>
                        </a:solidFill>
                        <a:effectLst/>
                        <a:uLnTx/>
                        <a:uFillTx/>
                        <a:latin typeface="Calibri"/>
                        <a:ea typeface="+mn-ea"/>
                        <a:cs typeface="+mn-cs"/>
                      </a:endParaRPr>
                    </a:p>
                  </a:txBody>
                  <a:tcPr marL="63500" marR="63500" marT="63500" marB="635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9300">
                        <a:alpha val="74902"/>
                      </a:srgbClr>
                    </a:solidFill>
                  </a:tcPr>
                </a:tc>
                <a:extLst>
                  <a:ext uri="{0D108BD9-81ED-4DB2-BD59-A6C34878D82A}">
                    <a16:rowId xmlns:a16="http://schemas.microsoft.com/office/drawing/2014/main" val="2496783247"/>
                  </a:ext>
                </a:extLst>
              </a:tr>
            </a:tbl>
          </a:graphicData>
        </a:graphic>
      </p:graphicFrame>
      <p:pic>
        <p:nvPicPr>
          <p:cNvPr id="8" name="Picture 7">
            <a:extLst>
              <a:ext uri="{FF2B5EF4-FFF2-40B4-BE49-F238E27FC236}">
                <a16:creationId xmlns:a16="http://schemas.microsoft.com/office/drawing/2014/main" id="{8BB28622-5A06-1743-A244-7F2BFF3EC81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7428"/>
          <a:stretch/>
        </p:blipFill>
        <p:spPr>
          <a:xfrm>
            <a:off x="10638195" y="45784"/>
            <a:ext cx="1432450" cy="876891"/>
          </a:xfrm>
          <a:prstGeom prst="rect">
            <a:avLst/>
          </a:prstGeom>
        </p:spPr>
      </p:pic>
    </p:spTree>
    <p:extLst>
      <p:ext uri="{BB962C8B-B14F-4D97-AF65-F5344CB8AC3E}">
        <p14:creationId xmlns:p14="http://schemas.microsoft.com/office/powerpoint/2010/main" val="34719387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EANT EC Review">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707</TotalTime>
  <Words>1067</Words>
  <Application>Microsoft Macintosh PowerPoint</Application>
  <PresentationFormat>Widescreen</PresentationFormat>
  <Paragraphs>281</Paragraphs>
  <Slides>18</Slides>
  <Notes>15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18</vt:i4>
      </vt:variant>
    </vt:vector>
  </HeadingPairs>
  <TitlesOfParts>
    <vt:vector size="27" baseType="lpstr">
      <vt:lpstr>Arial</vt:lpstr>
      <vt:lpstr>Calibri</vt:lpstr>
      <vt:lpstr>Calibri Light</vt:lpstr>
      <vt:lpstr>Helvetica Neue</vt:lpstr>
      <vt:lpstr>Helvetica Neue Light</vt:lpstr>
      <vt:lpstr>Merriweather Sans</vt:lpstr>
      <vt:lpstr>Office Theme</vt:lpstr>
      <vt:lpstr>Diseño personalizado</vt:lpstr>
      <vt:lpstr>GEANT EC Review</vt:lpstr>
      <vt:lpstr>PowerPoint Presentation</vt:lpstr>
      <vt:lpstr>PowerPoint Presentation</vt:lpstr>
      <vt:lpstr>PowerPoint Presentation</vt:lpstr>
      <vt:lpstr>PowerPoint Presentation</vt:lpstr>
      <vt:lpstr>PowerPoint Presentation</vt:lpstr>
      <vt:lpstr>PowerPoint Presentation</vt:lpstr>
      <vt:lpstr>Feature matrix</vt:lpstr>
      <vt:lpstr>Feature matrix</vt:lpstr>
      <vt:lpstr>Feature matrix</vt:lpstr>
      <vt:lpstr>Feature matrix</vt:lpstr>
      <vt:lpstr>Feature matrix</vt:lpstr>
      <vt:lpstr>Feature matrix</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Christos Kanellopoulos</dc:creator>
  <cp:lastModifiedBy>Christos Kanellopoulos</cp:lastModifiedBy>
  <cp:revision>3</cp:revision>
  <dcterms:created xsi:type="dcterms:W3CDTF">2020-03-12T08:06:17Z</dcterms:created>
  <dcterms:modified xsi:type="dcterms:W3CDTF">2020-09-29T08:39:31Z</dcterms:modified>
</cp:coreProperties>
</file>