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78" r:id="rId4"/>
  </p:sldMasterIdLst>
  <p:notesMasterIdLst>
    <p:notesMasterId r:id="rId15"/>
  </p:notesMasterIdLst>
  <p:handoutMasterIdLst>
    <p:handoutMasterId r:id="rId16"/>
  </p:handoutMasterIdLst>
  <p:sldIdLst>
    <p:sldId id="332" r:id="rId5"/>
    <p:sldId id="339" r:id="rId6"/>
    <p:sldId id="384" r:id="rId7"/>
    <p:sldId id="385" r:id="rId8"/>
    <p:sldId id="386" r:id="rId9"/>
    <p:sldId id="387" r:id="rId10"/>
    <p:sldId id="388" r:id="rId11"/>
    <p:sldId id="389" r:id="rId12"/>
    <p:sldId id="381" r:id="rId13"/>
    <p:sldId id="337" r:id="rId14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Diomede" initials="MD" lastIdx="1" clrIdx="0">
    <p:extLst>
      <p:ext uri="{19B8F6BF-5375-455C-9EA6-DF929625EA0E}">
        <p15:presenceInfo xmlns:p15="http://schemas.microsoft.com/office/powerpoint/2012/main" userId="Marco Diome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67EA"/>
    <a:srgbClr val="FFFFCC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AE41AF-42E7-4249-8EEC-9F0F7CD67E3D}" v="13" dt="2020-10-07T14:02:26.0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272" y="9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Diomede" userId="8d49c4fe-ae78-4088-b96d-bdbaf858331b" providerId="ADAL" clId="{AD5602BF-416B-4F7E-8F18-EEF2DE9C13A1}"/>
    <pc:docChg chg="delSld">
      <pc:chgData name="Marco Diomede" userId="8d49c4fe-ae78-4088-b96d-bdbaf858331b" providerId="ADAL" clId="{AD5602BF-416B-4F7E-8F18-EEF2DE9C13A1}" dt="2020-10-08T07:47:10.812" v="0" actId="2696"/>
      <pc:docMkLst>
        <pc:docMk/>
      </pc:docMkLst>
      <pc:sldChg chg="del">
        <pc:chgData name="Marco Diomede" userId="8d49c4fe-ae78-4088-b96d-bdbaf858331b" providerId="ADAL" clId="{AD5602BF-416B-4F7E-8F18-EEF2DE9C13A1}" dt="2020-10-08T07:47:10.812" v="0" actId="2696"/>
        <pc:sldMkLst>
          <pc:docMk/>
          <pc:sldMk cId="455459914" sldId="382"/>
        </pc:sldMkLst>
      </pc:sldChg>
    </pc:docChg>
  </pc:docChgLst>
  <pc:docChgLst>
    <pc:chgData name="Marco Diomede" userId="8d49c4fe-ae78-4088-b96d-bdbaf858331b" providerId="ADAL" clId="{1F8BDD94-5AEB-402E-9402-32630343B2D0}"/>
    <pc:docChg chg="custSel modSld">
      <pc:chgData name="Marco Diomede" userId="8d49c4fe-ae78-4088-b96d-bdbaf858331b" providerId="ADAL" clId="{1F8BDD94-5AEB-402E-9402-32630343B2D0}" dt="2020-03-19T08:52:42.968" v="39" actId="113"/>
      <pc:docMkLst>
        <pc:docMk/>
      </pc:docMkLst>
      <pc:sldChg chg="addSp modSp mod">
        <pc:chgData name="Marco Diomede" userId="8d49c4fe-ae78-4088-b96d-bdbaf858331b" providerId="ADAL" clId="{1F8BDD94-5AEB-402E-9402-32630343B2D0}" dt="2020-03-19T08:52:42.968" v="39" actId="113"/>
        <pc:sldMkLst>
          <pc:docMk/>
          <pc:sldMk cId="1064460493" sldId="342"/>
        </pc:sldMkLst>
        <pc:spChg chg="mod">
          <ac:chgData name="Marco Diomede" userId="8d49c4fe-ae78-4088-b96d-bdbaf858331b" providerId="ADAL" clId="{1F8BDD94-5AEB-402E-9402-32630343B2D0}" dt="2020-03-19T08:52:42.968" v="39" actId="113"/>
          <ac:spMkLst>
            <pc:docMk/>
            <pc:sldMk cId="1064460493" sldId="342"/>
            <ac:spMk id="3" creationId="{00000000-0000-0000-0000-000000000000}"/>
          </ac:spMkLst>
        </pc:spChg>
        <pc:spChg chg="add mod">
          <ac:chgData name="Marco Diomede" userId="8d49c4fe-ae78-4088-b96d-bdbaf858331b" providerId="ADAL" clId="{1F8BDD94-5AEB-402E-9402-32630343B2D0}" dt="2020-03-19T08:51:35.833" v="36" actId="1076"/>
          <ac:spMkLst>
            <pc:docMk/>
            <pc:sldMk cId="1064460493" sldId="342"/>
            <ac:spMk id="14" creationId="{ACC788E0-107E-4492-9CD3-28F022D72BFB}"/>
          </ac:spMkLst>
        </pc:spChg>
      </pc:sldChg>
      <pc:sldChg chg="addSp modSp mod">
        <pc:chgData name="Marco Diomede" userId="8d49c4fe-ae78-4088-b96d-bdbaf858331b" providerId="ADAL" clId="{1F8BDD94-5AEB-402E-9402-32630343B2D0}" dt="2020-03-18T17:16:50.076" v="22" actId="1076"/>
        <pc:sldMkLst>
          <pc:docMk/>
          <pc:sldMk cId="1957108655" sldId="359"/>
        </pc:sldMkLst>
        <pc:spChg chg="add mod">
          <ac:chgData name="Marco Diomede" userId="8d49c4fe-ae78-4088-b96d-bdbaf858331b" providerId="ADAL" clId="{1F8BDD94-5AEB-402E-9402-32630343B2D0}" dt="2020-03-18T17:16:30.166" v="8" actId="1076"/>
          <ac:spMkLst>
            <pc:docMk/>
            <pc:sldMk cId="1957108655" sldId="359"/>
            <ac:spMk id="8" creationId="{DCC3E21F-D0D6-45C6-8B1B-0AA5BF09F546}"/>
          </ac:spMkLst>
        </pc:spChg>
        <pc:spChg chg="add mod">
          <ac:chgData name="Marco Diomede" userId="8d49c4fe-ae78-4088-b96d-bdbaf858331b" providerId="ADAL" clId="{1F8BDD94-5AEB-402E-9402-32630343B2D0}" dt="2020-03-18T17:16:50.076" v="22" actId="1076"/>
          <ac:spMkLst>
            <pc:docMk/>
            <pc:sldMk cId="1957108655" sldId="359"/>
            <ac:spMk id="9" creationId="{81F2D0DE-2718-4B78-8771-516D4D2E4B87}"/>
          </ac:spMkLst>
        </pc:spChg>
      </pc:sldChg>
      <pc:sldChg chg="modSp mod">
        <pc:chgData name="Marco Diomede" userId="8d49c4fe-ae78-4088-b96d-bdbaf858331b" providerId="ADAL" clId="{1F8BDD94-5AEB-402E-9402-32630343B2D0}" dt="2020-03-18T17:40:02.990" v="24" actId="20577"/>
        <pc:sldMkLst>
          <pc:docMk/>
          <pc:sldMk cId="3432648913" sldId="360"/>
        </pc:sldMkLst>
        <pc:spChg chg="mod">
          <ac:chgData name="Marco Diomede" userId="8d49c4fe-ae78-4088-b96d-bdbaf858331b" providerId="ADAL" clId="{1F8BDD94-5AEB-402E-9402-32630343B2D0}" dt="2020-03-18T17:40:02.990" v="24" actId="20577"/>
          <ac:spMkLst>
            <pc:docMk/>
            <pc:sldMk cId="3432648913" sldId="360"/>
            <ac:spMk id="3" creationId="{00000000-0000-0000-0000-000000000000}"/>
          </ac:spMkLst>
        </pc:spChg>
      </pc:sldChg>
    </pc:docChg>
  </pc:docChgLst>
  <pc:docChgLst>
    <pc:chgData name="Marco Diomede" userId="8d49c4fe-ae78-4088-b96d-bdbaf858331b" providerId="ADAL" clId="{94AB038D-7659-40FD-9477-0DBE4A24BBA2}"/>
    <pc:docChg chg="undo custSel addSld delSld modSld">
      <pc:chgData name="Marco Diomede" userId="8d49c4fe-ae78-4088-b96d-bdbaf858331b" providerId="ADAL" clId="{94AB038D-7659-40FD-9477-0DBE4A24BBA2}" dt="2020-05-13T14:07:53.932" v="452" actId="732"/>
      <pc:docMkLst>
        <pc:docMk/>
      </pc:docMkLst>
      <pc:sldChg chg="modSp">
        <pc:chgData name="Marco Diomede" userId="8d49c4fe-ae78-4088-b96d-bdbaf858331b" providerId="ADAL" clId="{94AB038D-7659-40FD-9477-0DBE4A24BBA2}" dt="2020-04-28T09:48:14.268" v="3" actId="20577"/>
        <pc:sldMkLst>
          <pc:docMk/>
          <pc:sldMk cId="0" sldId="332"/>
        </pc:sldMkLst>
        <pc:spChg chg="mod">
          <ac:chgData name="Marco Diomede" userId="8d49c4fe-ae78-4088-b96d-bdbaf858331b" providerId="ADAL" clId="{94AB038D-7659-40FD-9477-0DBE4A24BBA2}" dt="2020-04-28T09:48:14.268" v="3" actId="20577"/>
          <ac:spMkLst>
            <pc:docMk/>
            <pc:sldMk cId="0" sldId="332"/>
            <ac:spMk id="3" creationId="{00000000-0000-0000-0000-000000000000}"/>
          </ac:spMkLst>
        </pc:spChg>
      </pc:sldChg>
      <pc:sldChg chg="addSp delSp modSp">
        <pc:chgData name="Marco Diomede" userId="8d49c4fe-ae78-4088-b96d-bdbaf858331b" providerId="ADAL" clId="{94AB038D-7659-40FD-9477-0DBE4A24BBA2}" dt="2020-05-13T14:07:17.368" v="451" actId="1076"/>
        <pc:sldMkLst>
          <pc:docMk/>
          <pc:sldMk cId="2628032088" sldId="340"/>
        </pc:sldMkLst>
        <pc:grpChg chg="add mod">
          <ac:chgData name="Marco Diomede" userId="8d49c4fe-ae78-4088-b96d-bdbaf858331b" providerId="ADAL" clId="{94AB038D-7659-40FD-9477-0DBE4A24BBA2}" dt="2020-05-13T14:07:17.368" v="451" actId="1076"/>
          <ac:grpSpMkLst>
            <pc:docMk/>
            <pc:sldMk cId="2628032088" sldId="340"/>
            <ac:grpSpMk id="9" creationId="{A47FD6E3-B318-4906-9E19-06A2697E79A6}"/>
          </ac:grpSpMkLst>
        </pc:grpChg>
        <pc:picChg chg="add del mod">
          <ac:chgData name="Marco Diomede" userId="8d49c4fe-ae78-4088-b96d-bdbaf858331b" providerId="ADAL" clId="{94AB038D-7659-40FD-9477-0DBE4A24BBA2}" dt="2020-05-13T13:59:48.083" v="358" actId="478"/>
          <ac:picMkLst>
            <pc:docMk/>
            <pc:sldMk cId="2628032088" sldId="340"/>
            <ac:picMk id="4" creationId="{2A1C3B4D-DE5A-4DF0-8F10-35819F282F35}"/>
          </ac:picMkLst>
        </pc:picChg>
        <pc:picChg chg="del">
          <ac:chgData name="Marco Diomede" userId="8d49c4fe-ae78-4088-b96d-bdbaf858331b" providerId="ADAL" clId="{94AB038D-7659-40FD-9477-0DBE4A24BBA2}" dt="2020-04-29T13:25:58.037" v="139" actId="478"/>
          <ac:picMkLst>
            <pc:docMk/>
            <pc:sldMk cId="2628032088" sldId="340"/>
            <ac:picMk id="5" creationId="{676CC34F-F162-448B-96B7-A8B8E4CEA1F3}"/>
          </ac:picMkLst>
        </pc:picChg>
        <pc:picChg chg="add mod">
          <ac:chgData name="Marco Diomede" userId="8d49c4fe-ae78-4088-b96d-bdbaf858331b" providerId="ADAL" clId="{94AB038D-7659-40FD-9477-0DBE4A24BBA2}" dt="2020-05-13T14:00:59.306" v="419" actId="164"/>
          <ac:picMkLst>
            <pc:docMk/>
            <pc:sldMk cId="2628032088" sldId="340"/>
            <ac:picMk id="6" creationId="{C562A95E-8F7C-4C61-8C86-EDBF4B02F190}"/>
          </ac:picMkLst>
        </pc:picChg>
        <pc:picChg chg="add mod modCrop">
          <ac:chgData name="Marco Diomede" userId="8d49c4fe-ae78-4088-b96d-bdbaf858331b" providerId="ADAL" clId="{94AB038D-7659-40FD-9477-0DBE4A24BBA2}" dt="2020-05-13T14:00:59.306" v="419" actId="164"/>
          <ac:picMkLst>
            <pc:docMk/>
            <pc:sldMk cId="2628032088" sldId="340"/>
            <ac:picMk id="8" creationId="{EB2A98A8-FDC9-475A-A8B1-AAB9EB1CF966}"/>
          </ac:picMkLst>
        </pc:picChg>
      </pc:sldChg>
      <pc:sldChg chg="modSp">
        <pc:chgData name="Marco Diomede" userId="8d49c4fe-ae78-4088-b96d-bdbaf858331b" providerId="ADAL" clId="{94AB038D-7659-40FD-9477-0DBE4A24BBA2}" dt="2020-05-12T14:32:17.433" v="357" actId="20577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94AB038D-7659-40FD-9477-0DBE4A24BBA2}" dt="2020-05-12T14:32:17.433" v="357" actId="2057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del">
        <pc:chgData name="Marco Diomede" userId="8d49c4fe-ae78-4088-b96d-bdbaf858331b" providerId="ADAL" clId="{94AB038D-7659-40FD-9477-0DBE4A24BBA2}" dt="2020-04-29T13:27:32.488" v="173" actId="2696"/>
        <pc:sldMkLst>
          <pc:docMk/>
          <pc:sldMk cId="1064460493" sldId="342"/>
        </pc:sldMkLst>
      </pc:sldChg>
      <pc:sldChg chg="del">
        <pc:chgData name="Marco Diomede" userId="8d49c4fe-ae78-4088-b96d-bdbaf858331b" providerId="ADAL" clId="{94AB038D-7659-40FD-9477-0DBE4A24BBA2}" dt="2020-04-29T13:27:35.483" v="174" actId="2696"/>
        <pc:sldMkLst>
          <pc:docMk/>
          <pc:sldMk cId="1531823856" sldId="343"/>
        </pc:sldMkLst>
      </pc:sldChg>
      <pc:sldChg chg="del">
        <pc:chgData name="Marco Diomede" userId="8d49c4fe-ae78-4088-b96d-bdbaf858331b" providerId="ADAL" clId="{94AB038D-7659-40FD-9477-0DBE4A24BBA2}" dt="2020-04-29T13:27:37.800" v="175" actId="2696"/>
        <pc:sldMkLst>
          <pc:docMk/>
          <pc:sldMk cId="1957108655" sldId="359"/>
        </pc:sldMkLst>
      </pc:sldChg>
      <pc:sldChg chg="del">
        <pc:chgData name="Marco Diomede" userId="8d49c4fe-ae78-4088-b96d-bdbaf858331b" providerId="ADAL" clId="{94AB038D-7659-40FD-9477-0DBE4A24BBA2}" dt="2020-04-29T13:27:41.286" v="177" actId="2696"/>
        <pc:sldMkLst>
          <pc:docMk/>
          <pc:sldMk cId="3432648913" sldId="360"/>
        </pc:sldMkLst>
      </pc:sldChg>
      <pc:sldChg chg="addSp delSp modSp add">
        <pc:chgData name="Marco Diomede" userId="8d49c4fe-ae78-4088-b96d-bdbaf858331b" providerId="ADAL" clId="{94AB038D-7659-40FD-9477-0DBE4A24BBA2}" dt="2020-05-08T09:43:07.925" v="268" actId="1076"/>
        <pc:sldMkLst>
          <pc:docMk/>
          <pc:sldMk cId="312724" sldId="361"/>
        </pc:sldMkLst>
        <pc:spChg chg="mod">
          <ac:chgData name="Marco Diomede" userId="8d49c4fe-ae78-4088-b96d-bdbaf858331b" providerId="ADAL" clId="{94AB038D-7659-40FD-9477-0DBE4A24BBA2}" dt="2020-05-08T09:41:32.043" v="259" actId="20577"/>
          <ac:spMkLst>
            <pc:docMk/>
            <pc:sldMk cId="312724" sldId="361"/>
            <ac:spMk id="3" creationId="{00000000-0000-0000-0000-000000000000}"/>
          </ac:spMkLst>
        </pc:spChg>
        <pc:spChg chg="del">
          <ac:chgData name="Marco Diomede" userId="8d49c4fe-ae78-4088-b96d-bdbaf858331b" providerId="ADAL" clId="{94AB038D-7659-40FD-9477-0DBE4A24BBA2}" dt="2020-04-28T09:50:12.077" v="6" actId="478"/>
          <ac:spMkLst>
            <pc:docMk/>
            <pc:sldMk cId="312724" sldId="361"/>
            <ac:spMk id="6" creationId="{79B8E06D-C77E-4793-89C2-B8EBAFED60A2}"/>
          </ac:spMkLst>
        </pc:spChg>
        <pc:spChg chg="add mod">
          <ac:chgData name="Marco Diomede" userId="8d49c4fe-ae78-4088-b96d-bdbaf858331b" providerId="ADAL" clId="{94AB038D-7659-40FD-9477-0DBE4A24BBA2}" dt="2020-05-08T09:43:07.925" v="268" actId="1076"/>
          <ac:spMkLst>
            <pc:docMk/>
            <pc:sldMk cId="312724" sldId="361"/>
            <ac:spMk id="10" creationId="{E6570874-6664-4E4D-AD4D-640373930510}"/>
          </ac:spMkLst>
        </pc:spChg>
        <pc:spChg chg="add mod">
          <ac:chgData name="Marco Diomede" userId="8d49c4fe-ae78-4088-b96d-bdbaf858331b" providerId="ADAL" clId="{94AB038D-7659-40FD-9477-0DBE4A24BBA2}" dt="2020-05-08T09:42:59.146" v="267" actId="1076"/>
          <ac:spMkLst>
            <pc:docMk/>
            <pc:sldMk cId="312724" sldId="361"/>
            <ac:spMk id="11" creationId="{86DE7EFD-BA75-43CE-B904-F6D1A954906C}"/>
          </ac:spMkLst>
        </pc:spChg>
        <pc:picChg chg="del">
          <ac:chgData name="Marco Diomede" userId="8d49c4fe-ae78-4088-b96d-bdbaf858331b" providerId="ADAL" clId="{94AB038D-7659-40FD-9477-0DBE4A24BBA2}" dt="2020-04-28T09:50:08.941" v="5" actId="478"/>
          <ac:picMkLst>
            <pc:docMk/>
            <pc:sldMk cId="312724" sldId="361"/>
            <ac:picMk id="4" creationId="{2F1F9A7B-F452-41F5-BA77-B490D699C322}"/>
          </ac:picMkLst>
        </pc:picChg>
        <pc:picChg chg="add mod">
          <ac:chgData name="Marco Diomede" userId="8d49c4fe-ae78-4088-b96d-bdbaf858331b" providerId="ADAL" clId="{94AB038D-7659-40FD-9477-0DBE4A24BBA2}" dt="2020-05-08T09:39:54.799" v="252" actId="1036"/>
          <ac:picMkLst>
            <pc:docMk/>
            <pc:sldMk cId="312724" sldId="361"/>
            <ac:picMk id="5" creationId="{3730C9AD-65D6-4112-B822-95F20E9BC00C}"/>
          </ac:picMkLst>
        </pc:picChg>
        <pc:picChg chg="add mod">
          <ac:chgData name="Marco Diomede" userId="8d49c4fe-ae78-4088-b96d-bdbaf858331b" providerId="ADAL" clId="{94AB038D-7659-40FD-9477-0DBE4A24BBA2}" dt="2020-05-08T09:39:41.971" v="249" actId="962"/>
          <ac:picMkLst>
            <pc:docMk/>
            <pc:sldMk cId="312724" sldId="361"/>
            <ac:picMk id="6" creationId="{73D8C0E8-1994-466D-9642-97169583B222}"/>
          </ac:picMkLst>
        </pc:picChg>
        <pc:picChg chg="add mod">
          <ac:chgData name="Marco Diomede" userId="8d49c4fe-ae78-4088-b96d-bdbaf858331b" providerId="ADAL" clId="{94AB038D-7659-40FD-9477-0DBE4A24BBA2}" dt="2020-05-08T09:39:54.799" v="252" actId="1036"/>
          <ac:picMkLst>
            <pc:docMk/>
            <pc:sldMk cId="312724" sldId="361"/>
            <ac:picMk id="7" creationId="{16CA7044-DBA6-4F45-A21E-13B8C1B630D5}"/>
          </ac:picMkLst>
        </pc:picChg>
        <pc:picChg chg="add mod">
          <ac:chgData name="Marco Diomede" userId="8d49c4fe-ae78-4088-b96d-bdbaf858331b" providerId="ADAL" clId="{94AB038D-7659-40FD-9477-0DBE4A24BBA2}" dt="2020-05-08T09:41:25.029" v="255" actId="1076"/>
          <ac:picMkLst>
            <pc:docMk/>
            <pc:sldMk cId="312724" sldId="361"/>
            <ac:picMk id="9" creationId="{D960C282-3625-491C-9543-D5383B6139E1}"/>
          </ac:picMkLst>
        </pc:picChg>
      </pc:sldChg>
      <pc:sldChg chg="modSp">
        <pc:chgData name="Marco Diomede" userId="8d49c4fe-ae78-4088-b96d-bdbaf858331b" providerId="ADAL" clId="{94AB038D-7659-40FD-9477-0DBE4A24BBA2}" dt="2020-05-13T14:07:53.932" v="452" actId="732"/>
        <pc:sldMkLst>
          <pc:docMk/>
          <pc:sldMk cId="3333250641" sldId="364"/>
        </pc:sldMkLst>
        <pc:picChg chg="mod modCrop">
          <ac:chgData name="Marco Diomede" userId="8d49c4fe-ae78-4088-b96d-bdbaf858331b" providerId="ADAL" clId="{94AB038D-7659-40FD-9477-0DBE4A24BBA2}" dt="2020-05-13T14:07:53.932" v="452" actId="732"/>
          <ac:picMkLst>
            <pc:docMk/>
            <pc:sldMk cId="3333250641" sldId="364"/>
            <ac:picMk id="20" creationId="{4C77A2B1-A3F7-4C49-AC3C-7491FFBA3314}"/>
          </ac:picMkLst>
        </pc:picChg>
      </pc:sldChg>
      <pc:sldMasterChg chg="delSldLayout">
        <pc:chgData name="Marco Diomede" userId="8d49c4fe-ae78-4088-b96d-bdbaf858331b" providerId="ADAL" clId="{94AB038D-7659-40FD-9477-0DBE4A24BBA2}" dt="2020-04-29T13:27:37.801" v="176" actId="2696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94AB038D-7659-40FD-9477-0DBE4A24BBA2}" dt="2020-04-29T13:27:37.801" v="176" actId="2696"/>
          <pc:sldLayoutMkLst>
            <pc:docMk/>
            <pc:sldMasterMk cId="2071108866" sldId="2147484278"/>
            <pc:sldLayoutMk cId="2097780423" sldId="2147484295"/>
          </pc:sldLayoutMkLst>
        </pc:sldLayoutChg>
      </pc:sldMasterChg>
    </pc:docChg>
  </pc:docChgLst>
  <pc:docChgLst>
    <pc:chgData name="Marco Diomede" userId="8d49c4fe-ae78-4088-b96d-bdbaf858331b" providerId="ADAL" clId="{758A9EC7-DF94-4530-8837-9DF90785A9D3}"/>
    <pc:docChg chg="undo custSel addSld delSld modSld">
      <pc:chgData name="Marco Diomede" userId="8d49c4fe-ae78-4088-b96d-bdbaf858331b" providerId="ADAL" clId="{758A9EC7-DF94-4530-8837-9DF90785A9D3}" dt="2020-05-29T07:35:03.045" v="819" actId="20577"/>
      <pc:docMkLst>
        <pc:docMk/>
      </pc:docMkLst>
      <pc:sldChg chg="addSp add">
        <pc:chgData name="Marco Diomede" userId="8d49c4fe-ae78-4088-b96d-bdbaf858331b" providerId="ADAL" clId="{758A9EC7-DF94-4530-8837-9DF90785A9D3}" dt="2020-05-28T07:19:30.564" v="75"/>
        <pc:sldMkLst>
          <pc:docMk/>
          <pc:sldMk cId="0" sldId="258"/>
        </pc:sldMkLst>
        <pc:spChg chg="add">
          <ac:chgData name="Marco Diomede" userId="8d49c4fe-ae78-4088-b96d-bdbaf858331b" providerId="ADAL" clId="{758A9EC7-DF94-4530-8837-9DF90785A9D3}" dt="2020-05-28T07:19:30.564" v="75"/>
          <ac:spMkLst>
            <pc:docMk/>
            <pc:sldMk cId="0" sldId="258"/>
            <ac:spMk id="71" creationId="{09F468B5-38BC-46F4-903C-E1EBC307D0D6}"/>
          </ac:spMkLst>
        </pc:spChg>
      </pc:sldChg>
      <pc:sldChg chg="addSp add">
        <pc:chgData name="Marco Diomede" userId="8d49c4fe-ae78-4088-b96d-bdbaf858331b" providerId="ADAL" clId="{758A9EC7-DF94-4530-8837-9DF90785A9D3}" dt="2020-05-28T07:19:33.331" v="76"/>
        <pc:sldMkLst>
          <pc:docMk/>
          <pc:sldMk cId="0" sldId="259"/>
        </pc:sldMkLst>
        <pc:spChg chg="add">
          <ac:chgData name="Marco Diomede" userId="8d49c4fe-ae78-4088-b96d-bdbaf858331b" providerId="ADAL" clId="{758A9EC7-DF94-4530-8837-9DF90785A9D3}" dt="2020-05-28T07:19:33.331" v="76"/>
          <ac:spMkLst>
            <pc:docMk/>
            <pc:sldMk cId="0" sldId="259"/>
            <ac:spMk id="77" creationId="{5C33F28C-638A-4B73-951A-539F7637A662}"/>
          </ac:spMkLst>
        </pc:spChg>
      </pc:sldChg>
      <pc:sldChg chg="addSp modSp add">
        <pc:chgData name="Marco Diomede" userId="8d49c4fe-ae78-4088-b96d-bdbaf858331b" providerId="ADAL" clId="{758A9EC7-DF94-4530-8837-9DF90785A9D3}" dt="2020-05-28T07:19:25.674" v="74" actId="1076"/>
        <pc:sldMkLst>
          <pc:docMk/>
          <pc:sldMk cId="1674500267" sldId="261"/>
        </pc:sldMkLst>
        <pc:spChg chg="add mod">
          <ac:chgData name="Marco Diomede" userId="8d49c4fe-ae78-4088-b96d-bdbaf858331b" providerId="ADAL" clId="{758A9EC7-DF94-4530-8837-9DF90785A9D3}" dt="2020-05-28T07:19:25.674" v="74" actId="1076"/>
          <ac:spMkLst>
            <pc:docMk/>
            <pc:sldMk cId="1674500267" sldId="261"/>
            <ac:spMk id="71" creationId="{CE6C0890-0D33-44FF-8D4D-28E43779D5AD}"/>
          </ac:spMkLst>
        </pc:spChg>
      </pc:sldChg>
      <pc:sldChg chg="modSp">
        <pc:chgData name="Marco Diomede" userId="8d49c4fe-ae78-4088-b96d-bdbaf858331b" providerId="ADAL" clId="{758A9EC7-DF94-4530-8837-9DF90785A9D3}" dt="2020-05-28T07:04:29.996" v="8"/>
        <pc:sldMkLst>
          <pc:docMk/>
          <pc:sldMk cId="0" sldId="332"/>
        </pc:sldMkLst>
        <pc:spChg chg="mod">
          <ac:chgData name="Marco Diomede" userId="8d49c4fe-ae78-4088-b96d-bdbaf858331b" providerId="ADAL" clId="{758A9EC7-DF94-4530-8837-9DF90785A9D3}" dt="2020-05-28T07:03:37.758" v="6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758A9EC7-DF94-4530-8837-9DF90785A9D3}" dt="2020-05-28T07:04:29.996" v="8"/>
          <ac:spMkLst>
            <pc:docMk/>
            <pc:sldMk cId="0" sldId="332"/>
            <ac:spMk id="4" creationId="{00000000-0000-0000-0000-000000000000}"/>
          </ac:spMkLst>
        </pc:spChg>
      </pc:sldChg>
      <pc:sldChg chg="modSp">
        <pc:chgData name="Marco Diomede" userId="8d49c4fe-ae78-4088-b96d-bdbaf858331b" providerId="ADAL" clId="{758A9EC7-DF94-4530-8837-9DF90785A9D3}" dt="2020-05-28T07:15:39.766" v="50" actId="20577"/>
        <pc:sldMkLst>
          <pc:docMk/>
          <pc:sldMk cId="2143509322" sldId="339"/>
        </pc:sldMkLst>
        <pc:spChg chg="mod">
          <ac:chgData name="Marco Diomede" userId="8d49c4fe-ae78-4088-b96d-bdbaf858331b" providerId="ADAL" clId="{758A9EC7-DF94-4530-8837-9DF90785A9D3}" dt="2020-05-28T07:15:39.766" v="50" actId="20577"/>
          <ac:spMkLst>
            <pc:docMk/>
            <pc:sldMk cId="2143509322" sldId="339"/>
            <ac:spMk id="3" creationId="{00000000-0000-0000-0000-000000000000}"/>
          </ac:spMkLst>
        </pc:spChg>
      </pc:sldChg>
      <pc:sldChg chg="del">
        <pc:chgData name="Marco Diomede" userId="8d49c4fe-ae78-4088-b96d-bdbaf858331b" providerId="ADAL" clId="{758A9EC7-DF94-4530-8837-9DF90785A9D3}" dt="2020-05-28T07:17:35.192" v="58" actId="2696"/>
        <pc:sldMkLst>
          <pc:docMk/>
          <pc:sldMk cId="2628032088" sldId="340"/>
        </pc:sldMkLst>
      </pc:sldChg>
      <pc:sldChg chg="addSp modSp modAnim">
        <pc:chgData name="Marco Diomede" userId="8d49c4fe-ae78-4088-b96d-bdbaf858331b" providerId="ADAL" clId="{758A9EC7-DF94-4530-8837-9DF90785A9D3}" dt="2020-05-28T07:16:54.715" v="55" actId="14100"/>
        <pc:sldMkLst>
          <pc:docMk/>
          <pc:sldMk cId="2165440944" sldId="341"/>
        </pc:sldMkLst>
        <pc:spChg chg="add mod">
          <ac:chgData name="Marco Diomede" userId="8d49c4fe-ae78-4088-b96d-bdbaf858331b" providerId="ADAL" clId="{758A9EC7-DF94-4530-8837-9DF90785A9D3}" dt="2020-05-28T07:16:54.715" v="55" actId="14100"/>
          <ac:spMkLst>
            <pc:docMk/>
            <pc:sldMk cId="2165440944" sldId="341"/>
            <ac:spMk id="5" creationId="{4CD73C86-95AD-448D-BF07-B9CC6FCF7E6B}"/>
          </ac:spMkLst>
        </pc:spChg>
      </pc:sldChg>
      <pc:sldChg chg="add">
        <pc:chgData name="Marco Diomede" userId="8d49c4fe-ae78-4088-b96d-bdbaf858331b" providerId="ADAL" clId="{758A9EC7-DF94-4530-8837-9DF90785A9D3}" dt="2020-05-28T07:08:05.207" v="9"/>
        <pc:sldMkLst>
          <pc:docMk/>
          <pc:sldMk cId="1064460493" sldId="342"/>
        </pc:sldMkLst>
      </pc:sldChg>
      <pc:sldChg chg="addSp modSp add modAnim">
        <pc:chgData name="Marco Diomede" userId="8d49c4fe-ae78-4088-b96d-bdbaf858331b" providerId="ADAL" clId="{758A9EC7-DF94-4530-8837-9DF90785A9D3}" dt="2020-05-28T16:59:41.954" v="169" actId="20577"/>
        <pc:sldMkLst>
          <pc:docMk/>
          <pc:sldMk cId="1531823856" sldId="343"/>
        </pc:sldMkLst>
        <pc:spChg chg="mod">
          <ac:chgData name="Marco Diomede" userId="8d49c4fe-ae78-4088-b96d-bdbaf858331b" providerId="ADAL" clId="{758A9EC7-DF94-4530-8837-9DF90785A9D3}" dt="2020-05-28T16:59:41.954" v="169" actId="20577"/>
          <ac:spMkLst>
            <pc:docMk/>
            <pc:sldMk cId="1531823856" sldId="343"/>
            <ac:spMk id="15" creationId="{7EB3335E-7349-4F61-BFE7-57C5ECCAF6A3}"/>
          </ac:spMkLst>
        </pc:spChg>
        <pc:spChg chg="add mod">
          <ac:chgData name="Marco Diomede" userId="8d49c4fe-ae78-4088-b96d-bdbaf858331b" providerId="ADAL" clId="{758A9EC7-DF94-4530-8837-9DF90785A9D3}" dt="2020-05-28T07:11:02.846" v="35" actId="1038"/>
          <ac:spMkLst>
            <pc:docMk/>
            <pc:sldMk cId="1531823856" sldId="343"/>
            <ac:spMk id="23" creationId="{9C0160E6-F6C7-4BB6-A9EB-E8D0BD89AE00}"/>
          </ac:spMkLst>
        </pc:spChg>
      </pc:sldChg>
      <pc:sldChg chg="addSp modSp add modAnim">
        <pc:chgData name="Marco Diomede" userId="8d49c4fe-ae78-4088-b96d-bdbaf858331b" providerId="ADAL" clId="{758A9EC7-DF94-4530-8837-9DF90785A9D3}" dt="2020-05-28T17:24:47.169" v="715"/>
        <pc:sldMkLst>
          <pc:docMk/>
          <pc:sldMk cId="1957108655" sldId="359"/>
        </pc:sldMkLst>
        <pc:spChg chg="add mod">
          <ac:chgData name="Marco Diomede" userId="8d49c4fe-ae78-4088-b96d-bdbaf858331b" providerId="ADAL" clId="{758A9EC7-DF94-4530-8837-9DF90785A9D3}" dt="2020-05-28T17:24:19.351" v="714" actId="1076"/>
          <ac:spMkLst>
            <pc:docMk/>
            <pc:sldMk cId="1957108655" sldId="359"/>
            <ac:spMk id="7" creationId="{E36EAB72-E181-4605-9ED8-701AED963A77}"/>
          </ac:spMkLst>
        </pc:spChg>
        <pc:spChg chg="mod">
          <ac:chgData name="Marco Diomede" userId="8d49c4fe-ae78-4088-b96d-bdbaf858331b" providerId="ADAL" clId="{758A9EC7-DF94-4530-8837-9DF90785A9D3}" dt="2020-05-28T17:03:57.821" v="358" actId="1038"/>
          <ac:spMkLst>
            <pc:docMk/>
            <pc:sldMk cId="1957108655" sldId="359"/>
            <ac:spMk id="9" creationId="{81F2D0DE-2718-4B78-8771-516D4D2E4B87}"/>
          </ac:spMkLst>
        </pc:spChg>
        <pc:spChg chg="add mod">
          <ac:chgData name="Marco Diomede" userId="8d49c4fe-ae78-4088-b96d-bdbaf858331b" providerId="ADAL" clId="{758A9EC7-DF94-4530-8837-9DF90785A9D3}" dt="2020-05-28T17:02:14.811" v="307" actId="207"/>
          <ac:spMkLst>
            <pc:docMk/>
            <pc:sldMk cId="1957108655" sldId="359"/>
            <ac:spMk id="10" creationId="{98B62EF1-7F76-42E7-A368-6989D86B1AC8}"/>
          </ac:spMkLst>
        </pc:spChg>
        <pc:picChg chg="mod">
          <ac:chgData name="Marco Diomede" userId="8d49c4fe-ae78-4088-b96d-bdbaf858331b" providerId="ADAL" clId="{758A9EC7-DF94-4530-8837-9DF90785A9D3}" dt="2020-05-28T17:24:11.763" v="713" actId="1076"/>
          <ac:picMkLst>
            <pc:docMk/>
            <pc:sldMk cId="1957108655" sldId="359"/>
            <ac:picMk id="3" creationId="{78AF8752-45FD-41C0-8668-6C80C4983C50}"/>
          </ac:picMkLst>
        </pc:picChg>
      </pc:sldChg>
      <pc:sldChg chg="addSp delSp modSp add">
        <pc:chgData name="Marco Diomede" userId="8d49c4fe-ae78-4088-b96d-bdbaf858331b" providerId="ADAL" clId="{758A9EC7-DF94-4530-8837-9DF90785A9D3}" dt="2020-05-29T07:35:03.045" v="819" actId="20577"/>
        <pc:sldMkLst>
          <pc:docMk/>
          <pc:sldMk cId="2701565358" sldId="363"/>
        </pc:sldMkLst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6" creationId="{2694691F-FE03-49F5-B03A-DCDEC2BE0144}"/>
          </ac:spMkLst>
        </pc:spChg>
        <pc:spChg chg="add mod">
          <ac:chgData name="Marco Diomede" userId="8d49c4fe-ae78-4088-b96d-bdbaf858331b" providerId="ADAL" clId="{758A9EC7-DF94-4530-8837-9DF90785A9D3}" dt="2020-05-29T07:17:02.108" v="795" actId="1076"/>
          <ac:spMkLst>
            <pc:docMk/>
            <pc:sldMk cId="2701565358" sldId="363"/>
            <ac:spMk id="7" creationId="{B35A2CBB-C2D0-4725-B967-0437E31EE7FF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8" creationId="{DCC3E21F-D0D6-45C6-8B1B-0AA5BF09F546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9" creationId="{81F2D0DE-2718-4B78-8771-516D4D2E4B87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10" creationId="{98B62EF1-7F76-42E7-A368-6989D86B1AC8}"/>
          </ac:spMkLst>
        </pc:spChg>
        <pc:spChg chg="add mod">
          <ac:chgData name="Marco Diomede" userId="8d49c4fe-ae78-4088-b96d-bdbaf858331b" providerId="ADAL" clId="{758A9EC7-DF94-4530-8837-9DF90785A9D3}" dt="2020-05-29T07:35:03.045" v="819" actId="20577"/>
          <ac:spMkLst>
            <pc:docMk/>
            <pc:sldMk cId="2701565358" sldId="363"/>
            <ac:spMk id="11" creationId="{1B61992B-6D57-44B2-BEF3-D81156BF8F03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25" creationId="{74B52FF1-38C9-4C21-A0B4-5FE504411608}"/>
          </ac:spMkLst>
        </pc:spChg>
        <pc:picChg chg="del">
          <ac:chgData name="Marco Diomede" userId="8d49c4fe-ae78-4088-b96d-bdbaf858331b" providerId="ADAL" clId="{758A9EC7-DF94-4530-8837-9DF90785A9D3}" dt="2020-05-28T17:08:41.871" v="360" actId="478"/>
          <ac:picMkLst>
            <pc:docMk/>
            <pc:sldMk cId="2701565358" sldId="363"/>
            <ac:picMk id="2" creationId="{D9E458CD-DB50-4DC7-BF52-32E087B4E0F9}"/>
          </ac:picMkLst>
        </pc:picChg>
        <pc:picChg chg="del">
          <ac:chgData name="Marco Diomede" userId="8d49c4fe-ae78-4088-b96d-bdbaf858331b" providerId="ADAL" clId="{758A9EC7-DF94-4530-8837-9DF90785A9D3}" dt="2020-05-28T17:08:41.871" v="360" actId="478"/>
          <ac:picMkLst>
            <pc:docMk/>
            <pc:sldMk cId="2701565358" sldId="363"/>
            <ac:picMk id="3" creationId="{78AF8752-45FD-41C0-8668-6C80C4983C50}"/>
          </ac:picMkLst>
        </pc:picChg>
      </pc:sldChg>
      <pc:sldChg chg="del">
        <pc:chgData name="Marco Diomede" userId="8d49c4fe-ae78-4088-b96d-bdbaf858331b" providerId="ADAL" clId="{758A9EC7-DF94-4530-8837-9DF90785A9D3}" dt="2020-05-28T07:17:39.654" v="59" actId="2696"/>
        <pc:sldMkLst>
          <pc:docMk/>
          <pc:sldMk cId="3185341550" sldId="363"/>
        </pc:sldMkLst>
      </pc:sldChg>
      <pc:sldChg chg="add del">
        <pc:chgData name="Marco Diomede" userId="8d49c4fe-ae78-4088-b96d-bdbaf858331b" providerId="ADAL" clId="{758A9EC7-DF94-4530-8837-9DF90785A9D3}" dt="2020-05-28T17:12:30.325" v="379" actId="2696"/>
        <pc:sldMkLst>
          <pc:docMk/>
          <pc:sldMk cId="31463823" sldId="364"/>
        </pc:sldMkLst>
      </pc:sldChg>
      <pc:sldChg chg="del">
        <pc:chgData name="Marco Diomede" userId="8d49c4fe-ae78-4088-b96d-bdbaf858331b" providerId="ADAL" clId="{758A9EC7-DF94-4530-8837-9DF90785A9D3}" dt="2020-05-28T07:17:26.541" v="56" actId="2696"/>
        <pc:sldMkLst>
          <pc:docMk/>
          <pc:sldMk cId="3333250641" sldId="364"/>
        </pc:sldMkLst>
      </pc:sldChg>
      <pc:sldChg chg="del">
        <pc:chgData name="Marco Diomede" userId="8d49c4fe-ae78-4088-b96d-bdbaf858331b" providerId="ADAL" clId="{758A9EC7-DF94-4530-8837-9DF90785A9D3}" dt="2020-05-28T07:17:28.473" v="57" actId="2696"/>
        <pc:sldMkLst>
          <pc:docMk/>
          <pc:sldMk cId="3988825911" sldId="365"/>
        </pc:sldMkLst>
      </pc:sldChg>
    </pc:docChg>
  </pc:docChgLst>
  <pc:docChgLst>
    <pc:chgData name="Marco" userId="8d49c4fe-ae78-4088-b96d-bdbaf858331b" providerId="ADAL" clId="{48AE41AF-42E7-4249-8EEC-9F0F7CD67E3D}"/>
    <pc:docChg chg="undo custSel addSld delSld modSld sldOrd">
      <pc:chgData name="Marco" userId="8d49c4fe-ae78-4088-b96d-bdbaf858331b" providerId="ADAL" clId="{48AE41AF-42E7-4249-8EEC-9F0F7CD67E3D}" dt="2020-10-07T14:23:58.835" v="503" actId="20577"/>
      <pc:docMkLst>
        <pc:docMk/>
      </pc:docMkLst>
      <pc:sldChg chg="addSp modSp mod">
        <pc:chgData name="Marco" userId="8d49c4fe-ae78-4088-b96d-bdbaf858331b" providerId="ADAL" clId="{48AE41AF-42E7-4249-8EEC-9F0F7CD67E3D}" dt="2020-10-07T13:19:16.598" v="33" actId="20577"/>
        <pc:sldMkLst>
          <pc:docMk/>
          <pc:sldMk cId="0" sldId="332"/>
        </pc:sldMkLst>
        <pc:spChg chg="add mod">
          <ac:chgData name="Marco" userId="8d49c4fe-ae78-4088-b96d-bdbaf858331b" providerId="ADAL" clId="{48AE41AF-42E7-4249-8EEC-9F0F7CD67E3D}" dt="2020-10-07T13:19:01.448" v="30" actId="20577"/>
          <ac:spMkLst>
            <pc:docMk/>
            <pc:sldMk cId="0" sldId="332"/>
            <ac:spMk id="2" creationId="{AF7B8FF3-27F1-405B-A23C-6FED25E6CDAA}"/>
          </ac:spMkLst>
        </pc:spChg>
        <pc:spChg chg="mod">
          <ac:chgData name="Marco" userId="8d49c4fe-ae78-4088-b96d-bdbaf858331b" providerId="ADAL" clId="{48AE41AF-42E7-4249-8EEC-9F0F7CD67E3D}" dt="2020-10-07T13:19:16.598" v="33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" userId="8d49c4fe-ae78-4088-b96d-bdbaf858331b" providerId="ADAL" clId="{48AE41AF-42E7-4249-8EEC-9F0F7CD67E3D}" dt="2020-10-07T13:18:35.901" v="13" actId="255"/>
          <ac:spMkLst>
            <pc:docMk/>
            <pc:sldMk cId="0" sldId="332"/>
            <ac:spMk id="4" creationId="{00000000-0000-0000-0000-000000000000}"/>
          </ac:spMkLst>
        </pc:spChg>
        <pc:spChg chg="mod">
          <ac:chgData name="Marco" userId="8d49c4fe-ae78-4088-b96d-bdbaf858331b" providerId="ADAL" clId="{48AE41AF-42E7-4249-8EEC-9F0F7CD67E3D}" dt="2020-10-07T13:16:58.589" v="11" actId="20577"/>
          <ac:spMkLst>
            <pc:docMk/>
            <pc:sldMk cId="0" sldId="332"/>
            <ac:spMk id="6" creationId="{00000000-0000-0000-0000-000000000000}"/>
          </ac:spMkLst>
        </pc:spChg>
      </pc:sldChg>
      <pc:sldChg chg="addSp delSp modSp mod">
        <pc:chgData name="Marco" userId="8d49c4fe-ae78-4088-b96d-bdbaf858331b" providerId="ADAL" clId="{48AE41AF-42E7-4249-8EEC-9F0F7CD67E3D}" dt="2020-10-07T13:33:06.438" v="214" actId="20577"/>
        <pc:sldMkLst>
          <pc:docMk/>
          <pc:sldMk cId="2143509322" sldId="339"/>
        </pc:sldMkLst>
        <pc:spChg chg="mod">
          <ac:chgData name="Marco" userId="8d49c4fe-ae78-4088-b96d-bdbaf858331b" providerId="ADAL" clId="{48AE41AF-42E7-4249-8EEC-9F0F7CD67E3D}" dt="2020-10-07T13:33:06.438" v="214" actId="20577"/>
          <ac:spMkLst>
            <pc:docMk/>
            <pc:sldMk cId="2143509322" sldId="339"/>
            <ac:spMk id="3" creationId="{00000000-0000-0000-0000-000000000000}"/>
          </ac:spMkLst>
        </pc:spChg>
        <pc:spChg chg="add mod">
          <ac:chgData name="Marco" userId="8d49c4fe-ae78-4088-b96d-bdbaf858331b" providerId="ADAL" clId="{48AE41AF-42E7-4249-8EEC-9F0F7CD67E3D}" dt="2020-10-07T13:27:59.832" v="195" actId="20577"/>
          <ac:spMkLst>
            <pc:docMk/>
            <pc:sldMk cId="2143509322" sldId="339"/>
            <ac:spMk id="5" creationId="{F43843F4-777B-477E-B2EA-4A2E47CDB140}"/>
          </ac:spMkLst>
        </pc:spChg>
        <pc:picChg chg="add del mod">
          <ac:chgData name="Marco" userId="8d49c4fe-ae78-4088-b96d-bdbaf858331b" providerId="ADAL" clId="{48AE41AF-42E7-4249-8EEC-9F0F7CD67E3D}" dt="2020-10-07T13:30:20.624" v="200" actId="478"/>
          <ac:picMkLst>
            <pc:docMk/>
            <pc:sldMk cId="2143509322" sldId="339"/>
            <ac:picMk id="6" creationId="{B7B71C1F-3386-4D13-8C93-BD356A2C568E}"/>
          </ac:picMkLst>
        </pc:picChg>
        <pc:picChg chg="add mod">
          <ac:chgData name="Marco" userId="8d49c4fe-ae78-4088-b96d-bdbaf858331b" providerId="ADAL" clId="{48AE41AF-42E7-4249-8EEC-9F0F7CD67E3D}" dt="2020-10-07T13:30:44.432" v="204" actId="1076"/>
          <ac:picMkLst>
            <pc:docMk/>
            <pc:sldMk cId="2143509322" sldId="339"/>
            <ac:picMk id="7" creationId="{A30ADED7-021D-40A1-B967-14F3C5E1176B}"/>
          </ac:picMkLst>
        </pc:picChg>
        <pc:picChg chg="add mod">
          <ac:chgData name="Marco" userId="8d49c4fe-ae78-4088-b96d-bdbaf858331b" providerId="ADAL" clId="{48AE41AF-42E7-4249-8EEC-9F0F7CD67E3D}" dt="2020-10-07T13:31:53.096" v="207" actId="1076"/>
          <ac:picMkLst>
            <pc:docMk/>
            <pc:sldMk cId="2143509322" sldId="339"/>
            <ac:picMk id="8" creationId="{EEE5ADCA-A0DE-4086-8F81-1DA8FA5E2ECF}"/>
          </ac:picMkLst>
        </pc:picChg>
        <pc:picChg chg="add mod">
          <ac:chgData name="Marco" userId="8d49c4fe-ae78-4088-b96d-bdbaf858331b" providerId="ADAL" clId="{48AE41AF-42E7-4249-8EEC-9F0F7CD67E3D}" dt="2020-10-07T13:32:56.380" v="212" actId="1076"/>
          <ac:picMkLst>
            <pc:docMk/>
            <pc:sldMk cId="2143509322" sldId="339"/>
            <ac:picMk id="9" creationId="{01D48635-61F1-46FD-A8F3-6EE3F43C83F8}"/>
          </ac:picMkLst>
        </pc:picChg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312724" sldId="361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669842683" sldId="367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1973795509" sldId="368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2000105544" sldId="369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2867764253" sldId="370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3620619934" sldId="371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2953120034" sldId="372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3096470966" sldId="373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1677139547" sldId="374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1114338697" sldId="375"/>
        </pc:sldMkLst>
      </pc:sldChg>
      <pc:sldChg chg="add del">
        <pc:chgData name="Marco" userId="8d49c4fe-ae78-4088-b96d-bdbaf858331b" providerId="ADAL" clId="{48AE41AF-42E7-4249-8EEC-9F0F7CD67E3D}" dt="2020-10-07T14:06:06.808" v="443" actId="47"/>
        <pc:sldMkLst>
          <pc:docMk/>
          <pc:sldMk cId="3850728475" sldId="376"/>
        </pc:sldMkLst>
      </pc:sldChg>
      <pc:sldChg chg="add del">
        <pc:chgData name="Marco" userId="8d49c4fe-ae78-4088-b96d-bdbaf858331b" providerId="ADAL" clId="{48AE41AF-42E7-4249-8EEC-9F0F7CD67E3D}" dt="2020-10-07T14:06:06.808" v="443" actId="47"/>
        <pc:sldMkLst>
          <pc:docMk/>
          <pc:sldMk cId="2439658280" sldId="377"/>
        </pc:sldMkLst>
      </pc:sldChg>
      <pc:sldChg chg="add del">
        <pc:chgData name="Marco" userId="8d49c4fe-ae78-4088-b96d-bdbaf858331b" providerId="ADAL" clId="{48AE41AF-42E7-4249-8EEC-9F0F7CD67E3D}" dt="2020-10-07T14:06:06.808" v="443" actId="47"/>
        <pc:sldMkLst>
          <pc:docMk/>
          <pc:sldMk cId="1729420971" sldId="378"/>
        </pc:sldMkLst>
      </pc:sldChg>
      <pc:sldChg chg="del">
        <pc:chgData name="Marco" userId="8d49c4fe-ae78-4088-b96d-bdbaf858331b" providerId="ADAL" clId="{48AE41AF-42E7-4249-8EEC-9F0F7CD67E3D}" dt="2020-10-07T14:05:43.754" v="440" actId="47"/>
        <pc:sldMkLst>
          <pc:docMk/>
          <pc:sldMk cId="1909362335" sldId="379"/>
        </pc:sldMkLst>
      </pc:sldChg>
      <pc:sldChg chg="del">
        <pc:chgData name="Marco" userId="8d49c4fe-ae78-4088-b96d-bdbaf858331b" providerId="ADAL" clId="{48AE41AF-42E7-4249-8EEC-9F0F7CD67E3D}" dt="2020-10-07T14:06:06.808" v="443" actId="47"/>
        <pc:sldMkLst>
          <pc:docMk/>
          <pc:sldMk cId="2492414689" sldId="380"/>
        </pc:sldMkLst>
      </pc:sldChg>
      <pc:sldChg chg="modSp add del mod">
        <pc:chgData name="Marco" userId="8d49c4fe-ae78-4088-b96d-bdbaf858331b" providerId="ADAL" clId="{48AE41AF-42E7-4249-8EEC-9F0F7CD67E3D}" dt="2020-10-07T14:23:58.835" v="503" actId="20577"/>
        <pc:sldMkLst>
          <pc:docMk/>
          <pc:sldMk cId="2376080465" sldId="381"/>
        </pc:sldMkLst>
        <pc:spChg chg="mod">
          <ac:chgData name="Marco" userId="8d49c4fe-ae78-4088-b96d-bdbaf858331b" providerId="ADAL" clId="{48AE41AF-42E7-4249-8EEC-9F0F7CD67E3D}" dt="2020-10-07T14:23:58.835" v="503" actId="20577"/>
          <ac:spMkLst>
            <pc:docMk/>
            <pc:sldMk cId="2376080465" sldId="381"/>
            <ac:spMk id="3" creationId="{00000000-0000-0000-0000-000000000000}"/>
          </ac:spMkLst>
        </pc:spChg>
      </pc:sldChg>
      <pc:sldChg chg="addSp delSp modSp mod ord modShow">
        <pc:chgData name="Marco" userId="8d49c4fe-ae78-4088-b96d-bdbaf858331b" providerId="ADAL" clId="{48AE41AF-42E7-4249-8EEC-9F0F7CD67E3D}" dt="2020-10-07T14:06:18.235" v="446"/>
        <pc:sldMkLst>
          <pc:docMk/>
          <pc:sldMk cId="455459914" sldId="382"/>
        </pc:sldMkLst>
        <pc:spChg chg="add del mod">
          <ac:chgData name="Marco" userId="8d49c4fe-ae78-4088-b96d-bdbaf858331b" providerId="ADAL" clId="{48AE41AF-42E7-4249-8EEC-9F0F7CD67E3D}" dt="2020-10-07T14:06:14.679" v="444" actId="478"/>
          <ac:spMkLst>
            <pc:docMk/>
            <pc:sldMk cId="455459914" sldId="382"/>
            <ac:spMk id="5" creationId="{38461965-1692-4D22-8FBB-5C2BF933B891}"/>
          </ac:spMkLst>
        </pc:spChg>
      </pc:sldChg>
      <pc:sldChg chg="addSp modSp new del mod">
        <pc:chgData name="Marco" userId="8d49c4fe-ae78-4088-b96d-bdbaf858331b" providerId="ADAL" clId="{48AE41AF-42E7-4249-8EEC-9F0F7CD67E3D}" dt="2020-10-07T13:37:23.828" v="252" actId="47"/>
        <pc:sldMkLst>
          <pc:docMk/>
          <pc:sldMk cId="1285103621" sldId="383"/>
        </pc:sldMkLst>
        <pc:spChg chg="mod">
          <ac:chgData name="Marco" userId="8d49c4fe-ae78-4088-b96d-bdbaf858331b" providerId="ADAL" clId="{48AE41AF-42E7-4249-8EEC-9F0F7CD67E3D}" dt="2020-10-07T13:36:39.273" v="243" actId="20577"/>
          <ac:spMkLst>
            <pc:docMk/>
            <pc:sldMk cId="1285103621" sldId="383"/>
            <ac:spMk id="3" creationId="{19ED9F4A-66F4-4227-9E95-4E3C3742C0A1}"/>
          </ac:spMkLst>
        </pc:spChg>
        <pc:picChg chg="add mod">
          <ac:chgData name="Marco" userId="8d49c4fe-ae78-4088-b96d-bdbaf858331b" providerId="ADAL" clId="{48AE41AF-42E7-4249-8EEC-9F0F7CD67E3D}" dt="2020-10-07T13:36:45.431" v="246" actId="962"/>
          <ac:picMkLst>
            <pc:docMk/>
            <pc:sldMk cId="1285103621" sldId="383"/>
            <ac:picMk id="5" creationId="{84281CA4-CA80-4CAB-B678-0F1ED775D886}"/>
          </ac:picMkLst>
        </pc:picChg>
      </pc:sldChg>
      <pc:sldChg chg="add del">
        <pc:chgData name="Marco" userId="8d49c4fe-ae78-4088-b96d-bdbaf858331b" providerId="ADAL" clId="{48AE41AF-42E7-4249-8EEC-9F0F7CD67E3D}" dt="2020-10-07T13:36:21.551" v="216" actId="2890"/>
        <pc:sldMkLst>
          <pc:docMk/>
          <pc:sldMk cId="2568395528" sldId="383"/>
        </pc:sldMkLst>
      </pc:sldChg>
      <pc:sldChg chg="modSp add mod">
        <pc:chgData name="Marco" userId="8d49c4fe-ae78-4088-b96d-bdbaf858331b" providerId="ADAL" clId="{48AE41AF-42E7-4249-8EEC-9F0F7CD67E3D}" dt="2020-10-07T13:37:13.180" v="251" actId="1076"/>
        <pc:sldMkLst>
          <pc:docMk/>
          <pc:sldMk cId="701192390" sldId="384"/>
        </pc:sldMkLst>
        <pc:picChg chg="mod">
          <ac:chgData name="Marco" userId="8d49c4fe-ae78-4088-b96d-bdbaf858331b" providerId="ADAL" clId="{48AE41AF-42E7-4249-8EEC-9F0F7CD67E3D}" dt="2020-10-07T13:37:13.180" v="251" actId="1076"/>
          <ac:picMkLst>
            <pc:docMk/>
            <pc:sldMk cId="701192390" sldId="384"/>
            <ac:picMk id="5" creationId="{84281CA4-CA80-4CAB-B678-0F1ED775D886}"/>
          </ac:picMkLst>
        </pc:picChg>
      </pc:sldChg>
      <pc:sldChg chg="addSp delSp modSp add mod">
        <pc:chgData name="Marco" userId="8d49c4fe-ae78-4088-b96d-bdbaf858331b" providerId="ADAL" clId="{48AE41AF-42E7-4249-8EEC-9F0F7CD67E3D}" dt="2020-10-07T13:39:18.336" v="264" actId="1076"/>
        <pc:sldMkLst>
          <pc:docMk/>
          <pc:sldMk cId="1130972136" sldId="385"/>
        </pc:sldMkLst>
        <pc:picChg chg="del">
          <ac:chgData name="Marco" userId="8d49c4fe-ae78-4088-b96d-bdbaf858331b" providerId="ADAL" clId="{48AE41AF-42E7-4249-8EEC-9F0F7CD67E3D}" dt="2020-10-07T13:37:28.298" v="254" actId="478"/>
          <ac:picMkLst>
            <pc:docMk/>
            <pc:sldMk cId="1130972136" sldId="385"/>
            <ac:picMk id="5" creationId="{84281CA4-CA80-4CAB-B678-0F1ED775D886}"/>
          </ac:picMkLst>
        </pc:picChg>
        <pc:picChg chg="add mod">
          <ac:chgData name="Marco" userId="8d49c4fe-ae78-4088-b96d-bdbaf858331b" providerId="ADAL" clId="{48AE41AF-42E7-4249-8EEC-9F0F7CD67E3D}" dt="2020-10-07T13:39:18.336" v="264" actId="1076"/>
          <ac:picMkLst>
            <pc:docMk/>
            <pc:sldMk cId="1130972136" sldId="385"/>
            <ac:picMk id="6" creationId="{E211F260-FF3E-400C-A300-06BD10ED3426}"/>
          </ac:picMkLst>
        </pc:picChg>
        <pc:picChg chg="add mod">
          <ac:chgData name="Marco" userId="8d49c4fe-ae78-4088-b96d-bdbaf858331b" providerId="ADAL" clId="{48AE41AF-42E7-4249-8EEC-9F0F7CD67E3D}" dt="2020-10-07T13:39:11.500" v="263" actId="1076"/>
          <ac:picMkLst>
            <pc:docMk/>
            <pc:sldMk cId="1130972136" sldId="385"/>
            <ac:picMk id="8" creationId="{DAECE71F-1B87-4644-80FE-FEF852769FC6}"/>
          </ac:picMkLst>
        </pc:picChg>
      </pc:sldChg>
      <pc:sldChg chg="addSp delSp modSp add mod">
        <pc:chgData name="Marco" userId="8d49c4fe-ae78-4088-b96d-bdbaf858331b" providerId="ADAL" clId="{48AE41AF-42E7-4249-8EEC-9F0F7CD67E3D}" dt="2020-10-07T13:41:07.744" v="272" actId="1076"/>
        <pc:sldMkLst>
          <pc:docMk/>
          <pc:sldMk cId="1449683699" sldId="386"/>
        </pc:sldMkLst>
        <pc:picChg chg="add mod">
          <ac:chgData name="Marco" userId="8d49c4fe-ae78-4088-b96d-bdbaf858331b" providerId="ADAL" clId="{48AE41AF-42E7-4249-8EEC-9F0F7CD67E3D}" dt="2020-10-07T13:41:07.744" v="272" actId="1076"/>
          <ac:picMkLst>
            <pc:docMk/>
            <pc:sldMk cId="1449683699" sldId="386"/>
            <ac:picMk id="5" creationId="{CECE709A-481D-46CE-B6A2-62A4DBB34387}"/>
          </ac:picMkLst>
        </pc:picChg>
        <pc:picChg chg="del">
          <ac:chgData name="Marco" userId="8d49c4fe-ae78-4088-b96d-bdbaf858331b" providerId="ADAL" clId="{48AE41AF-42E7-4249-8EEC-9F0F7CD67E3D}" dt="2020-10-07T13:39:25.777" v="266" actId="478"/>
          <ac:picMkLst>
            <pc:docMk/>
            <pc:sldMk cId="1449683699" sldId="386"/>
            <ac:picMk id="6" creationId="{E211F260-FF3E-400C-A300-06BD10ED3426}"/>
          </ac:picMkLst>
        </pc:picChg>
        <pc:picChg chg="del">
          <ac:chgData name="Marco" userId="8d49c4fe-ae78-4088-b96d-bdbaf858331b" providerId="ADAL" clId="{48AE41AF-42E7-4249-8EEC-9F0F7CD67E3D}" dt="2020-10-07T13:39:26.461" v="267" actId="478"/>
          <ac:picMkLst>
            <pc:docMk/>
            <pc:sldMk cId="1449683699" sldId="386"/>
            <ac:picMk id="8" creationId="{DAECE71F-1B87-4644-80FE-FEF852769FC6}"/>
          </ac:picMkLst>
        </pc:picChg>
      </pc:sldChg>
      <pc:sldChg chg="addSp modSp new mod">
        <pc:chgData name="Marco" userId="8d49c4fe-ae78-4088-b96d-bdbaf858331b" providerId="ADAL" clId="{48AE41AF-42E7-4249-8EEC-9F0F7CD67E3D}" dt="2020-10-07T13:54:22.740" v="305" actId="1076"/>
        <pc:sldMkLst>
          <pc:docMk/>
          <pc:sldMk cId="2457129980" sldId="387"/>
        </pc:sldMkLst>
        <pc:spChg chg="mod">
          <ac:chgData name="Marco" userId="8d49c4fe-ae78-4088-b96d-bdbaf858331b" providerId="ADAL" clId="{48AE41AF-42E7-4249-8EEC-9F0F7CD67E3D}" dt="2020-10-07T13:41:34.557" v="302" actId="20577"/>
          <ac:spMkLst>
            <pc:docMk/>
            <pc:sldMk cId="2457129980" sldId="387"/>
            <ac:spMk id="3" creationId="{ACA4A9BD-DED7-4540-8ED8-2E54A8D1110F}"/>
          </ac:spMkLst>
        </pc:spChg>
        <pc:picChg chg="add mod">
          <ac:chgData name="Marco" userId="8d49c4fe-ae78-4088-b96d-bdbaf858331b" providerId="ADAL" clId="{48AE41AF-42E7-4249-8EEC-9F0F7CD67E3D}" dt="2020-10-07T13:54:22.740" v="305" actId="1076"/>
          <ac:picMkLst>
            <pc:docMk/>
            <pc:sldMk cId="2457129980" sldId="387"/>
            <ac:picMk id="4" creationId="{AA5120DD-BFBD-4898-B202-47812A05FE6B}"/>
          </ac:picMkLst>
        </pc:picChg>
      </pc:sldChg>
      <pc:sldChg chg="addSp delSp modSp add mod">
        <pc:chgData name="Marco" userId="8d49c4fe-ae78-4088-b96d-bdbaf858331b" providerId="ADAL" clId="{48AE41AF-42E7-4249-8EEC-9F0F7CD67E3D}" dt="2020-10-07T13:59:03.784" v="311" actId="1076"/>
        <pc:sldMkLst>
          <pc:docMk/>
          <pc:sldMk cId="4228259991" sldId="388"/>
        </pc:sldMkLst>
        <pc:picChg chg="del">
          <ac:chgData name="Marco" userId="8d49c4fe-ae78-4088-b96d-bdbaf858331b" providerId="ADAL" clId="{48AE41AF-42E7-4249-8EEC-9F0F7CD67E3D}" dt="2020-10-07T13:54:30.697" v="307" actId="478"/>
          <ac:picMkLst>
            <pc:docMk/>
            <pc:sldMk cId="4228259991" sldId="388"/>
            <ac:picMk id="4" creationId="{AA5120DD-BFBD-4898-B202-47812A05FE6B}"/>
          </ac:picMkLst>
        </pc:picChg>
        <pc:picChg chg="add mod">
          <ac:chgData name="Marco" userId="8d49c4fe-ae78-4088-b96d-bdbaf858331b" providerId="ADAL" clId="{48AE41AF-42E7-4249-8EEC-9F0F7CD67E3D}" dt="2020-10-07T13:57:01.172" v="309" actId="1076"/>
          <ac:picMkLst>
            <pc:docMk/>
            <pc:sldMk cId="4228259991" sldId="388"/>
            <ac:picMk id="5" creationId="{349AAA2B-4D91-4F0C-84E7-2E616BBDBBCB}"/>
          </ac:picMkLst>
        </pc:picChg>
        <pc:picChg chg="add mod">
          <ac:chgData name="Marco" userId="8d49c4fe-ae78-4088-b96d-bdbaf858331b" providerId="ADAL" clId="{48AE41AF-42E7-4249-8EEC-9F0F7CD67E3D}" dt="2020-10-07T13:59:03.784" v="311" actId="1076"/>
          <ac:picMkLst>
            <pc:docMk/>
            <pc:sldMk cId="4228259991" sldId="388"/>
            <ac:picMk id="6" creationId="{3CCF8660-9C26-4A00-BB82-44816C075D91}"/>
          </ac:picMkLst>
        </pc:picChg>
      </pc:sldChg>
      <pc:sldChg chg="addSp delSp modSp add mod">
        <pc:chgData name="Marco" userId="8d49c4fe-ae78-4088-b96d-bdbaf858331b" providerId="ADAL" clId="{48AE41AF-42E7-4249-8EEC-9F0F7CD67E3D}" dt="2020-10-07T14:04:06.587" v="348" actId="1076"/>
        <pc:sldMkLst>
          <pc:docMk/>
          <pc:sldMk cId="3383070478" sldId="389"/>
        </pc:sldMkLst>
        <pc:graphicFrameChg chg="add mod modGraphic">
          <ac:chgData name="Marco" userId="8d49c4fe-ae78-4088-b96d-bdbaf858331b" providerId="ADAL" clId="{48AE41AF-42E7-4249-8EEC-9F0F7CD67E3D}" dt="2020-10-07T14:04:06.587" v="348" actId="1076"/>
          <ac:graphicFrameMkLst>
            <pc:docMk/>
            <pc:sldMk cId="3383070478" sldId="389"/>
            <ac:graphicFrameMk id="7" creationId="{D5F2CCDB-311F-4DA5-943F-240685F87E7D}"/>
          </ac:graphicFrameMkLst>
        </pc:graphicFrameChg>
        <pc:picChg chg="add mod">
          <ac:chgData name="Marco" userId="8d49c4fe-ae78-4088-b96d-bdbaf858331b" providerId="ADAL" clId="{48AE41AF-42E7-4249-8EEC-9F0F7CD67E3D}" dt="2020-10-07T14:02:43.022" v="324" actId="1076"/>
          <ac:picMkLst>
            <pc:docMk/>
            <pc:sldMk cId="3383070478" sldId="389"/>
            <ac:picMk id="4" creationId="{7D00EB43-66B8-41C9-8579-0464E2987662}"/>
          </ac:picMkLst>
        </pc:picChg>
        <pc:picChg chg="del">
          <ac:chgData name="Marco" userId="8d49c4fe-ae78-4088-b96d-bdbaf858331b" providerId="ADAL" clId="{48AE41AF-42E7-4249-8EEC-9F0F7CD67E3D}" dt="2020-10-07T13:59:36.764" v="313" actId="478"/>
          <ac:picMkLst>
            <pc:docMk/>
            <pc:sldMk cId="3383070478" sldId="389"/>
            <ac:picMk id="5" creationId="{349AAA2B-4D91-4F0C-84E7-2E616BBDBBCB}"/>
          </ac:picMkLst>
        </pc:picChg>
        <pc:picChg chg="del">
          <ac:chgData name="Marco" userId="8d49c4fe-ae78-4088-b96d-bdbaf858331b" providerId="ADAL" clId="{48AE41AF-42E7-4249-8EEC-9F0F7CD67E3D}" dt="2020-10-07T13:59:37.749" v="314" actId="478"/>
          <ac:picMkLst>
            <pc:docMk/>
            <pc:sldMk cId="3383070478" sldId="389"/>
            <ac:picMk id="6" creationId="{3CCF8660-9C26-4A00-BB82-44816C075D91}"/>
          </ac:picMkLst>
        </pc:picChg>
      </pc:sldChg>
    </pc:docChg>
  </pc:docChgLst>
  <pc:docChgLst>
    <pc:chgData name="Marco Diomede" userId="8d49c4fe-ae78-4088-b96d-bdbaf858331b" providerId="ADAL" clId="{2AE39D66-4A0F-4F97-A068-0518CC16C7CF}"/>
    <pc:docChg chg="undo redo custSel addSld delSld modSld sldOrd">
      <pc:chgData name="Marco Diomede" userId="8d49c4fe-ae78-4088-b96d-bdbaf858331b" providerId="ADAL" clId="{2AE39D66-4A0F-4F97-A068-0518CC16C7CF}" dt="2020-06-30T10:41:58.690" v="899" actId="47"/>
      <pc:docMkLst>
        <pc:docMk/>
      </pc:docMkLst>
      <pc:sldChg chg="addSp delSp modSp mod">
        <pc:chgData name="Marco Diomede" userId="8d49c4fe-ae78-4088-b96d-bdbaf858331b" providerId="ADAL" clId="{2AE39D66-4A0F-4F97-A068-0518CC16C7CF}" dt="2020-06-30T08:38:37.659" v="10" actId="478"/>
        <pc:sldMkLst>
          <pc:docMk/>
          <pc:sldMk cId="2143509322" sldId="339"/>
        </pc:sldMkLst>
        <pc:spChg chg="mod">
          <ac:chgData name="Marco Diomede" userId="8d49c4fe-ae78-4088-b96d-bdbaf858331b" providerId="ADAL" clId="{2AE39D66-4A0F-4F97-A068-0518CC16C7CF}" dt="2020-06-30T08:37:27.444" v="9" actId="207"/>
          <ac:spMkLst>
            <pc:docMk/>
            <pc:sldMk cId="2143509322" sldId="339"/>
            <ac:spMk id="3" creationId="{00000000-0000-0000-0000-000000000000}"/>
          </ac:spMkLst>
        </pc:spChg>
        <pc:spChg chg="add del">
          <ac:chgData name="Marco Diomede" userId="8d49c4fe-ae78-4088-b96d-bdbaf858331b" providerId="ADAL" clId="{2AE39D66-4A0F-4F97-A068-0518CC16C7CF}" dt="2020-06-30T08:36:56.346" v="3"/>
          <ac:spMkLst>
            <pc:docMk/>
            <pc:sldMk cId="2143509322" sldId="339"/>
            <ac:spMk id="5" creationId="{F82903C4-27F3-4505-855A-7B3A21B7592A}"/>
          </ac:spMkLst>
        </pc:spChg>
        <pc:spChg chg="del">
          <ac:chgData name="Marco Diomede" userId="8d49c4fe-ae78-4088-b96d-bdbaf858331b" providerId="ADAL" clId="{2AE39D66-4A0F-4F97-A068-0518CC16C7CF}" dt="2020-06-30T08:38:37.659" v="10" actId="478"/>
          <ac:spMkLst>
            <pc:docMk/>
            <pc:sldMk cId="2143509322" sldId="339"/>
            <ac:spMk id="6" creationId="{79B8E06D-C77E-4793-89C2-B8EBAFED60A2}"/>
          </ac:spMkLst>
        </pc:spChg>
        <pc:picChg chg="del">
          <ac:chgData name="Marco Diomede" userId="8d49c4fe-ae78-4088-b96d-bdbaf858331b" providerId="ADAL" clId="{2AE39D66-4A0F-4F97-A068-0518CC16C7CF}" dt="2020-06-30T08:36:38.544" v="0" actId="478"/>
          <ac:picMkLst>
            <pc:docMk/>
            <pc:sldMk cId="2143509322" sldId="339"/>
            <ac:picMk id="4" creationId="{2F1F9A7B-F452-41F5-BA77-B490D699C322}"/>
          </ac:picMkLst>
        </pc:picChg>
      </pc:sldChg>
      <pc:sldChg chg="del">
        <pc:chgData name="Marco Diomede" userId="8d49c4fe-ae78-4088-b96d-bdbaf858331b" providerId="ADAL" clId="{2AE39D66-4A0F-4F97-A068-0518CC16C7CF}" dt="2020-06-30T10:41:58.690" v="899" actId="47"/>
        <pc:sldMkLst>
          <pc:docMk/>
          <pc:sldMk cId="2628032088" sldId="340"/>
        </pc:sldMkLst>
      </pc:sldChg>
      <pc:sldChg chg="del">
        <pc:chgData name="Marco Diomede" userId="8d49c4fe-ae78-4088-b96d-bdbaf858331b" providerId="ADAL" clId="{2AE39D66-4A0F-4F97-A068-0518CC16C7CF}" dt="2020-06-30T10:41:58.690" v="899" actId="47"/>
        <pc:sldMkLst>
          <pc:docMk/>
          <pc:sldMk cId="2165440944" sldId="341"/>
        </pc:sldMkLst>
      </pc:sldChg>
      <pc:sldChg chg="del">
        <pc:chgData name="Marco Diomede" userId="8d49c4fe-ae78-4088-b96d-bdbaf858331b" providerId="ADAL" clId="{2AE39D66-4A0F-4F97-A068-0518CC16C7CF}" dt="2020-06-30T10:41:58.690" v="899" actId="47"/>
        <pc:sldMkLst>
          <pc:docMk/>
          <pc:sldMk cId="2430609927" sldId="349"/>
        </pc:sldMkLst>
      </pc:sldChg>
      <pc:sldChg chg="addSp delSp modSp mod">
        <pc:chgData name="Marco Diomede" userId="8d49c4fe-ae78-4088-b96d-bdbaf858331b" providerId="ADAL" clId="{2AE39D66-4A0F-4F97-A068-0518CC16C7CF}" dt="2020-06-30T08:47:27.464" v="95" actId="122"/>
        <pc:sldMkLst>
          <pc:docMk/>
          <pc:sldMk cId="312724" sldId="361"/>
        </pc:sldMkLst>
        <pc:spChg chg="mod">
          <ac:chgData name="Marco Diomede" userId="8d49c4fe-ae78-4088-b96d-bdbaf858331b" providerId="ADAL" clId="{2AE39D66-4A0F-4F97-A068-0518CC16C7CF}" dt="2020-06-30T08:39:25.033" v="68" actId="20577"/>
          <ac:spMkLst>
            <pc:docMk/>
            <pc:sldMk cId="312724" sldId="361"/>
            <ac:spMk id="3" creationId="{00000000-0000-0000-0000-000000000000}"/>
          </ac:spMkLst>
        </pc:spChg>
        <pc:spChg chg="del">
          <ac:chgData name="Marco Diomede" userId="8d49c4fe-ae78-4088-b96d-bdbaf858331b" providerId="ADAL" clId="{2AE39D66-4A0F-4F97-A068-0518CC16C7CF}" dt="2020-06-30T08:38:52.072" v="11" actId="478"/>
          <ac:spMkLst>
            <pc:docMk/>
            <pc:sldMk cId="312724" sldId="361"/>
            <ac:spMk id="10" creationId="{E6570874-6664-4E4D-AD4D-640373930510}"/>
          </ac:spMkLst>
        </pc:spChg>
        <pc:spChg chg="del">
          <ac:chgData name="Marco Diomede" userId="8d49c4fe-ae78-4088-b96d-bdbaf858331b" providerId="ADAL" clId="{2AE39D66-4A0F-4F97-A068-0518CC16C7CF}" dt="2020-06-30T08:38:52.072" v="11" actId="478"/>
          <ac:spMkLst>
            <pc:docMk/>
            <pc:sldMk cId="312724" sldId="361"/>
            <ac:spMk id="11" creationId="{86DE7EFD-BA75-43CE-B904-F6D1A954906C}"/>
          </ac:spMkLst>
        </pc:spChg>
        <pc:spChg chg="add mod">
          <ac:chgData name="Marco Diomede" userId="8d49c4fe-ae78-4088-b96d-bdbaf858331b" providerId="ADAL" clId="{2AE39D66-4A0F-4F97-A068-0518CC16C7CF}" dt="2020-06-30T08:47:27.464" v="95" actId="122"/>
          <ac:spMkLst>
            <pc:docMk/>
            <pc:sldMk cId="312724" sldId="361"/>
            <ac:spMk id="12" creationId="{1124F06C-7D4E-472B-A7B9-AEEF7420F2C9}"/>
          </ac:spMkLst>
        </pc:spChg>
        <pc:picChg chg="add mod">
          <ac:chgData name="Marco Diomede" userId="8d49c4fe-ae78-4088-b96d-bdbaf858331b" providerId="ADAL" clId="{2AE39D66-4A0F-4F97-A068-0518CC16C7CF}" dt="2020-06-30T08:46:22.351" v="71" actId="1076"/>
          <ac:picMkLst>
            <pc:docMk/>
            <pc:sldMk cId="312724" sldId="361"/>
            <ac:picMk id="4" creationId="{F918E885-51F9-4375-8098-9B8995518603}"/>
          </ac:picMkLst>
        </pc:picChg>
        <pc:picChg chg="del">
          <ac:chgData name="Marco Diomede" userId="8d49c4fe-ae78-4088-b96d-bdbaf858331b" providerId="ADAL" clId="{2AE39D66-4A0F-4F97-A068-0518CC16C7CF}" dt="2020-06-30T08:38:52.072" v="11" actId="478"/>
          <ac:picMkLst>
            <pc:docMk/>
            <pc:sldMk cId="312724" sldId="361"/>
            <ac:picMk id="5" creationId="{3730C9AD-65D6-4112-B822-95F20E9BC00C}"/>
          </ac:picMkLst>
        </pc:picChg>
        <pc:picChg chg="del">
          <ac:chgData name="Marco Diomede" userId="8d49c4fe-ae78-4088-b96d-bdbaf858331b" providerId="ADAL" clId="{2AE39D66-4A0F-4F97-A068-0518CC16C7CF}" dt="2020-06-30T08:38:52.072" v="11" actId="478"/>
          <ac:picMkLst>
            <pc:docMk/>
            <pc:sldMk cId="312724" sldId="361"/>
            <ac:picMk id="6" creationId="{73D8C0E8-1994-466D-9642-97169583B222}"/>
          </ac:picMkLst>
        </pc:picChg>
        <pc:picChg chg="del">
          <ac:chgData name="Marco Diomede" userId="8d49c4fe-ae78-4088-b96d-bdbaf858331b" providerId="ADAL" clId="{2AE39D66-4A0F-4F97-A068-0518CC16C7CF}" dt="2020-06-30T08:38:52.072" v="11" actId="478"/>
          <ac:picMkLst>
            <pc:docMk/>
            <pc:sldMk cId="312724" sldId="361"/>
            <ac:picMk id="7" creationId="{16CA7044-DBA6-4F45-A21E-13B8C1B630D5}"/>
          </ac:picMkLst>
        </pc:picChg>
        <pc:picChg chg="del">
          <ac:chgData name="Marco Diomede" userId="8d49c4fe-ae78-4088-b96d-bdbaf858331b" providerId="ADAL" clId="{2AE39D66-4A0F-4F97-A068-0518CC16C7CF}" dt="2020-06-30T08:38:52.072" v="11" actId="478"/>
          <ac:picMkLst>
            <pc:docMk/>
            <pc:sldMk cId="312724" sldId="361"/>
            <ac:picMk id="9" creationId="{D960C282-3625-491C-9543-D5383B6139E1}"/>
          </ac:picMkLst>
        </pc:picChg>
      </pc:sldChg>
      <pc:sldChg chg="del">
        <pc:chgData name="Marco Diomede" userId="8d49c4fe-ae78-4088-b96d-bdbaf858331b" providerId="ADAL" clId="{2AE39D66-4A0F-4F97-A068-0518CC16C7CF}" dt="2020-06-30T10:41:58.690" v="899" actId="47"/>
        <pc:sldMkLst>
          <pc:docMk/>
          <pc:sldMk cId="3204249191" sldId="362"/>
        </pc:sldMkLst>
      </pc:sldChg>
      <pc:sldChg chg="del">
        <pc:chgData name="Marco Diomede" userId="8d49c4fe-ae78-4088-b96d-bdbaf858331b" providerId="ADAL" clId="{2AE39D66-4A0F-4F97-A068-0518CC16C7CF}" dt="2020-06-30T10:41:58.690" v="899" actId="47"/>
        <pc:sldMkLst>
          <pc:docMk/>
          <pc:sldMk cId="3333250641" sldId="364"/>
        </pc:sldMkLst>
      </pc:sldChg>
      <pc:sldChg chg="del">
        <pc:chgData name="Marco Diomede" userId="8d49c4fe-ae78-4088-b96d-bdbaf858331b" providerId="ADAL" clId="{2AE39D66-4A0F-4F97-A068-0518CC16C7CF}" dt="2020-06-30T10:41:58.690" v="899" actId="47"/>
        <pc:sldMkLst>
          <pc:docMk/>
          <pc:sldMk cId="3988825911" sldId="365"/>
        </pc:sldMkLst>
      </pc:sldChg>
      <pc:sldChg chg="del">
        <pc:chgData name="Marco Diomede" userId="8d49c4fe-ae78-4088-b96d-bdbaf858331b" providerId="ADAL" clId="{2AE39D66-4A0F-4F97-A068-0518CC16C7CF}" dt="2020-06-30T10:41:58.690" v="899" actId="47"/>
        <pc:sldMkLst>
          <pc:docMk/>
          <pc:sldMk cId="2226835774" sldId="366"/>
        </pc:sldMkLst>
      </pc:sldChg>
      <pc:sldChg chg="addSp delSp modSp add mod">
        <pc:chgData name="Marco Diomede" userId="8d49c4fe-ae78-4088-b96d-bdbaf858331b" providerId="ADAL" clId="{2AE39D66-4A0F-4F97-A068-0518CC16C7CF}" dt="2020-06-30T09:12:27.016" v="218" actId="20577"/>
        <pc:sldMkLst>
          <pc:docMk/>
          <pc:sldMk cId="669842683" sldId="367"/>
        </pc:sldMkLst>
        <pc:spChg chg="mod">
          <ac:chgData name="Marco Diomede" userId="8d49c4fe-ae78-4088-b96d-bdbaf858331b" providerId="ADAL" clId="{2AE39D66-4A0F-4F97-A068-0518CC16C7CF}" dt="2020-06-30T09:12:27.016" v="218" actId="20577"/>
          <ac:spMkLst>
            <pc:docMk/>
            <pc:sldMk cId="669842683" sldId="367"/>
            <ac:spMk id="3" creationId="{00000000-0000-0000-0000-000000000000}"/>
          </ac:spMkLst>
        </pc:spChg>
        <pc:spChg chg="add mod">
          <ac:chgData name="Marco Diomede" userId="8d49c4fe-ae78-4088-b96d-bdbaf858331b" providerId="ADAL" clId="{2AE39D66-4A0F-4F97-A068-0518CC16C7CF}" dt="2020-06-30T09:00:49.080" v="177" actId="1076"/>
          <ac:spMkLst>
            <pc:docMk/>
            <pc:sldMk cId="669842683" sldId="367"/>
            <ac:spMk id="5" creationId="{DF0FD7FA-4681-42D7-8B85-4AE37B16B807}"/>
          </ac:spMkLst>
        </pc:spChg>
        <pc:spChg chg="del">
          <ac:chgData name="Marco Diomede" userId="8d49c4fe-ae78-4088-b96d-bdbaf858331b" providerId="ADAL" clId="{2AE39D66-4A0F-4F97-A068-0518CC16C7CF}" dt="2020-06-30T08:48:54.768" v="98" actId="478"/>
          <ac:spMkLst>
            <pc:docMk/>
            <pc:sldMk cId="669842683" sldId="367"/>
            <ac:spMk id="12" creationId="{1124F06C-7D4E-472B-A7B9-AEEF7420F2C9}"/>
          </ac:spMkLst>
        </pc:spChg>
        <pc:picChg chg="del">
          <ac:chgData name="Marco Diomede" userId="8d49c4fe-ae78-4088-b96d-bdbaf858331b" providerId="ADAL" clId="{2AE39D66-4A0F-4F97-A068-0518CC16C7CF}" dt="2020-06-30T08:48:52.005" v="97" actId="478"/>
          <ac:picMkLst>
            <pc:docMk/>
            <pc:sldMk cId="669842683" sldId="367"/>
            <ac:picMk id="4" creationId="{F918E885-51F9-4375-8098-9B8995518603}"/>
          </ac:picMkLst>
        </pc:picChg>
      </pc:sldChg>
      <pc:sldChg chg="addSp delSp modSp add mod">
        <pc:chgData name="Marco Diomede" userId="8d49c4fe-ae78-4088-b96d-bdbaf858331b" providerId="ADAL" clId="{2AE39D66-4A0F-4F97-A068-0518CC16C7CF}" dt="2020-06-30T09:02:04.620" v="184" actId="1076"/>
        <pc:sldMkLst>
          <pc:docMk/>
          <pc:sldMk cId="1973795509" sldId="368"/>
        </pc:sldMkLst>
        <pc:spChg chg="mod">
          <ac:chgData name="Marco Diomede" userId="8d49c4fe-ae78-4088-b96d-bdbaf858331b" providerId="ADAL" clId="{2AE39D66-4A0F-4F97-A068-0518CC16C7CF}" dt="2020-06-30T09:01:10.168" v="181" actId="20577"/>
          <ac:spMkLst>
            <pc:docMk/>
            <pc:sldMk cId="1973795509" sldId="368"/>
            <ac:spMk id="3" creationId="{00000000-0000-0000-0000-000000000000}"/>
          </ac:spMkLst>
        </pc:spChg>
        <pc:spChg chg="mod">
          <ac:chgData name="Marco Diomede" userId="8d49c4fe-ae78-4088-b96d-bdbaf858331b" providerId="ADAL" clId="{2AE39D66-4A0F-4F97-A068-0518CC16C7CF}" dt="2020-06-30T09:01:03.945" v="180" actId="1076"/>
          <ac:spMkLst>
            <pc:docMk/>
            <pc:sldMk cId="1973795509" sldId="368"/>
            <ac:spMk id="5" creationId="{DF0FD7FA-4681-42D7-8B85-4AE37B16B807}"/>
          </ac:spMkLst>
        </pc:spChg>
        <pc:spChg chg="add del mod">
          <ac:chgData name="Marco Diomede" userId="8d49c4fe-ae78-4088-b96d-bdbaf858331b" providerId="ADAL" clId="{2AE39D66-4A0F-4F97-A068-0518CC16C7CF}" dt="2020-06-30T08:59:18.130" v="156"/>
          <ac:spMkLst>
            <pc:docMk/>
            <pc:sldMk cId="1973795509" sldId="368"/>
            <ac:spMk id="6" creationId="{E7AA42DC-7A7F-41A8-B21E-FD3F95B4209F}"/>
          </ac:spMkLst>
        </pc:spChg>
        <pc:picChg chg="add mod">
          <ac:chgData name="Marco Diomede" userId="8d49c4fe-ae78-4088-b96d-bdbaf858331b" providerId="ADAL" clId="{2AE39D66-4A0F-4F97-A068-0518CC16C7CF}" dt="2020-06-30T09:02:04.620" v="184" actId="1076"/>
          <ac:picMkLst>
            <pc:docMk/>
            <pc:sldMk cId="1973795509" sldId="368"/>
            <ac:picMk id="4" creationId="{A402F969-31DB-463F-ACEA-D0C2988BD8F3}"/>
          </ac:picMkLst>
        </pc:picChg>
      </pc:sldChg>
      <pc:sldChg chg="addSp delSp modSp add mod">
        <pc:chgData name="Marco Diomede" userId="8d49c4fe-ae78-4088-b96d-bdbaf858331b" providerId="ADAL" clId="{2AE39D66-4A0F-4F97-A068-0518CC16C7CF}" dt="2020-06-30T09:03:54.294" v="196" actId="1076"/>
        <pc:sldMkLst>
          <pc:docMk/>
          <pc:sldMk cId="2000105544" sldId="369"/>
        </pc:sldMkLst>
        <pc:picChg chg="del">
          <ac:chgData name="Marco Diomede" userId="8d49c4fe-ae78-4088-b96d-bdbaf858331b" providerId="ADAL" clId="{2AE39D66-4A0F-4F97-A068-0518CC16C7CF}" dt="2020-06-30T09:02:44.715" v="186" actId="478"/>
          <ac:picMkLst>
            <pc:docMk/>
            <pc:sldMk cId="2000105544" sldId="369"/>
            <ac:picMk id="4" creationId="{A402F969-31DB-463F-ACEA-D0C2988BD8F3}"/>
          </ac:picMkLst>
        </pc:picChg>
        <pc:picChg chg="add mod">
          <ac:chgData name="Marco Diomede" userId="8d49c4fe-ae78-4088-b96d-bdbaf858331b" providerId="ADAL" clId="{2AE39D66-4A0F-4F97-A068-0518CC16C7CF}" dt="2020-06-30T09:03:54.294" v="196" actId="1076"/>
          <ac:picMkLst>
            <pc:docMk/>
            <pc:sldMk cId="2000105544" sldId="369"/>
            <ac:picMk id="6" creationId="{70A0ABD7-424C-4351-97A2-76F59B2D17D3}"/>
          </ac:picMkLst>
        </pc:picChg>
        <pc:picChg chg="add mod">
          <ac:chgData name="Marco Diomede" userId="8d49c4fe-ae78-4088-b96d-bdbaf858331b" providerId="ADAL" clId="{2AE39D66-4A0F-4F97-A068-0518CC16C7CF}" dt="2020-06-30T09:03:51.327" v="195" actId="1076"/>
          <ac:picMkLst>
            <pc:docMk/>
            <pc:sldMk cId="2000105544" sldId="369"/>
            <ac:picMk id="7" creationId="{0CFC109A-41DB-4658-9A2B-A0C23C31803C}"/>
          </ac:picMkLst>
        </pc:picChg>
      </pc:sldChg>
      <pc:sldChg chg="addSp delSp modSp add mod">
        <pc:chgData name="Marco Diomede" userId="8d49c4fe-ae78-4088-b96d-bdbaf858331b" providerId="ADAL" clId="{2AE39D66-4A0F-4F97-A068-0518CC16C7CF}" dt="2020-06-30T09:08:23.665" v="206" actId="1076"/>
        <pc:sldMkLst>
          <pc:docMk/>
          <pc:sldMk cId="2867764253" sldId="370"/>
        </pc:sldMkLst>
        <pc:picChg chg="add mod">
          <ac:chgData name="Marco Diomede" userId="8d49c4fe-ae78-4088-b96d-bdbaf858331b" providerId="ADAL" clId="{2AE39D66-4A0F-4F97-A068-0518CC16C7CF}" dt="2020-06-30T09:08:23.665" v="206" actId="1076"/>
          <ac:picMkLst>
            <pc:docMk/>
            <pc:sldMk cId="2867764253" sldId="370"/>
            <ac:picMk id="4" creationId="{3673EAC8-0382-4514-B810-D79E813DFFDA}"/>
          </ac:picMkLst>
        </pc:picChg>
        <pc:picChg chg="del">
          <ac:chgData name="Marco Diomede" userId="8d49c4fe-ae78-4088-b96d-bdbaf858331b" providerId="ADAL" clId="{2AE39D66-4A0F-4F97-A068-0518CC16C7CF}" dt="2020-06-30T09:07:33.231" v="198" actId="478"/>
          <ac:picMkLst>
            <pc:docMk/>
            <pc:sldMk cId="2867764253" sldId="370"/>
            <ac:picMk id="6" creationId="{70A0ABD7-424C-4351-97A2-76F59B2D17D3}"/>
          </ac:picMkLst>
        </pc:picChg>
        <pc:picChg chg="del">
          <ac:chgData name="Marco Diomede" userId="8d49c4fe-ae78-4088-b96d-bdbaf858331b" providerId="ADAL" clId="{2AE39D66-4A0F-4F97-A068-0518CC16C7CF}" dt="2020-06-30T09:07:33.231" v="198" actId="478"/>
          <ac:picMkLst>
            <pc:docMk/>
            <pc:sldMk cId="2867764253" sldId="370"/>
            <ac:picMk id="7" creationId="{0CFC109A-41DB-4658-9A2B-A0C23C31803C}"/>
          </ac:picMkLst>
        </pc:picChg>
      </pc:sldChg>
      <pc:sldChg chg="addSp delSp modSp add mod">
        <pc:chgData name="Marco Diomede" userId="8d49c4fe-ae78-4088-b96d-bdbaf858331b" providerId="ADAL" clId="{2AE39D66-4A0F-4F97-A068-0518CC16C7CF}" dt="2020-06-30T09:09:13.179" v="211" actId="1076"/>
        <pc:sldMkLst>
          <pc:docMk/>
          <pc:sldMk cId="3620619934" sldId="371"/>
        </pc:sldMkLst>
        <pc:picChg chg="add mod">
          <ac:chgData name="Marco Diomede" userId="8d49c4fe-ae78-4088-b96d-bdbaf858331b" providerId="ADAL" clId="{2AE39D66-4A0F-4F97-A068-0518CC16C7CF}" dt="2020-06-30T09:09:13.179" v="211" actId="1076"/>
          <ac:picMkLst>
            <pc:docMk/>
            <pc:sldMk cId="3620619934" sldId="371"/>
            <ac:picMk id="4" creationId="{4D68F7E6-BAF8-4BED-A0B2-C7E2988C1166}"/>
          </ac:picMkLst>
        </pc:picChg>
        <pc:picChg chg="del">
          <ac:chgData name="Marco Diomede" userId="8d49c4fe-ae78-4088-b96d-bdbaf858331b" providerId="ADAL" clId="{2AE39D66-4A0F-4F97-A068-0518CC16C7CF}" dt="2020-06-30T09:09:01.466" v="208" actId="478"/>
          <ac:picMkLst>
            <pc:docMk/>
            <pc:sldMk cId="3620619934" sldId="371"/>
            <ac:picMk id="6" creationId="{70A0ABD7-424C-4351-97A2-76F59B2D17D3}"/>
          </ac:picMkLst>
        </pc:picChg>
        <pc:picChg chg="del">
          <ac:chgData name="Marco Diomede" userId="8d49c4fe-ae78-4088-b96d-bdbaf858331b" providerId="ADAL" clId="{2AE39D66-4A0F-4F97-A068-0518CC16C7CF}" dt="2020-06-30T09:09:01.466" v="208" actId="478"/>
          <ac:picMkLst>
            <pc:docMk/>
            <pc:sldMk cId="3620619934" sldId="371"/>
            <ac:picMk id="7" creationId="{0CFC109A-41DB-4658-9A2B-A0C23C31803C}"/>
          </ac:picMkLst>
        </pc:picChg>
      </pc:sldChg>
      <pc:sldChg chg="addSp delSp modSp add mod">
        <pc:chgData name="Marco Diomede" userId="8d49c4fe-ae78-4088-b96d-bdbaf858331b" providerId="ADAL" clId="{2AE39D66-4A0F-4F97-A068-0518CC16C7CF}" dt="2020-06-30T09:09:57.911" v="216" actId="1076"/>
        <pc:sldMkLst>
          <pc:docMk/>
          <pc:sldMk cId="2953120034" sldId="372"/>
        </pc:sldMkLst>
        <pc:picChg chg="del">
          <ac:chgData name="Marco Diomede" userId="8d49c4fe-ae78-4088-b96d-bdbaf858331b" providerId="ADAL" clId="{2AE39D66-4A0F-4F97-A068-0518CC16C7CF}" dt="2020-06-30T09:09:24.725" v="213" actId="478"/>
          <ac:picMkLst>
            <pc:docMk/>
            <pc:sldMk cId="2953120034" sldId="372"/>
            <ac:picMk id="4" creationId="{3673EAC8-0382-4514-B810-D79E813DFFDA}"/>
          </ac:picMkLst>
        </pc:picChg>
        <pc:picChg chg="add mod">
          <ac:chgData name="Marco Diomede" userId="8d49c4fe-ae78-4088-b96d-bdbaf858331b" providerId="ADAL" clId="{2AE39D66-4A0F-4F97-A068-0518CC16C7CF}" dt="2020-06-30T09:09:57.911" v="216" actId="1076"/>
          <ac:picMkLst>
            <pc:docMk/>
            <pc:sldMk cId="2953120034" sldId="372"/>
            <ac:picMk id="6" creationId="{7A76239B-83CE-40EF-B2AD-16D5797DFB37}"/>
          </ac:picMkLst>
        </pc:picChg>
      </pc:sldChg>
      <pc:sldChg chg="addSp delSp modSp add mod">
        <pc:chgData name="Marco Diomede" userId="8d49c4fe-ae78-4088-b96d-bdbaf858331b" providerId="ADAL" clId="{2AE39D66-4A0F-4F97-A068-0518CC16C7CF}" dt="2020-06-30T09:46:08.639" v="353" actId="1076"/>
        <pc:sldMkLst>
          <pc:docMk/>
          <pc:sldMk cId="3096470966" sldId="373"/>
        </pc:sldMkLst>
        <pc:spChg chg="add mod">
          <ac:chgData name="Marco Diomede" userId="8d49c4fe-ae78-4088-b96d-bdbaf858331b" providerId="ADAL" clId="{2AE39D66-4A0F-4F97-A068-0518CC16C7CF}" dt="2020-06-30T09:45:52.106" v="332" actId="255"/>
          <ac:spMkLst>
            <pc:docMk/>
            <pc:sldMk cId="3096470966" sldId="373"/>
            <ac:spMk id="4" creationId="{787FFF24-A3A5-4FF4-BED8-8C3648A71579}"/>
          </ac:spMkLst>
        </pc:spChg>
        <pc:spChg chg="del">
          <ac:chgData name="Marco Diomede" userId="8d49c4fe-ae78-4088-b96d-bdbaf858331b" providerId="ADAL" clId="{2AE39D66-4A0F-4F97-A068-0518CC16C7CF}" dt="2020-06-30T09:42:03.074" v="221" actId="478"/>
          <ac:spMkLst>
            <pc:docMk/>
            <pc:sldMk cId="3096470966" sldId="373"/>
            <ac:spMk id="5" creationId="{DF0FD7FA-4681-42D7-8B85-4AE37B16B807}"/>
          </ac:spMkLst>
        </pc:spChg>
        <pc:picChg chg="del">
          <ac:chgData name="Marco Diomede" userId="8d49c4fe-ae78-4088-b96d-bdbaf858331b" providerId="ADAL" clId="{2AE39D66-4A0F-4F97-A068-0518CC16C7CF}" dt="2020-06-30T09:41:59.129" v="220" actId="478"/>
          <ac:picMkLst>
            <pc:docMk/>
            <pc:sldMk cId="3096470966" sldId="373"/>
            <ac:picMk id="6" creationId="{7A76239B-83CE-40EF-B2AD-16D5797DFB37}"/>
          </ac:picMkLst>
        </pc:picChg>
        <pc:picChg chg="add del mod">
          <ac:chgData name="Marco Diomede" userId="8d49c4fe-ae78-4088-b96d-bdbaf858331b" providerId="ADAL" clId="{2AE39D66-4A0F-4F97-A068-0518CC16C7CF}" dt="2020-06-30T09:43:57.752" v="234" actId="478"/>
          <ac:picMkLst>
            <pc:docMk/>
            <pc:sldMk cId="3096470966" sldId="373"/>
            <ac:picMk id="7" creationId="{CF9032D2-2DBB-4DE7-862E-0A52FC10E5BF}"/>
          </ac:picMkLst>
        </pc:picChg>
        <pc:picChg chg="add mod">
          <ac:chgData name="Marco Diomede" userId="8d49c4fe-ae78-4088-b96d-bdbaf858331b" providerId="ADAL" clId="{2AE39D66-4A0F-4F97-A068-0518CC16C7CF}" dt="2020-06-30T09:46:08.639" v="353" actId="1076"/>
          <ac:picMkLst>
            <pc:docMk/>
            <pc:sldMk cId="3096470966" sldId="373"/>
            <ac:picMk id="8" creationId="{686B02E5-6867-4AF4-8B97-276C7D8AD2AF}"/>
          </ac:picMkLst>
        </pc:picChg>
      </pc:sldChg>
      <pc:sldChg chg="addSp delSp modSp add mod">
        <pc:chgData name="Marco Diomede" userId="8d49c4fe-ae78-4088-b96d-bdbaf858331b" providerId="ADAL" clId="{2AE39D66-4A0F-4F97-A068-0518CC16C7CF}" dt="2020-06-30T09:57:23.432" v="391" actId="20577"/>
        <pc:sldMkLst>
          <pc:docMk/>
          <pc:sldMk cId="1677139547" sldId="374"/>
        </pc:sldMkLst>
        <pc:spChg chg="mod">
          <ac:chgData name="Marco Diomede" userId="8d49c4fe-ae78-4088-b96d-bdbaf858331b" providerId="ADAL" clId="{2AE39D66-4A0F-4F97-A068-0518CC16C7CF}" dt="2020-06-30T09:51:15.691" v="357" actId="20577"/>
          <ac:spMkLst>
            <pc:docMk/>
            <pc:sldMk cId="1677139547" sldId="374"/>
            <ac:spMk id="3" creationId="{00000000-0000-0000-0000-000000000000}"/>
          </ac:spMkLst>
        </pc:spChg>
        <pc:spChg chg="mod">
          <ac:chgData name="Marco Diomede" userId="8d49c4fe-ae78-4088-b96d-bdbaf858331b" providerId="ADAL" clId="{2AE39D66-4A0F-4F97-A068-0518CC16C7CF}" dt="2020-06-30T09:57:23.432" v="391" actId="20577"/>
          <ac:spMkLst>
            <pc:docMk/>
            <pc:sldMk cId="1677139547" sldId="374"/>
            <ac:spMk id="4" creationId="{787FFF24-A3A5-4FF4-BED8-8C3648A71579}"/>
          </ac:spMkLst>
        </pc:spChg>
        <pc:picChg chg="add mod">
          <ac:chgData name="Marco Diomede" userId="8d49c4fe-ae78-4088-b96d-bdbaf858331b" providerId="ADAL" clId="{2AE39D66-4A0F-4F97-A068-0518CC16C7CF}" dt="2020-06-30T09:55:17.605" v="376" actId="1076"/>
          <ac:picMkLst>
            <pc:docMk/>
            <pc:sldMk cId="1677139547" sldId="374"/>
            <ac:picMk id="5" creationId="{659E308F-9966-4614-8EC2-A2DC4FEF85A2}"/>
          </ac:picMkLst>
        </pc:picChg>
        <pc:picChg chg="del mod">
          <ac:chgData name="Marco Diomede" userId="8d49c4fe-ae78-4088-b96d-bdbaf858331b" providerId="ADAL" clId="{2AE39D66-4A0F-4F97-A068-0518CC16C7CF}" dt="2020-06-30T09:53:08.351" v="370" actId="478"/>
          <ac:picMkLst>
            <pc:docMk/>
            <pc:sldMk cId="1677139547" sldId="374"/>
            <ac:picMk id="8" creationId="{686B02E5-6867-4AF4-8B97-276C7D8AD2AF}"/>
          </ac:picMkLst>
        </pc:picChg>
      </pc:sldChg>
      <pc:sldChg chg="addSp delSp modSp add mod">
        <pc:chgData name="Marco Diomede" userId="8d49c4fe-ae78-4088-b96d-bdbaf858331b" providerId="ADAL" clId="{2AE39D66-4A0F-4F97-A068-0518CC16C7CF}" dt="2020-06-30T10:29:53.180" v="475" actId="20577"/>
        <pc:sldMkLst>
          <pc:docMk/>
          <pc:sldMk cId="1114338697" sldId="375"/>
        </pc:sldMkLst>
        <pc:spChg chg="mod">
          <ac:chgData name="Marco Diomede" userId="8d49c4fe-ae78-4088-b96d-bdbaf858331b" providerId="ADAL" clId="{2AE39D66-4A0F-4F97-A068-0518CC16C7CF}" dt="2020-06-30T10:01:46.223" v="404" actId="20577"/>
          <ac:spMkLst>
            <pc:docMk/>
            <pc:sldMk cId="1114338697" sldId="375"/>
            <ac:spMk id="3" creationId="{00000000-0000-0000-0000-000000000000}"/>
          </ac:spMkLst>
        </pc:spChg>
        <pc:spChg chg="mod">
          <ac:chgData name="Marco Diomede" userId="8d49c4fe-ae78-4088-b96d-bdbaf858331b" providerId="ADAL" clId="{2AE39D66-4A0F-4F97-A068-0518CC16C7CF}" dt="2020-06-30T10:02:37.931" v="410" actId="947"/>
          <ac:spMkLst>
            <pc:docMk/>
            <pc:sldMk cId="1114338697" sldId="375"/>
            <ac:spMk id="4" creationId="{787FFF24-A3A5-4FF4-BED8-8C3648A71579}"/>
          </ac:spMkLst>
        </pc:spChg>
        <pc:spChg chg="add mod">
          <ac:chgData name="Marco Diomede" userId="8d49c4fe-ae78-4088-b96d-bdbaf858331b" providerId="ADAL" clId="{2AE39D66-4A0F-4F97-A068-0518CC16C7CF}" dt="2020-06-30T10:05:10.815" v="433" actId="20577"/>
          <ac:spMkLst>
            <pc:docMk/>
            <pc:sldMk cId="1114338697" sldId="375"/>
            <ac:spMk id="7" creationId="{E3AD437B-3171-4C49-9AF6-B9B3989900FF}"/>
          </ac:spMkLst>
        </pc:spChg>
        <pc:spChg chg="add mod">
          <ac:chgData name="Marco Diomede" userId="8d49c4fe-ae78-4088-b96d-bdbaf858331b" providerId="ADAL" clId="{2AE39D66-4A0F-4F97-A068-0518CC16C7CF}" dt="2020-06-30T10:29:53.180" v="475" actId="20577"/>
          <ac:spMkLst>
            <pc:docMk/>
            <pc:sldMk cId="1114338697" sldId="375"/>
            <ac:spMk id="9" creationId="{BBBA09F1-CF5C-46CB-956C-2AE63A64FFEE}"/>
          </ac:spMkLst>
        </pc:spChg>
        <pc:picChg chg="del">
          <ac:chgData name="Marco Diomede" userId="8d49c4fe-ae78-4088-b96d-bdbaf858331b" providerId="ADAL" clId="{2AE39D66-4A0F-4F97-A068-0518CC16C7CF}" dt="2020-06-30T10:01:52.142" v="407" actId="478"/>
          <ac:picMkLst>
            <pc:docMk/>
            <pc:sldMk cId="1114338697" sldId="375"/>
            <ac:picMk id="5" creationId="{659E308F-9966-4614-8EC2-A2DC4FEF85A2}"/>
          </ac:picMkLst>
        </pc:picChg>
        <pc:picChg chg="add mod">
          <ac:chgData name="Marco Diomede" userId="8d49c4fe-ae78-4088-b96d-bdbaf858331b" providerId="ADAL" clId="{2AE39D66-4A0F-4F97-A068-0518CC16C7CF}" dt="2020-06-30T10:03:18.259" v="413" actId="1076"/>
          <ac:picMkLst>
            <pc:docMk/>
            <pc:sldMk cId="1114338697" sldId="375"/>
            <ac:picMk id="6" creationId="{6E46FE6C-B3B8-4960-99FE-40AF2952B017}"/>
          </ac:picMkLst>
        </pc:picChg>
        <pc:picChg chg="add mod">
          <ac:chgData name="Marco Diomede" userId="8d49c4fe-ae78-4088-b96d-bdbaf858331b" providerId="ADAL" clId="{2AE39D66-4A0F-4F97-A068-0518CC16C7CF}" dt="2020-06-30T10:06:38.347" v="436" actId="1076"/>
          <ac:picMkLst>
            <pc:docMk/>
            <pc:sldMk cId="1114338697" sldId="375"/>
            <ac:picMk id="8" creationId="{79C16614-34F4-41EA-8876-98174EF6FC57}"/>
          </ac:picMkLst>
        </pc:picChg>
      </pc:sldChg>
      <pc:sldChg chg="addSp delSp modSp add mod ord">
        <pc:chgData name="Marco Diomede" userId="8d49c4fe-ae78-4088-b96d-bdbaf858331b" providerId="ADAL" clId="{2AE39D66-4A0F-4F97-A068-0518CC16C7CF}" dt="2020-06-30T10:32:08.846" v="496" actId="20577"/>
        <pc:sldMkLst>
          <pc:docMk/>
          <pc:sldMk cId="3850728475" sldId="376"/>
        </pc:sldMkLst>
        <pc:spChg chg="mod">
          <ac:chgData name="Marco Diomede" userId="8d49c4fe-ae78-4088-b96d-bdbaf858331b" providerId="ADAL" clId="{2AE39D66-4A0F-4F97-A068-0518CC16C7CF}" dt="2020-06-30T10:32:08.846" v="496" actId="20577"/>
          <ac:spMkLst>
            <pc:docMk/>
            <pc:sldMk cId="3850728475" sldId="376"/>
            <ac:spMk id="4" creationId="{787FFF24-A3A5-4FF4-BED8-8C3648A71579}"/>
          </ac:spMkLst>
        </pc:spChg>
        <pc:picChg chg="del mod">
          <ac:chgData name="Marco Diomede" userId="8d49c4fe-ae78-4088-b96d-bdbaf858331b" providerId="ADAL" clId="{2AE39D66-4A0F-4F97-A068-0518CC16C7CF}" dt="2020-06-30T10:31:30.738" v="491" actId="478"/>
          <ac:picMkLst>
            <pc:docMk/>
            <pc:sldMk cId="3850728475" sldId="376"/>
            <ac:picMk id="5" creationId="{659E308F-9966-4614-8EC2-A2DC4FEF85A2}"/>
          </ac:picMkLst>
        </pc:picChg>
        <pc:picChg chg="add mod">
          <ac:chgData name="Marco Diomede" userId="8d49c4fe-ae78-4088-b96d-bdbaf858331b" providerId="ADAL" clId="{2AE39D66-4A0F-4F97-A068-0518CC16C7CF}" dt="2020-06-30T10:32:03.202" v="495" actId="1076"/>
          <ac:picMkLst>
            <pc:docMk/>
            <pc:sldMk cId="3850728475" sldId="376"/>
            <ac:picMk id="6" creationId="{700E118B-1B88-4654-9878-4BC8F6EEA5F6}"/>
          </ac:picMkLst>
        </pc:picChg>
      </pc:sldChg>
      <pc:sldChg chg="delSp modSp add mod ord">
        <pc:chgData name="Marco Diomede" userId="8d49c4fe-ae78-4088-b96d-bdbaf858331b" providerId="ADAL" clId="{2AE39D66-4A0F-4F97-A068-0518CC16C7CF}" dt="2020-06-30T10:36:21.377" v="546" actId="20577"/>
        <pc:sldMkLst>
          <pc:docMk/>
          <pc:sldMk cId="2439658280" sldId="377"/>
        </pc:sldMkLst>
        <pc:spChg chg="del">
          <ac:chgData name="Marco Diomede" userId="8d49c4fe-ae78-4088-b96d-bdbaf858331b" providerId="ADAL" clId="{2AE39D66-4A0F-4F97-A068-0518CC16C7CF}" dt="2020-06-30T10:32:46.925" v="504" actId="478"/>
          <ac:spMkLst>
            <pc:docMk/>
            <pc:sldMk cId="2439658280" sldId="377"/>
            <ac:spMk id="4" creationId="{787FFF24-A3A5-4FF4-BED8-8C3648A71579}"/>
          </ac:spMkLst>
        </pc:spChg>
        <pc:spChg chg="del">
          <ac:chgData name="Marco Diomede" userId="8d49c4fe-ae78-4088-b96d-bdbaf858331b" providerId="ADAL" clId="{2AE39D66-4A0F-4F97-A068-0518CC16C7CF}" dt="2020-06-30T10:32:46.925" v="504" actId="478"/>
          <ac:spMkLst>
            <pc:docMk/>
            <pc:sldMk cId="2439658280" sldId="377"/>
            <ac:spMk id="7" creationId="{E3AD437B-3171-4C49-9AF6-B9B3989900FF}"/>
          </ac:spMkLst>
        </pc:spChg>
        <pc:spChg chg="mod">
          <ac:chgData name="Marco Diomede" userId="8d49c4fe-ae78-4088-b96d-bdbaf858331b" providerId="ADAL" clId="{2AE39D66-4A0F-4F97-A068-0518CC16C7CF}" dt="2020-06-30T10:36:21.377" v="546" actId="20577"/>
          <ac:spMkLst>
            <pc:docMk/>
            <pc:sldMk cId="2439658280" sldId="377"/>
            <ac:spMk id="9" creationId="{BBBA09F1-CF5C-46CB-956C-2AE63A64FFEE}"/>
          </ac:spMkLst>
        </pc:spChg>
        <pc:picChg chg="del">
          <ac:chgData name="Marco Diomede" userId="8d49c4fe-ae78-4088-b96d-bdbaf858331b" providerId="ADAL" clId="{2AE39D66-4A0F-4F97-A068-0518CC16C7CF}" dt="2020-06-30T10:32:46.925" v="504" actId="478"/>
          <ac:picMkLst>
            <pc:docMk/>
            <pc:sldMk cId="2439658280" sldId="377"/>
            <ac:picMk id="6" creationId="{6E46FE6C-B3B8-4960-99FE-40AF2952B017}"/>
          </ac:picMkLst>
        </pc:picChg>
        <pc:picChg chg="del">
          <ac:chgData name="Marco Diomede" userId="8d49c4fe-ae78-4088-b96d-bdbaf858331b" providerId="ADAL" clId="{2AE39D66-4A0F-4F97-A068-0518CC16C7CF}" dt="2020-06-30T10:32:46.925" v="504" actId="478"/>
          <ac:picMkLst>
            <pc:docMk/>
            <pc:sldMk cId="2439658280" sldId="377"/>
            <ac:picMk id="8" creationId="{79C16614-34F4-41EA-8876-98174EF6FC57}"/>
          </ac:picMkLst>
        </pc:picChg>
      </pc:sldChg>
      <pc:sldChg chg="delSp modSp add mod">
        <pc:chgData name="Marco Diomede" userId="8d49c4fe-ae78-4088-b96d-bdbaf858331b" providerId="ADAL" clId="{2AE39D66-4A0F-4F97-A068-0518CC16C7CF}" dt="2020-06-30T10:40:49.089" v="895" actId="207"/>
        <pc:sldMkLst>
          <pc:docMk/>
          <pc:sldMk cId="1729420971" sldId="378"/>
        </pc:sldMkLst>
        <pc:spChg chg="mod">
          <ac:chgData name="Marco Diomede" userId="8d49c4fe-ae78-4088-b96d-bdbaf858331b" providerId="ADAL" clId="{2AE39D66-4A0F-4F97-A068-0518CC16C7CF}" dt="2020-06-30T10:40:49.089" v="895" actId="207"/>
          <ac:spMkLst>
            <pc:docMk/>
            <pc:sldMk cId="1729420971" sldId="378"/>
            <ac:spMk id="3" creationId="{00000000-0000-0000-0000-000000000000}"/>
          </ac:spMkLst>
        </pc:spChg>
        <pc:spChg chg="del mod">
          <ac:chgData name="Marco Diomede" userId="8d49c4fe-ae78-4088-b96d-bdbaf858331b" providerId="ADAL" clId="{2AE39D66-4A0F-4F97-A068-0518CC16C7CF}" dt="2020-06-30T10:36:59.667" v="552" actId="478"/>
          <ac:spMkLst>
            <pc:docMk/>
            <pc:sldMk cId="1729420971" sldId="378"/>
            <ac:spMk id="9" creationId="{BBBA09F1-CF5C-46CB-956C-2AE63A64FFEE}"/>
          </ac:spMkLst>
        </pc:spChg>
      </pc:sldChg>
      <pc:sldChg chg="add ord">
        <pc:chgData name="Marco Diomede" userId="8d49c4fe-ae78-4088-b96d-bdbaf858331b" providerId="ADAL" clId="{2AE39D66-4A0F-4F97-A068-0518CC16C7CF}" dt="2020-06-30T10:41:36.911" v="898"/>
        <pc:sldMkLst>
          <pc:docMk/>
          <pc:sldMk cId="1909362335" sldId="379"/>
        </pc:sldMkLst>
      </pc:sldChg>
    </pc:docChg>
  </pc:docChgLst>
  <pc:docChgLst>
    <pc:chgData name="Marco Diomede" userId="8d49c4fe-ae78-4088-b96d-bdbaf858331b" providerId="ADAL" clId="{A18AD458-6878-4E93-8095-707EA1CCA858}"/>
    <pc:docChg chg="custSel addSld delSld modSld">
      <pc:chgData name="Marco Diomede" userId="8d49c4fe-ae78-4088-b96d-bdbaf858331b" providerId="ADAL" clId="{A18AD458-6878-4E93-8095-707EA1CCA858}" dt="2020-06-16T09:32:55.692" v="439" actId="947"/>
      <pc:docMkLst>
        <pc:docMk/>
      </pc:docMkLst>
      <pc:sldChg chg="modSp">
        <pc:chgData name="Marco Diomede" userId="8d49c4fe-ae78-4088-b96d-bdbaf858331b" providerId="ADAL" clId="{A18AD458-6878-4E93-8095-707EA1CCA858}" dt="2020-06-16T08:16:10.316" v="0"/>
        <pc:sldMkLst>
          <pc:docMk/>
          <pc:sldMk cId="0" sldId="332"/>
        </pc:sldMkLst>
        <pc:spChg chg="mod">
          <ac:chgData name="Marco Diomede" userId="8d49c4fe-ae78-4088-b96d-bdbaf858331b" providerId="ADAL" clId="{A18AD458-6878-4E93-8095-707EA1CCA858}" dt="2020-06-16T08:16:10.316" v="0"/>
          <ac:spMkLst>
            <pc:docMk/>
            <pc:sldMk cId="0" sldId="332"/>
            <ac:spMk id="3" creationId="{00000000-0000-0000-0000-000000000000}"/>
          </ac:spMkLst>
        </pc:spChg>
      </pc:sldChg>
      <pc:sldChg chg="add">
        <pc:chgData name="Marco Diomede" userId="8d49c4fe-ae78-4088-b96d-bdbaf858331b" providerId="ADAL" clId="{A18AD458-6878-4E93-8095-707EA1CCA858}" dt="2020-06-16T08:22:39.711" v="3"/>
        <pc:sldMkLst>
          <pc:docMk/>
          <pc:sldMk cId="2628032088" sldId="340"/>
        </pc:sldMkLst>
      </pc:sldChg>
      <pc:sldChg chg="del">
        <pc:chgData name="Marco Diomede" userId="8d49c4fe-ae78-4088-b96d-bdbaf858331b" providerId="ADAL" clId="{A18AD458-6878-4E93-8095-707EA1CCA858}" dt="2020-06-16T08:16:18.463" v="1" actId="2696"/>
        <pc:sldMkLst>
          <pc:docMk/>
          <pc:sldMk cId="1064460493" sldId="342"/>
        </pc:sldMkLst>
      </pc:sldChg>
      <pc:sldChg chg="del">
        <pc:chgData name="Marco Diomede" userId="8d49c4fe-ae78-4088-b96d-bdbaf858331b" providerId="ADAL" clId="{A18AD458-6878-4E93-8095-707EA1CCA858}" dt="2020-06-16T08:16:19.119" v="2" actId="2696"/>
        <pc:sldMkLst>
          <pc:docMk/>
          <pc:sldMk cId="1531823856" sldId="343"/>
        </pc:sldMkLst>
      </pc:sldChg>
      <pc:sldChg chg="modSp add">
        <pc:chgData name="Marco Diomede" userId="8d49c4fe-ae78-4088-b96d-bdbaf858331b" providerId="ADAL" clId="{A18AD458-6878-4E93-8095-707EA1CCA858}" dt="2020-06-16T09:32:55.692" v="439" actId="947"/>
        <pc:sldMkLst>
          <pc:docMk/>
          <pc:sldMk cId="2430609927" sldId="349"/>
        </pc:sldMkLst>
        <pc:spChg chg="mod">
          <ac:chgData name="Marco Diomede" userId="8d49c4fe-ae78-4088-b96d-bdbaf858331b" providerId="ADAL" clId="{A18AD458-6878-4E93-8095-707EA1CCA858}" dt="2020-06-16T09:32:55.692" v="439" actId="947"/>
          <ac:spMkLst>
            <pc:docMk/>
            <pc:sldMk cId="2430609927" sldId="349"/>
            <ac:spMk id="26" creationId="{6FDD639A-B0B9-42CD-85BF-EA851A2D7B38}"/>
          </ac:spMkLst>
        </pc:spChg>
      </pc:sldChg>
      <pc:sldChg chg="add">
        <pc:chgData name="Marco Diomede" userId="8d49c4fe-ae78-4088-b96d-bdbaf858331b" providerId="ADAL" clId="{A18AD458-6878-4E93-8095-707EA1CCA858}" dt="2020-06-16T08:22:39.711" v="3"/>
        <pc:sldMkLst>
          <pc:docMk/>
          <pc:sldMk cId="2226835774" sldId="366"/>
        </pc:sldMkLst>
      </pc:sldChg>
    </pc:docChg>
  </pc:docChgLst>
  <pc:docChgLst>
    <pc:chgData name="Marco Diomede" userId="8d49c4fe-ae78-4088-b96d-bdbaf858331b" providerId="ADAL" clId="{80195A16-434F-4487-9435-3770C6B85DFA}"/>
    <pc:docChg chg="undo custSel modSld">
      <pc:chgData name="Marco Diomede" userId="8d49c4fe-ae78-4088-b96d-bdbaf858331b" providerId="ADAL" clId="{80195A16-434F-4487-9435-3770C6B85DFA}" dt="2020-06-10T10:13:22.806" v="18" actId="14100"/>
      <pc:docMkLst>
        <pc:docMk/>
      </pc:docMkLst>
      <pc:sldChg chg="addSp delSp modSp mod delAnim">
        <pc:chgData name="Marco Diomede" userId="8d49c4fe-ae78-4088-b96d-bdbaf858331b" providerId="ADAL" clId="{80195A16-434F-4487-9435-3770C6B85DFA}" dt="2020-06-10T10:13:22.806" v="18" actId="14100"/>
        <pc:sldMkLst>
          <pc:docMk/>
          <pc:sldMk cId="1531823856" sldId="343"/>
        </pc:sldMkLst>
        <pc:spChg chg="del">
          <ac:chgData name="Marco Diomede" userId="8d49c4fe-ae78-4088-b96d-bdbaf858331b" providerId="ADAL" clId="{80195A16-434F-4487-9435-3770C6B85DFA}" dt="2020-06-10T09:52:09.751" v="12" actId="478"/>
          <ac:spMkLst>
            <pc:docMk/>
            <pc:sldMk cId="1531823856" sldId="343"/>
            <ac:spMk id="15" creationId="{7EB3335E-7349-4F61-BFE7-57C5ECCAF6A3}"/>
          </ac:spMkLst>
        </pc:spChg>
        <pc:spChg chg="del">
          <ac:chgData name="Marco Diomede" userId="8d49c4fe-ae78-4088-b96d-bdbaf858331b" providerId="ADAL" clId="{80195A16-434F-4487-9435-3770C6B85DFA}" dt="2020-06-10T09:51:43.259" v="6" actId="478"/>
          <ac:spMkLst>
            <pc:docMk/>
            <pc:sldMk cId="1531823856" sldId="343"/>
            <ac:spMk id="16" creationId="{A9E056D0-4DBF-4C63-9757-4382752D7548}"/>
          </ac:spMkLst>
        </pc:spChg>
        <pc:spChg chg="del">
          <ac:chgData name="Marco Diomede" userId="8d49c4fe-ae78-4088-b96d-bdbaf858331b" providerId="ADAL" clId="{80195A16-434F-4487-9435-3770C6B85DFA}" dt="2020-06-10T09:51:45.586" v="7" actId="478"/>
          <ac:spMkLst>
            <pc:docMk/>
            <pc:sldMk cId="1531823856" sldId="343"/>
            <ac:spMk id="18" creationId="{11C34D12-3D72-4625-89F3-B7AA228B3580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26" creationId="{9AA444D1-C54A-4D0E-96F5-157CFFD9FDFE}"/>
          </ac:spMkLst>
        </pc:spChg>
        <pc:spChg chg="add mod">
          <ac:chgData name="Marco Diomede" userId="8d49c4fe-ae78-4088-b96d-bdbaf858331b" providerId="ADAL" clId="{80195A16-434F-4487-9435-3770C6B85DFA}" dt="2020-06-10T10:13:22.806" v="18" actId="14100"/>
          <ac:spMkLst>
            <pc:docMk/>
            <pc:sldMk cId="1531823856" sldId="343"/>
            <ac:spMk id="28" creationId="{BFFBB62A-2B29-4679-8AAE-A8632F997DD6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29" creationId="{8F85E477-BD68-4F17-ABDF-A569546CB4A2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0" creationId="{A3D1758D-ED9E-4E36-B1BF-AB2EE85036AD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1" creationId="{E8278AB9-898B-474F-ABEA-4B484E6DB4AB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3" creationId="{CCB0373A-5D03-480E-8E5F-5ED7A71B44D1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5" creationId="{C2D23356-95DB-4CE8-B8CD-75D4E9FB296A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7" creationId="{136D80DB-EF1A-4D43-A246-F963FEFE6E0F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8" creationId="{F1EB207A-5689-4F93-9C29-D702D234EB68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1" creationId="{CD6AA22D-FA88-408B-BB25-9B211F5C5BE5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2" creationId="{6E1B1C2D-AC93-46C7-AAAA-3DEC92A9716A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3" creationId="{F1FEC0D1-7A71-4FC4-B353-D305BE8BBB2C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4" creationId="{661EE9D7-4F66-4B5B-AF3C-65C688760BD2}"/>
          </ac:spMkLst>
        </pc:spChg>
        <pc:grpChg chg="add mod">
          <ac:chgData name="Marco Diomede" userId="8d49c4fe-ae78-4088-b96d-bdbaf858331b" providerId="ADAL" clId="{80195A16-434F-4487-9435-3770C6B85DFA}" dt="2020-06-10T10:13:03.973" v="16" actId="1076"/>
          <ac:grpSpMkLst>
            <pc:docMk/>
            <pc:sldMk cId="1531823856" sldId="343"/>
            <ac:grpSpMk id="24" creationId="{C191D8E0-F20E-4049-A315-91A852B565DD}"/>
          </ac:grpSpMkLst>
        </pc:grpChg>
        <pc:grpChg chg="add mod">
          <ac:chgData name="Marco Diomede" userId="8d49c4fe-ae78-4088-b96d-bdbaf858331b" providerId="ADAL" clId="{80195A16-434F-4487-9435-3770C6B85DFA}" dt="2020-06-10T10:12:53.639" v="15"/>
          <ac:grpSpMkLst>
            <pc:docMk/>
            <pc:sldMk cId="1531823856" sldId="343"/>
            <ac:grpSpMk id="25" creationId="{23E34461-8002-40A3-B031-50748EF56BD3}"/>
          </ac:grpSpMkLst>
        </pc:grpChg>
        <pc:grpChg chg="add mod">
          <ac:chgData name="Marco Diomede" userId="8d49c4fe-ae78-4088-b96d-bdbaf858331b" providerId="ADAL" clId="{80195A16-434F-4487-9435-3770C6B85DFA}" dt="2020-06-10T10:12:53.639" v="15"/>
          <ac:grpSpMkLst>
            <pc:docMk/>
            <pc:sldMk cId="1531823856" sldId="343"/>
            <ac:grpSpMk id="27" creationId="{ABCBE2BD-B2D8-46B7-87F4-B58D737937B4}"/>
          </ac:grpSpMkLst>
        </pc:grpChg>
        <pc:graphicFrameChg chg="mod modGraphic">
          <ac:chgData name="Marco Diomede" userId="8d49c4fe-ae78-4088-b96d-bdbaf858331b" providerId="ADAL" clId="{80195A16-434F-4487-9435-3770C6B85DFA}" dt="2020-06-10T09:57:15.002" v="14" actId="14734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modGraphic">
          <ac:chgData name="Marco Diomede" userId="8d49c4fe-ae78-4088-b96d-bdbaf858331b" providerId="ADAL" clId="{80195A16-434F-4487-9435-3770C6B85DFA}" dt="2020-06-10T09:50:50.583" v="3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picChg chg="del">
          <ac:chgData name="Marco Diomede" userId="8d49c4fe-ae78-4088-b96d-bdbaf858331b" providerId="ADAL" clId="{80195A16-434F-4487-9435-3770C6B85DFA}" dt="2020-06-10T09:52:09.751" v="12" actId="478"/>
          <ac:picMkLst>
            <pc:docMk/>
            <pc:sldMk cId="1531823856" sldId="343"/>
            <ac:picMk id="19" creationId="{667999BD-7253-41C3-8668-05C08D2EDD0B}"/>
          </ac:picMkLst>
        </pc:picChg>
        <pc:picChg chg="del">
          <ac:chgData name="Marco Diomede" userId="8d49c4fe-ae78-4088-b96d-bdbaf858331b" providerId="ADAL" clId="{80195A16-434F-4487-9435-3770C6B85DFA}" dt="2020-06-10T09:52:09.751" v="12" actId="478"/>
          <ac:picMkLst>
            <pc:docMk/>
            <pc:sldMk cId="1531823856" sldId="343"/>
            <ac:picMk id="20" creationId="{0AA58734-EC73-44DD-B133-339BD23672D3}"/>
          </ac:picMkLst>
        </pc:picChg>
        <pc:cxnChg chg="del">
          <ac:chgData name="Marco Diomede" userId="8d49c4fe-ae78-4088-b96d-bdbaf858331b" providerId="ADAL" clId="{80195A16-434F-4487-9435-3770C6B85DFA}" dt="2020-06-10T09:51:47.115" v="8" actId="478"/>
          <ac:cxnSpMkLst>
            <pc:docMk/>
            <pc:sldMk cId="1531823856" sldId="343"/>
            <ac:cxnSpMk id="17" creationId="{5DB2F23A-1D03-4006-B00D-B36F78BAA55A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2" creationId="{94A5CD14-8F96-4E0D-BD06-F7103ED56BB1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4" creationId="{C583806D-B098-4B31-9D38-E0A3FD2A72D8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6" creationId="{90148987-3C64-4D32-9C3F-2500C10D518C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9" creationId="{F06048E5-BC1A-42F3-B2A0-72BA30AB51C5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40" creationId="{46551F6C-1307-4978-B527-D0C35FAF956E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45" creationId="{F546223E-84A9-4864-96FF-9D2402A31F70}"/>
          </ac:cxnSpMkLst>
        </pc:cxnChg>
      </pc:sldChg>
    </pc:docChg>
  </pc:docChgLst>
  <pc:docChgLst>
    <pc:chgData name="Marco Diomede" userId="8d49c4fe-ae78-4088-b96d-bdbaf858331b" providerId="ADAL" clId="{0EC61B6E-EC88-408C-A2D3-4ABCA76B21BF}"/>
    <pc:docChg chg="undo custSel addSld delSld modSld sldOrd">
      <pc:chgData name="Marco Diomede" userId="8d49c4fe-ae78-4088-b96d-bdbaf858331b" providerId="ADAL" clId="{0EC61B6E-EC88-408C-A2D3-4ABCA76B21BF}" dt="2020-03-18T17:07:39.247" v="763" actId="20577"/>
      <pc:docMkLst>
        <pc:docMk/>
      </pc:docMkLst>
      <pc:sldChg chg="delSp modSp del mod">
        <pc:chgData name="Marco Diomede" userId="8d49c4fe-ae78-4088-b96d-bdbaf858331b" providerId="ADAL" clId="{0EC61B6E-EC88-408C-A2D3-4ABCA76B21BF}" dt="2020-03-18T14:03:19.256" v="3" actId="47"/>
        <pc:sldMkLst>
          <pc:docMk/>
          <pc:sldMk cId="3276665157" sldId="264"/>
        </pc:sldMkLst>
        <pc:spChg chg="mod">
          <ac:chgData name="Marco Diomede" userId="8d49c4fe-ae78-4088-b96d-bdbaf858331b" providerId="ADAL" clId="{0EC61B6E-EC88-408C-A2D3-4ABCA76B21BF}" dt="2020-03-18T14:03:03.255" v="2"/>
          <ac:spMkLst>
            <pc:docMk/>
            <pc:sldMk cId="3276665157" sldId="264"/>
            <ac:spMk id="7" creationId="{00000000-0000-0000-0000-000000000000}"/>
          </ac:spMkLst>
        </pc:spChg>
        <pc:graphicFrameChg chg="del">
          <ac:chgData name="Marco Diomede" userId="8d49c4fe-ae78-4088-b96d-bdbaf858331b" providerId="ADAL" clId="{0EC61B6E-EC88-408C-A2D3-4ABCA76B21BF}" dt="2020-03-18T14:02:44.855" v="1" actId="478"/>
          <ac:graphicFrameMkLst>
            <pc:docMk/>
            <pc:sldMk cId="3276665157" sldId="264"/>
            <ac:graphicFrameMk id="2" creationId="{425DA07B-4027-4691-B817-B1B8CAFE4F4E}"/>
          </ac:graphicFrameMkLst>
        </pc:graphicFrameChg>
        <pc:graphicFrameChg chg="del">
          <ac:chgData name="Marco Diomede" userId="8d49c4fe-ae78-4088-b96d-bdbaf858331b" providerId="ADAL" clId="{0EC61B6E-EC88-408C-A2D3-4ABCA76B21BF}" dt="2020-03-18T14:02:43.079" v="0" actId="478"/>
          <ac:graphicFrameMkLst>
            <pc:docMk/>
            <pc:sldMk cId="3276665157" sldId="264"/>
            <ac:graphicFrameMk id="3" creationId="{00000000-0000-0000-0000-000000000000}"/>
          </ac:graphicFrameMkLst>
        </pc:graphicFrameChg>
      </pc:sldChg>
      <pc:sldChg chg="modSp mod">
        <pc:chgData name="Marco Diomede" userId="8d49c4fe-ae78-4088-b96d-bdbaf858331b" providerId="ADAL" clId="{0EC61B6E-EC88-408C-A2D3-4ABCA76B21BF}" dt="2020-03-18T17:07:39.247" v="763" actId="20577"/>
        <pc:sldMkLst>
          <pc:docMk/>
          <pc:sldMk cId="0" sldId="332"/>
        </pc:sldMkLst>
        <pc:spChg chg="mod">
          <ac:chgData name="Marco Diomede" userId="8d49c4fe-ae78-4088-b96d-bdbaf858331b" providerId="ADAL" clId="{0EC61B6E-EC88-408C-A2D3-4ABCA76B21BF}" dt="2020-03-18T17:07:39.247" v="763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0EC61B6E-EC88-408C-A2D3-4ABCA76B21BF}" dt="2020-03-18T14:36:54.377" v="251" actId="14100"/>
          <ac:spMkLst>
            <pc:docMk/>
            <pc:sldMk cId="0" sldId="332"/>
            <ac:spMk id="6" creationId="{00000000-0000-0000-0000-000000000000}"/>
          </ac:spMkLst>
        </pc:spChg>
      </pc:sldChg>
      <pc:sldChg chg="addSp delSp modSp mod">
        <pc:chgData name="Marco Diomede" userId="8d49c4fe-ae78-4088-b96d-bdbaf858331b" providerId="ADAL" clId="{0EC61B6E-EC88-408C-A2D3-4ABCA76B21BF}" dt="2020-03-18T16:55:06.129" v="732" actId="1076"/>
        <pc:sldMkLst>
          <pc:docMk/>
          <pc:sldMk cId="2143509322" sldId="339"/>
        </pc:sldMkLst>
        <pc:spChg chg="mod">
          <ac:chgData name="Marco Diomede" userId="8d49c4fe-ae78-4088-b96d-bdbaf858331b" providerId="ADAL" clId="{0EC61B6E-EC88-408C-A2D3-4ABCA76B21BF}" dt="2020-03-18T14:03:23.996" v="4"/>
          <ac:spMkLst>
            <pc:docMk/>
            <pc:sldMk cId="2143509322" sldId="339"/>
            <ac:spMk id="3" creationId="{00000000-0000-0000-0000-000000000000}"/>
          </ac:spMkLst>
        </pc:spChg>
        <pc:spChg chg="add mod">
          <ac:chgData name="Marco Diomede" userId="8d49c4fe-ae78-4088-b96d-bdbaf858331b" providerId="ADAL" clId="{0EC61B6E-EC88-408C-A2D3-4ABCA76B21BF}" dt="2020-03-18T16:55:06.129" v="732" actId="1076"/>
          <ac:spMkLst>
            <pc:docMk/>
            <pc:sldMk cId="2143509322" sldId="339"/>
            <ac:spMk id="6" creationId="{79B8E06D-C77E-4793-89C2-B8EBAFED60A2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0" creationId="{05A1C8BC-18F4-490B-A13E-71A55A4E1F8D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2" creationId="{10A1216E-E599-4E68-91CB-3A33365BA71C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3" creationId="{2A3C5A0D-8359-4B6F-84FA-D1982A7DCA6A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4" creationId="{A529D079-5A79-41A2-94EE-B6DC0B513D93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5" creationId="{B159FB1F-6AB2-4B36-A9DA-9E981774CB99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6" creationId="{93EAA09A-EDAE-4CB3-BF86-5640202FA1BB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7" creationId="{8329AFDE-38C1-46A4-A95B-36372A926CF2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8" creationId="{56C5F2E1-BE03-46CA-9709-CA05CEB6E448}"/>
          </ac:spMkLst>
        </pc:spChg>
        <pc:graphicFrameChg chg="add del mod modGraphic">
          <ac:chgData name="Marco Diomede" userId="8d49c4fe-ae78-4088-b96d-bdbaf858331b" providerId="ADAL" clId="{0EC61B6E-EC88-408C-A2D3-4ABCA76B21BF}" dt="2020-03-18T14:06:19.562" v="98" actId="478"/>
          <ac:graphicFrameMkLst>
            <pc:docMk/>
            <pc:sldMk cId="2143509322" sldId="339"/>
            <ac:graphicFrameMk id="19" creationId="{E9E5FB30-9F29-40C6-9332-BA20D148E55E}"/>
          </ac:graphicFrameMkLst>
        </pc:graphicFrameChg>
        <pc:picChg chg="add mod">
          <ac:chgData name="Marco Diomede" userId="8d49c4fe-ae78-4088-b96d-bdbaf858331b" providerId="ADAL" clId="{0EC61B6E-EC88-408C-A2D3-4ABCA76B21BF}" dt="2020-03-18T14:10:54.575" v="173" actId="1076"/>
          <ac:picMkLst>
            <pc:docMk/>
            <pc:sldMk cId="2143509322" sldId="339"/>
            <ac:picMk id="4" creationId="{2F1F9A7B-F452-41F5-BA77-B490D699C322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5" creationId="{46EA98FA-2E88-409C-9761-42F251CEB376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7" creationId="{2BF2DFC2-AD01-47B0-A898-F1DD3C4D724B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9" creationId="{2A727F0B-1AD9-4561-8938-8F1BB15FCE22}"/>
          </ac:picMkLst>
        </pc:picChg>
      </pc:sldChg>
      <pc:sldChg chg="addSp delSp modSp add mod">
        <pc:chgData name="Marco Diomede" userId="8d49c4fe-ae78-4088-b96d-bdbaf858331b" providerId="ADAL" clId="{0EC61B6E-EC88-408C-A2D3-4ABCA76B21BF}" dt="2020-03-18T14:05:16.803" v="96" actId="1076"/>
        <pc:sldMkLst>
          <pc:docMk/>
          <pc:sldMk cId="2628032088" sldId="340"/>
        </pc:sldMkLst>
        <pc:graphicFrameChg chg="del">
          <ac:chgData name="Marco Diomede" userId="8d49c4fe-ae78-4088-b96d-bdbaf858331b" providerId="ADAL" clId="{0EC61B6E-EC88-408C-A2D3-4ABCA76B21BF}" dt="2020-03-18T14:04:49.176" v="14" actId="478"/>
          <ac:graphicFrameMkLst>
            <pc:docMk/>
            <pc:sldMk cId="2628032088" sldId="340"/>
            <ac:graphicFrameMk id="19" creationId="{E9E5FB30-9F29-40C6-9332-BA20D148E55E}"/>
          </ac:graphicFrameMkLst>
        </pc:graphicFrameChg>
        <pc:picChg chg="add mod">
          <ac:chgData name="Marco Diomede" userId="8d49c4fe-ae78-4088-b96d-bdbaf858331b" providerId="ADAL" clId="{0EC61B6E-EC88-408C-A2D3-4ABCA76B21BF}" dt="2020-03-18T14:05:16.803" v="96" actId="1076"/>
          <ac:picMkLst>
            <pc:docMk/>
            <pc:sldMk cId="2628032088" sldId="340"/>
            <ac:picMk id="5" creationId="{676CC34F-F162-448B-96B7-A8B8E4CEA1F3}"/>
          </ac:picMkLst>
        </pc:picChg>
      </pc:sldChg>
      <pc:sldChg chg="del">
        <pc:chgData name="Marco Diomede" userId="8d49c4fe-ae78-4088-b96d-bdbaf858331b" providerId="ADAL" clId="{0EC61B6E-EC88-408C-A2D3-4ABCA76B21BF}" dt="2020-03-18T14:04:41.677" v="12" actId="47"/>
        <pc:sldMkLst>
          <pc:docMk/>
          <pc:sldMk cId="1733035062" sldId="341"/>
        </pc:sldMkLst>
      </pc:sldChg>
      <pc:sldChg chg="modSp add mod">
        <pc:chgData name="Marco Diomede" userId="8d49c4fe-ae78-4088-b96d-bdbaf858331b" providerId="ADAL" clId="{0EC61B6E-EC88-408C-A2D3-4ABCA76B21BF}" dt="2020-03-18T14:14:42.283" v="179" actId="1076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0EC61B6E-EC88-408C-A2D3-4ABCA76B21BF}" dt="2020-03-18T14:14:42.283" v="179" actId="1076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addSp delSp modSp add mod">
        <pc:chgData name="Marco Diomede" userId="8d49c4fe-ae78-4088-b96d-bdbaf858331b" providerId="ADAL" clId="{0EC61B6E-EC88-408C-A2D3-4ABCA76B21BF}" dt="2020-03-18T15:24:10.330" v="582" actId="20577"/>
        <pc:sldMkLst>
          <pc:docMk/>
          <pc:sldMk cId="1064460493" sldId="342"/>
        </pc:sldMkLst>
        <pc:spChg chg="mod">
          <ac:chgData name="Marco Diomede" userId="8d49c4fe-ae78-4088-b96d-bdbaf858331b" providerId="ADAL" clId="{0EC61B6E-EC88-408C-A2D3-4ABCA76B21BF}" dt="2020-03-18T15:24:10.330" v="582" actId="20577"/>
          <ac:spMkLst>
            <pc:docMk/>
            <pc:sldMk cId="1064460493" sldId="342"/>
            <ac:spMk id="3" creationId="{00000000-0000-0000-0000-000000000000}"/>
          </ac:spMkLst>
        </pc:spChg>
        <pc:spChg chg="add mod">
          <ac:chgData name="Marco Diomede" userId="8d49c4fe-ae78-4088-b96d-bdbaf858331b" providerId="ADAL" clId="{0EC61B6E-EC88-408C-A2D3-4ABCA76B21BF}" dt="2020-03-18T15:00:51.206" v="491" actId="164"/>
          <ac:spMkLst>
            <pc:docMk/>
            <pc:sldMk cId="1064460493" sldId="342"/>
            <ac:spMk id="8" creationId="{CA71A967-E2A2-48D9-B08F-BFBE08B0E0B5}"/>
          </ac:spMkLst>
        </pc:spChg>
        <pc:spChg chg="add mod">
          <ac:chgData name="Marco Diomede" userId="8d49c4fe-ae78-4088-b96d-bdbaf858331b" providerId="ADAL" clId="{0EC61B6E-EC88-408C-A2D3-4ABCA76B21BF}" dt="2020-03-18T15:01:00.758" v="498" actId="164"/>
          <ac:spMkLst>
            <pc:docMk/>
            <pc:sldMk cId="1064460493" sldId="342"/>
            <ac:spMk id="10" creationId="{03C54E60-1B6F-48B3-8444-A86321B047C4}"/>
          </ac:spMkLst>
        </pc:spChg>
        <pc:spChg chg="add mod">
          <ac:chgData name="Marco Diomede" userId="8d49c4fe-ae78-4088-b96d-bdbaf858331b" providerId="ADAL" clId="{0EC61B6E-EC88-408C-A2D3-4ABCA76B21BF}" dt="2020-03-18T15:05:29.972" v="580" actId="1076"/>
          <ac:spMkLst>
            <pc:docMk/>
            <pc:sldMk cId="1064460493" sldId="342"/>
            <ac:spMk id="13" creationId="{7F0AB645-31B9-4A6D-8B98-79B028365A61}"/>
          </ac:spMkLst>
        </pc:spChg>
        <pc:grpChg chg="add mod">
          <ac:chgData name="Marco Diomede" userId="8d49c4fe-ae78-4088-b96d-bdbaf858331b" providerId="ADAL" clId="{0EC61B6E-EC88-408C-A2D3-4ABCA76B21BF}" dt="2020-03-18T15:01:00.758" v="498" actId="164"/>
          <ac:grpSpMkLst>
            <pc:docMk/>
            <pc:sldMk cId="1064460493" sldId="342"/>
            <ac:grpSpMk id="11" creationId="{1DE68650-D7BC-45DE-9B87-00A9F6CCC861}"/>
          </ac:grpSpMkLst>
        </pc:grpChg>
        <pc:grpChg chg="add mod">
          <ac:chgData name="Marco Diomede" userId="8d49c4fe-ae78-4088-b96d-bdbaf858331b" providerId="ADAL" clId="{0EC61B6E-EC88-408C-A2D3-4ABCA76B21BF}" dt="2020-03-18T15:01:09.364" v="503" actId="1035"/>
          <ac:grpSpMkLst>
            <pc:docMk/>
            <pc:sldMk cId="1064460493" sldId="342"/>
            <ac:grpSpMk id="12" creationId="{CA133FAE-B18B-461B-A8D0-4D64F036F1A7}"/>
          </ac:grpSpMkLst>
        </pc:grpChg>
        <pc:picChg chg="del">
          <ac:chgData name="Marco Diomede" userId="8d49c4fe-ae78-4088-b96d-bdbaf858331b" providerId="ADAL" clId="{0EC61B6E-EC88-408C-A2D3-4ABCA76B21BF}" dt="2020-03-18T14:15:23.465" v="191" actId="478"/>
          <ac:picMkLst>
            <pc:docMk/>
            <pc:sldMk cId="1064460493" sldId="342"/>
            <ac:picMk id="5" creationId="{676CC34F-F162-448B-96B7-A8B8E4CEA1F3}"/>
          </ac:picMkLst>
        </pc:picChg>
        <pc:picChg chg="add mod">
          <ac:chgData name="Marco Diomede" userId="8d49c4fe-ae78-4088-b96d-bdbaf858331b" providerId="ADAL" clId="{0EC61B6E-EC88-408C-A2D3-4ABCA76B21BF}" dt="2020-03-18T15:00:51.206" v="491" actId="164"/>
          <ac:picMkLst>
            <pc:docMk/>
            <pc:sldMk cId="1064460493" sldId="342"/>
            <ac:picMk id="6" creationId="{D27109BC-3288-454E-B903-8A0F65702AC2}"/>
          </ac:picMkLst>
        </pc:picChg>
        <pc:cxnChg chg="add mod">
          <ac:chgData name="Marco Diomede" userId="8d49c4fe-ae78-4088-b96d-bdbaf858331b" providerId="ADAL" clId="{0EC61B6E-EC88-408C-A2D3-4ABCA76B21BF}" dt="2020-03-18T15:00:51.206" v="491" actId="164"/>
          <ac:cxnSpMkLst>
            <pc:docMk/>
            <pc:sldMk cId="1064460493" sldId="342"/>
            <ac:cxnSpMk id="7" creationId="{F7583A3C-96C3-4447-8947-F3FF38F0B772}"/>
          </ac:cxnSpMkLst>
        </pc:cxnChg>
        <pc:cxnChg chg="add mod">
          <ac:chgData name="Marco Diomede" userId="8d49c4fe-ae78-4088-b96d-bdbaf858331b" providerId="ADAL" clId="{0EC61B6E-EC88-408C-A2D3-4ABCA76B21BF}" dt="2020-03-18T15:00:51.206" v="491" actId="164"/>
          <ac:cxnSpMkLst>
            <pc:docMk/>
            <pc:sldMk cId="1064460493" sldId="342"/>
            <ac:cxnSpMk id="9" creationId="{E18028EF-71D4-403B-A031-5B568C2446CB}"/>
          </ac:cxnSpMkLst>
        </pc:cxnChg>
      </pc:sldChg>
      <pc:sldChg chg="addSp delSp modSp add mod">
        <pc:chgData name="Marco Diomede" userId="8d49c4fe-ae78-4088-b96d-bdbaf858331b" providerId="ADAL" clId="{0EC61B6E-EC88-408C-A2D3-4ABCA76B21BF}" dt="2020-03-18T15:32:30.781" v="583"/>
        <pc:sldMkLst>
          <pc:docMk/>
          <pc:sldMk cId="1531823856" sldId="343"/>
        </pc:sldMkLst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3" creationId="{00000000-0000-0000-0000-000000000000}"/>
          </ac:spMkLst>
        </pc:spChg>
        <pc:spChg chg="add del mod">
          <ac:chgData name="Marco Diomede" userId="8d49c4fe-ae78-4088-b96d-bdbaf858331b" providerId="ADAL" clId="{0EC61B6E-EC88-408C-A2D3-4ABCA76B21BF}" dt="2020-03-18T14:58:55.252" v="412" actId="478"/>
          <ac:spMkLst>
            <pc:docMk/>
            <pc:sldMk cId="1531823856" sldId="343"/>
            <ac:spMk id="5" creationId="{6F55BE4C-0A0A-4905-B232-4BB179D1138E}"/>
          </ac:spMkLst>
        </pc:spChg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8" creationId="{CA71A967-E2A2-48D9-B08F-BFBE08B0E0B5}"/>
          </ac:spMkLst>
        </pc:spChg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10" creationId="{03C54E60-1B6F-48B3-8444-A86321B047C4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1" creationId="{8F45046A-778B-4B1D-A084-AFE281BFF95B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2" creationId="{0DCBA51E-E939-47CE-BACC-AC3F4962EA49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5" creationId="{7EB3335E-7349-4F61-BFE7-57C5ECCAF6A3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6" creationId="{A9E056D0-4DBF-4C63-9757-4382752D7548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8" creationId="{11C34D12-3D72-4625-89F3-B7AA228B3580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21" creationId="{19CBFC41-3321-4FCA-99F2-AADA127D9956}"/>
          </ac:spMkLst>
        </pc:spChg>
        <pc:spChg chg="add">
          <ac:chgData name="Marco Diomede" userId="8d49c4fe-ae78-4088-b96d-bdbaf858331b" providerId="ADAL" clId="{0EC61B6E-EC88-408C-A2D3-4ABCA76B21BF}" dt="2020-03-18T15:32:30.781" v="583"/>
          <ac:spMkLst>
            <pc:docMk/>
            <pc:sldMk cId="1531823856" sldId="343"/>
            <ac:spMk id="22" creationId="{11AC5E3D-1A51-431C-9815-6887736379AF}"/>
          </ac:spMkLst>
        </pc:spChg>
        <pc:graphicFrameChg chg="add">
          <ac:chgData name="Marco Diomede" userId="8d49c4fe-ae78-4088-b96d-bdbaf858331b" providerId="ADAL" clId="{0EC61B6E-EC88-408C-A2D3-4ABCA76B21BF}" dt="2020-03-18T14:58:58.125" v="413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add modGraphic">
          <ac:chgData name="Marco Diomede" userId="8d49c4fe-ae78-4088-b96d-bdbaf858331b" providerId="ADAL" clId="{0EC61B6E-EC88-408C-A2D3-4ABCA76B21BF}" dt="2020-03-18T14:59:07.099" v="414" actId="20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picChg chg="del">
          <ac:chgData name="Marco Diomede" userId="8d49c4fe-ae78-4088-b96d-bdbaf858331b" providerId="ADAL" clId="{0EC61B6E-EC88-408C-A2D3-4ABCA76B21BF}" dt="2020-03-18T14:58:53.017" v="411" actId="478"/>
          <ac:picMkLst>
            <pc:docMk/>
            <pc:sldMk cId="1531823856" sldId="343"/>
            <ac:picMk id="6" creationId="{D27109BC-3288-454E-B903-8A0F65702AC2}"/>
          </ac:picMkLst>
        </pc:picChg>
        <pc:picChg chg="add">
          <ac:chgData name="Marco Diomede" userId="8d49c4fe-ae78-4088-b96d-bdbaf858331b" providerId="ADAL" clId="{0EC61B6E-EC88-408C-A2D3-4ABCA76B21BF}" dt="2020-03-18T14:58:58.125" v="413"/>
          <ac:picMkLst>
            <pc:docMk/>
            <pc:sldMk cId="1531823856" sldId="343"/>
            <ac:picMk id="19" creationId="{667999BD-7253-41C3-8668-05C08D2EDD0B}"/>
          </ac:picMkLst>
        </pc:picChg>
        <pc:picChg chg="add">
          <ac:chgData name="Marco Diomede" userId="8d49c4fe-ae78-4088-b96d-bdbaf858331b" providerId="ADAL" clId="{0EC61B6E-EC88-408C-A2D3-4ABCA76B21BF}" dt="2020-03-18T14:58:58.125" v="413"/>
          <ac:picMkLst>
            <pc:docMk/>
            <pc:sldMk cId="1531823856" sldId="343"/>
            <ac:picMk id="20" creationId="{0AA58734-EC73-44DD-B133-339BD23672D3}"/>
          </ac:picMkLst>
        </pc:picChg>
        <pc:cxnChg chg="del">
          <ac:chgData name="Marco Diomede" userId="8d49c4fe-ae78-4088-b96d-bdbaf858331b" providerId="ADAL" clId="{0EC61B6E-EC88-408C-A2D3-4ABCA76B21BF}" dt="2020-03-18T14:58:53.017" v="411" actId="478"/>
          <ac:cxnSpMkLst>
            <pc:docMk/>
            <pc:sldMk cId="1531823856" sldId="343"/>
            <ac:cxnSpMk id="7" creationId="{F7583A3C-96C3-4447-8947-F3FF38F0B772}"/>
          </ac:cxnSpMkLst>
        </pc:cxnChg>
        <pc:cxnChg chg="del">
          <ac:chgData name="Marco Diomede" userId="8d49c4fe-ae78-4088-b96d-bdbaf858331b" providerId="ADAL" clId="{0EC61B6E-EC88-408C-A2D3-4ABCA76B21BF}" dt="2020-03-18T14:58:53.017" v="411" actId="478"/>
          <ac:cxnSpMkLst>
            <pc:docMk/>
            <pc:sldMk cId="1531823856" sldId="343"/>
            <ac:cxnSpMk id="9" creationId="{E18028EF-71D4-403B-A031-5B568C2446CB}"/>
          </ac:cxnSpMkLst>
        </pc:cxnChg>
        <pc:cxnChg chg="add">
          <ac:chgData name="Marco Diomede" userId="8d49c4fe-ae78-4088-b96d-bdbaf858331b" providerId="ADAL" clId="{0EC61B6E-EC88-408C-A2D3-4ABCA76B21BF}" dt="2020-03-18T14:58:58.125" v="413"/>
          <ac:cxnSpMkLst>
            <pc:docMk/>
            <pc:sldMk cId="1531823856" sldId="343"/>
            <ac:cxnSpMk id="17" creationId="{5DB2F23A-1D03-4006-B00D-B36F78BAA55A}"/>
          </ac:cxnSpMkLst>
        </pc:cxnChg>
      </pc:sldChg>
      <pc:sldChg chg="delSp modSp add mod ord">
        <pc:chgData name="Marco Diomede" userId="8d49c4fe-ae78-4088-b96d-bdbaf858331b" providerId="ADAL" clId="{0EC61B6E-EC88-408C-A2D3-4ABCA76B21BF}" dt="2020-03-18T17:00:41.162" v="761" actId="20577"/>
        <pc:sldMkLst>
          <pc:docMk/>
          <pc:sldMk cId="3432648913" sldId="360"/>
        </pc:sldMkLst>
        <pc:spChg chg="mod">
          <ac:chgData name="Marco Diomede" userId="8d49c4fe-ae78-4088-b96d-bdbaf858331b" providerId="ADAL" clId="{0EC61B6E-EC88-408C-A2D3-4ABCA76B21BF}" dt="2020-03-18T17:00:41.162" v="761" actId="20577"/>
          <ac:spMkLst>
            <pc:docMk/>
            <pc:sldMk cId="3432648913" sldId="360"/>
            <ac:spMk id="3" creationId="{00000000-0000-0000-0000-000000000000}"/>
          </ac:spMkLst>
        </pc:spChg>
        <pc:spChg chg="del">
          <ac:chgData name="Marco Diomede" userId="8d49c4fe-ae78-4088-b96d-bdbaf858331b" providerId="ADAL" clId="{0EC61B6E-EC88-408C-A2D3-4ABCA76B21BF}" dt="2020-03-18T16:51:33.308" v="589" actId="478"/>
          <ac:spMkLst>
            <pc:docMk/>
            <pc:sldMk cId="3432648913" sldId="360"/>
            <ac:spMk id="13" creationId="{7F0AB645-31B9-4A6D-8B98-79B028365A61}"/>
          </ac:spMkLst>
        </pc:spChg>
        <pc:grpChg chg="del">
          <ac:chgData name="Marco Diomede" userId="8d49c4fe-ae78-4088-b96d-bdbaf858331b" providerId="ADAL" clId="{0EC61B6E-EC88-408C-A2D3-4ABCA76B21BF}" dt="2020-03-18T16:51:26.575" v="588" actId="478"/>
          <ac:grpSpMkLst>
            <pc:docMk/>
            <pc:sldMk cId="3432648913" sldId="360"/>
            <ac:grpSpMk id="12" creationId="{CA133FAE-B18B-461B-A8D0-4D64F036F1A7}"/>
          </ac:grpSpMkLst>
        </pc:grpChg>
      </pc:sldChg>
      <pc:sldMasterChg chg="delSldLayout">
        <pc:chgData name="Marco Diomede" userId="8d49c4fe-ae78-4088-b96d-bdbaf858331b" providerId="ADAL" clId="{0EC61B6E-EC88-408C-A2D3-4ABCA76B21BF}" dt="2020-03-18T14:03:19.256" v="3" actId="47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0EC61B6E-EC88-408C-A2D3-4ABCA76B21BF}" dt="2020-03-18T14:03:19.256" v="3" actId="47"/>
          <pc:sldLayoutMkLst>
            <pc:docMk/>
            <pc:sldMasterMk cId="2071108866" sldId="2147484278"/>
            <pc:sldLayoutMk cId="2562665321" sldId="2147484295"/>
          </pc:sldLayoutMkLst>
        </pc:sldLayoutChg>
      </pc:sldMasterChg>
    </pc:docChg>
  </pc:docChgLst>
  <pc:docChgLst>
    <pc:chgData name="Marco Diomede" userId="8d49c4fe-ae78-4088-b96d-bdbaf858331b" providerId="ADAL" clId="{DCBC9C26-A40B-41D5-A3F9-352E529E8CB1}"/>
    <pc:docChg chg="undo custSel delSld modSld">
      <pc:chgData name="Marco Diomede" userId="8d49c4fe-ae78-4088-b96d-bdbaf858331b" providerId="ADAL" clId="{DCBC9C26-A40B-41D5-A3F9-352E529E8CB1}" dt="2020-06-11T07:29:22.175" v="410" actId="20577"/>
      <pc:docMkLst>
        <pc:docMk/>
      </pc:docMkLst>
      <pc:sldChg chg="del">
        <pc:chgData name="Marco Diomede" userId="8d49c4fe-ae78-4088-b96d-bdbaf858331b" providerId="ADAL" clId="{DCBC9C26-A40B-41D5-A3F9-352E529E8CB1}" dt="2020-06-10T15:11:46.236" v="373" actId="2696"/>
        <pc:sldMkLst>
          <pc:docMk/>
          <pc:sldMk cId="0" sldId="258"/>
        </pc:sldMkLst>
      </pc:sldChg>
      <pc:sldChg chg="del">
        <pc:chgData name="Marco Diomede" userId="8d49c4fe-ae78-4088-b96d-bdbaf858331b" providerId="ADAL" clId="{DCBC9C26-A40B-41D5-A3F9-352E529E8CB1}" dt="2020-06-10T15:11:46.938" v="374" actId="2696"/>
        <pc:sldMkLst>
          <pc:docMk/>
          <pc:sldMk cId="0" sldId="259"/>
        </pc:sldMkLst>
      </pc:sldChg>
      <pc:sldChg chg="del">
        <pc:chgData name="Marco Diomede" userId="8d49c4fe-ae78-4088-b96d-bdbaf858331b" providerId="ADAL" clId="{DCBC9C26-A40B-41D5-A3F9-352E529E8CB1}" dt="2020-06-10T15:11:45.275" v="372" actId="2696"/>
        <pc:sldMkLst>
          <pc:docMk/>
          <pc:sldMk cId="1674500267" sldId="261"/>
        </pc:sldMkLst>
      </pc:sldChg>
      <pc:sldChg chg="modSp">
        <pc:chgData name="Marco Diomede" userId="8d49c4fe-ae78-4088-b96d-bdbaf858331b" providerId="ADAL" clId="{DCBC9C26-A40B-41D5-A3F9-352E529E8CB1}" dt="2020-06-10T14:21:57.679" v="133" actId="20577"/>
        <pc:sldMkLst>
          <pc:docMk/>
          <pc:sldMk cId="0" sldId="332"/>
        </pc:sldMkLst>
        <pc:spChg chg="mod">
          <ac:chgData name="Marco Diomede" userId="8d49c4fe-ae78-4088-b96d-bdbaf858331b" providerId="ADAL" clId="{DCBC9C26-A40B-41D5-A3F9-352E529E8CB1}" dt="2020-06-10T14:21:57.679" v="133" actId="20577"/>
          <ac:spMkLst>
            <pc:docMk/>
            <pc:sldMk cId="0" sldId="332"/>
            <ac:spMk id="3" creationId="{00000000-0000-0000-0000-000000000000}"/>
          </ac:spMkLst>
        </pc:spChg>
      </pc:sldChg>
      <pc:sldChg chg="del">
        <pc:chgData name="Marco Diomede" userId="8d49c4fe-ae78-4088-b96d-bdbaf858331b" providerId="ADAL" clId="{DCBC9C26-A40B-41D5-A3F9-352E529E8CB1}" dt="2020-06-10T14:27:48.831" v="160" actId="2696"/>
        <pc:sldMkLst>
          <pc:docMk/>
          <pc:sldMk cId="2143509322" sldId="339"/>
        </pc:sldMkLst>
      </pc:sldChg>
      <pc:sldChg chg="addSp delSp modSp delAnim addCm delCm">
        <pc:chgData name="Marco Diomede" userId="8d49c4fe-ae78-4088-b96d-bdbaf858331b" providerId="ADAL" clId="{DCBC9C26-A40B-41D5-A3F9-352E529E8CB1}" dt="2020-06-10T15:55:18.259" v="378" actId="207"/>
        <pc:sldMkLst>
          <pc:docMk/>
          <pc:sldMk cId="2165440944" sldId="341"/>
        </pc:sldMkLst>
        <pc:spChg chg="del mod">
          <ac:chgData name="Marco Diomede" userId="8d49c4fe-ae78-4088-b96d-bdbaf858331b" providerId="ADAL" clId="{DCBC9C26-A40B-41D5-A3F9-352E529E8CB1}" dt="2020-06-10T14:31:38.797" v="213" actId="478"/>
          <ac:spMkLst>
            <pc:docMk/>
            <pc:sldMk cId="2165440944" sldId="341"/>
            <ac:spMk id="3" creationId="{00000000-0000-0000-0000-000000000000}"/>
          </ac:spMkLst>
        </pc:spChg>
        <pc:spChg chg="del">
          <ac:chgData name="Marco Diomede" userId="8d49c4fe-ae78-4088-b96d-bdbaf858331b" providerId="ADAL" clId="{DCBC9C26-A40B-41D5-A3F9-352E529E8CB1}" dt="2020-06-10T14:29:48.641" v="176" actId="478"/>
          <ac:spMkLst>
            <pc:docMk/>
            <pc:sldMk cId="2165440944" sldId="341"/>
            <ac:spMk id="5" creationId="{4CD73C86-95AD-448D-BF07-B9CC6FCF7E6B}"/>
          </ac:spMkLst>
        </pc:spChg>
        <pc:spChg chg="add mod">
          <ac:chgData name="Marco Diomede" userId="8d49c4fe-ae78-4088-b96d-bdbaf858331b" providerId="ADAL" clId="{DCBC9C26-A40B-41D5-A3F9-352E529E8CB1}" dt="2020-06-10T14:32:03.087" v="231" actId="20577"/>
          <ac:spMkLst>
            <pc:docMk/>
            <pc:sldMk cId="2165440944" sldId="341"/>
            <ac:spMk id="6" creationId="{4CEF9404-9DCA-43F3-BF6E-5132588F8BD6}"/>
          </ac:spMkLst>
        </pc:spChg>
        <pc:spChg chg="mod">
          <ac:chgData name="Marco Diomede" userId="8d49c4fe-ae78-4088-b96d-bdbaf858331b" providerId="ADAL" clId="{DCBC9C26-A40B-41D5-A3F9-352E529E8CB1}" dt="2020-06-10T14:46:24.867" v="312" actId="14100"/>
          <ac:spMkLst>
            <pc:docMk/>
            <pc:sldMk cId="2165440944" sldId="341"/>
            <ac:spMk id="10" creationId="{13F91607-D01E-4EC0-8E3B-E14A0E6096CB}"/>
          </ac:spMkLst>
        </pc:spChg>
        <pc:spChg chg="mod">
          <ac:chgData name="Marco Diomede" userId="8d49c4fe-ae78-4088-b96d-bdbaf858331b" providerId="ADAL" clId="{DCBC9C26-A40B-41D5-A3F9-352E529E8CB1}" dt="2020-06-10T14:46:17.336" v="310" actId="1076"/>
          <ac:spMkLst>
            <pc:docMk/>
            <pc:sldMk cId="2165440944" sldId="341"/>
            <ac:spMk id="12" creationId="{1FAE60D5-9F62-42BD-9276-6095AC66CAC5}"/>
          </ac:spMkLst>
        </pc:spChg>
        <pc:spChg chg="mod">
          <ac:chgData name="Marco Diomede" userId="8d49c4fe-ae78-4088-b96d-bdbaf858331b" providerId="ADAL" clId="{DCBC9C26-A40B-41D5-A3F9-352E529E8CB1}" dt="2020-06-10T14:46:39.282" v="314" actId="1076"/>
          <ac:spMkLst>
            <pc:docMk/>
            <pc:sldMk cId="2165440944" sldId="341"/>
            <ac:spMk id="17" creationId="{2F704BE6-9042-402E-BF29-8CF0956C2EA0}"/>
          </ac:spMkLst>
        </pc:spChg>
        <pc:spChg chg="mod">
          <ac:chgData name="Marco Diomede" userId="8d49c4fe-ae78-4088-b96d-bdbaf858331b" providerId="ADAL" clId="{DCBC9C26-A40B-41D5-A3F9-352E529E8CB1}" dt="2020-06-10T14:47:05.345" v="352" actId="1036"/>
          <ac:spMkLst>
            <pc:docMk/>
            <pc:sldMk cId="2165440944" sldId="341"/>
            <ac:spMk id="43" creationId="{190CE729-9B0A-4E10-B5FF-A0DED95F0874}"/>
          </ac:spMkLst>
        </pc:spChg>
        <pc:spChg chg="mod">
          <ac:chgData name="Marco Diomede" userId="8d49c4fe-ae78-4088-b96d-bdbaf858331b" providerId="ADAL" clId="{DCBC9C26-A40B-41D5-A3F9-352E529E8CB1}" dt="2020-06-10T14:46:48.911" v="325" actId="1037"/>
          <ac:spMkLst>
            <pc:docMk/>
            <pc:sldMk cId="2165440944" sldId="341"/>
            <ac:spMk id="44" creationId="{EB69A359-8DE5-4889-A435-8B1F076AFB83}"/>
          </ac:spMkLst>
        </pc:spChg>
        <pc:spChg chg="mod">
          <ac:chgData name="Marco Diomede" userId="8d49c4fe-ae78-4088-b96d-bdbaf858331b" providerId="ADAL" clId="{DCBC9C26-A40B-41D5-A3F9-352E529E8CB1}" dt="2020-06-10T14:46:57.561" v="339" actId="1037"/>
          <ac:spMkLst>
            <pc:docMk/>
            <pc:sldMk cId="2165440944" sldId="341"/>
            <ac:spMk id="46" creationId="{AFC202B5-E5DC-4D76-A036-AFAA67F29CF2}"/>
          </ac:spMkLst>
        </pc:spChg>
        <pc:grpChg chg="add mod">
          <ac:chgData name="Marco Diomede" userId="8d49c4fe-ae78-4088-b96d-bdbaf858331b" providerId="ADAL" clId="{DCBC9C26-A40B-41D5-A3F9-352E529E8CB1}" dt="2020-06-10T14:46:31.900" v="313" actId="207"/>
          <ac:grpSpMkLst>
            <pc:docMk/>
            <pc:sldMk cId="2165440944" sldId="341"/>
            <ac:grpSpMk id="7" creationId="{DFB5256A-D816-453D-8E1D-EB547FC5F6C3}"/>
          </ac:grpSpMkLst>
        </pc:grpChg>
        <pc:grpChg chg="mod">
          <ac:chgData name="Marco Diomede" userId="8d49c4fe-ae78-4088-b96d-bdbaf858331b" providerId="ADAL" clId="{DCBC9C26-A40B-41D5-A3F9-352E529E8CB1}" dt="2020-06-10T14:46:31.900" v="313" actId="207"/>
          <ac:grpSpMkLst>
            <pc:docMk/>
            <pc:sldMk cId="2165440944" sldId="341"/>
            <ac:grpSpMk id="9" creationId="{471E3E7C-7180-48B1-ABA2-FBCF2843D49A}"/>
          </ac:grpSpMkLst>
        </pc:grpChg>
        <pc:graphicFrameChg chg="mod modGraphic">
          <ac:chgData name="Marco Diomede" userId="8d49c4fe-ae78-4088-b96d-bdbaf858331b" providerId="ADAL" clId="{DCBC9C26-A40B-41D5-A3F9-352E529E8CB1}" dt="2020-06-10T15:55:18.259" v="378" actId="20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del">
        <pc:chgData name="Marco Diomede" userId="8d49c4fe-ae78-4088-b96d-bdbaf858331b" providerId="ADAL" clId="{DCBC9C26-A40B-41D5-A3F9-352E529E8CB1}" dt="2020-06-10T14:22:03.100" v="134" actId="2696"/>
        <pc:sldMkLst>
          <pc:docMk/>
          <pc:sldMk cId="1064460493" sldId="342"/>
        </pc:sldMkLst>
      </pc:sldChg>
      <pc:sldChg chg="addSp delSp modSp delAnim">
        <pc:chgData name="Marco Diomede" userId="8d49c4fe-ae78-4088-b96d-bdbaf858331b" providerId="ADAL" clId="{DCBC9C26-A40B-41D5-A3F9-352E529E8CB1}" dt="2020-06-11T07:29:22.175" v="410" actId="20577"/>
        <pc:sldMkLst>
          <pc:docMk/>
          <pc:sldMk cId="1531823856" sldId="343"/>
        </pc:sldMkLst>
        <pc:spChg chg="del mod">
          <ac:chgData name="Marco Diomede" userId="8d49c4fe-ae78-4088-b96d-bdbaf858331b" providerId="ADAL" clId="{DCBC9C26-A40B-41D5-A3F9-352E529E8CB1}" dt="2020-06-10T14:27:24.670" v="155" actId="478"/>
          <ac:spMkLst>
            <pc:docMk/>
            <pc:sldMk cId="1531823856" sldId="343"/>
            <ac:spMk id="21" creationId="{19CBFC41-3321-4FCA-99F2-AADA127D9956}"/>
          </ac:spMkLst>
        </pc:spChg>
        <pc:spChg chg="mod">
          <ac:chgData name="Marco Diomede" userId="8d49c4fe-ae78-4088-b96d-bdbaf858331b" providerId="ADAL" clId="{DCBC9C26-A40B-41D5-A3F9-352E529E8CB1}" dt="2020-06-11T07:29:22.175" v="410" actId="20577"/>
          <ac:spMkLst>
            <pc:docMk/>
            <pc:sldMk cId="1531823856" sldId="343"/>
            <ac:spMk id="22" creationId="{11AC5E3D-1A51-431C-9815-6887736379AF}"/>
          </ac:spMkLst>
        </pc:spChg>
        <pc:spChg chg="add mod">
          <ac:chgData name="Marco Diomede" userId="8d49c4fe-ae78-4088-b96d-bdbaf858331b" providerId="ADAL" clId="{DCBC9C26-A40B-41D5-A3F9-352E529E8CB1}" dt="2020-06-11T07:27:24.884" v="402" actId="20577"/>
          <ac:spMkLst>
            <pc:docMk/>
            <pc:sldMk cId="1531823856" sldId="343"/>
            <ac:spMk id="23" creationId="{8FC31DB4-B6A0-40CC-AB45-0FD86A8C3ED4}"/>
          </ac:spMkLst>
        </pc:spChg>
        <pc:spChg chg="del">
          <ac:chgData name="Marco Diomede" userId="8d49c4fe-ae78-4088-b96d-bdbaf858331b" providerId="ADAL" clId="{DCBC9C26-A40B-41D5-A3F9-352E529E8CB1}" dt="2020-06-10T14:18:30.823" v="102" actId="478"/>
          <ac:spMkLst>
            <pc:docMk/>
            <pc:sldMk cId="1531823856" sldId="343"/>
            <ac:spMk id="23" creationId="{9C0160E6-F6C7-4BB6-A9EB-E8D0BD89AE00}"/>
          </ac:spMkLst>
        </pc:spChg>
        <pc:spChg chg="del topLvl">
          <ac:chgData name="Marco Diomede" userId="8d49c4fe-ae78-4088-b96d-bdbaf858331b" providerId="ADAL" clId="{DCBC9C26-A40B-41D5-A3F9-352E529E8CB1}" dt="2020-06-10T15:54:47.999" v="375" actId="478"/>
          <ac:spMkLst>
            <pc:docMk/>
            <pc:sldMk cId="1531823856" sldId="343"/>
            <ac:spMk id="26" creationId="{9AA444D1-C54A-4D0E-96F5-157CFFD9FDFE}"/>
          </ac:spMkLst>
        </pc:spChg>
        <pc:spChg chg="mod">
          <ac:chgData name="Marco Diomede" userId="8d49c4fe-ae78-4088-b96d-bdbaf858331b" providerId="ADAL" clId="{DCBC9C26-A40B-41D5-A3F9-352E529E8CB1}" dt="2020-06-11T07:29:07.406" v="404" actId="1076"/>
          <ac:spMkLst>
            <pc:docMk/>
            <pc:sldMk cId="1531823856" sldId="343"/>
            <ac:spMk id="30" creationId="{A3D1758D-ED9E-4E36-B1BF-AB2EE85036AD}"/>
          </ac:spMkLst>
        </pc:spChg>
        <pc:spChg chg="mod">
          <ac:chgData name="Marco Diomede" userId="8d49c4fe-ae78-4088-b96d-bdbaf858331b" providerId="ADAL" clId="{DCBC9C26-A40B-41D5-A3F9-352E529E8CB1}" dt="2020-06-11T07:28:42.289" v="403" actId="1035"/>
          <ac:spMkLst>
            <pc:docMk/>
            <pc:sldMk cId="1531823856" sldId="343"/>
            <ac:spMk id="33" creationId="{CCB0373A-5D03-480E-8E5F-5ED7A71B44D1}"/>
          </ac:spMkLst>
        </pc:spChg>
        <pc:spChg chg="del">
          <ac:chgData name="Marco Diomede" userId="8d49c4fe-ae78-4088-b96d-bdbaf858331b" providerId="ADAL" clId="{DCBC9C26-A40B-41D5-A3F9-352E529E8CB1}" dt="2020-06-10T15:08:38.870" v="363" actId="478"/>
          <ac:spMkLst>
            <pc:docMk/>
            <pc:sldMk cId="1531823856" sldId="343"/>
            <ac:spMk id="37" creationId="{136D80DB-EF1A-4D43-A246-F963FEFE6E0F}"/>
          </ac:spMkLst>
        </pc:spChg>
        <pc:spChg chg="del">
          <ac:chgData name="Marco Diomede" userId="8d49c4fe-ae78-4088-b96d-bdbaf858331b" providerId="ADAL" clId="{DCBC9C26-A40B-41D5-A3F9-352E529E8CB1}" dt="2020-06-10T15:09:11.519" v="367" actId="478"/>
          <ac:spMkLst>
            <pc:docMk/>
            <pc:sldMk cId="1531823856" sldId="343"/>
            <ac:spMk id="38" creationId="{F1EB207A-5689-4F93-9C29-D702D234EB68}"/>
          </ac:spMkLst>
        </pc:spChg>
        <pc:spChg chg="del mod">
          <ac:chgData name="Marco Diomede" userId="8d49c4fe-ae78-4088-b96d-bdbaf858331b" providerId="ADAL" clId="{DCBC9C26-A40B-41D5-A3F9-352E529E8CB1}" dt="2020-06-10T15:09:02.997" v="365" actId="478"/>
          <ac:spMkLst>
            <pc:docMk/>
            <pc:sldMk cId="1531823856" sldId="343"/>
            <ac:spMk id="41" creationId="{CD6AA22D-FA88-408B-BB25-9B211F5C5BE5}"/>
          </ac:spMkLst>
        </pc:spChg>
        <pc:spChg chg="del">
          <ac:chgData name="Marco Diomede" userId="8d49c4fe-ae78-4088-b96d-bdbaf858331b" providerId="ADAL" clId="{DCBC9C26-A40B-41D5-A3F9-352E529E8CB1}" dt="2020-06-10T15:08:49.403" v="364" actId="478"/>
          <ac:spMkLst>
            <pc:docMk/>
            <pc:sldMk cId="1531823856" sldId="343"/>
            <ac:spMk id="42" creationId="{6E1B1C2D-AC93-46C7-AAAA-3DEC92A9716A}"/>
          </ac:spMkLst>
        </pc:spChg>
        <pc:spChg chg="del mod">
          <ac:chgData name="Marco Diomede" userId="8d49c4fe-ae78-4088-b96d-bdbaf858331b" providerId="ADAL" clId="{DCBC9C26-A40B-41D5-A3F9-352E529E8CB1}" dt="2020-06-10T15:09:06.890" v="366" actId="478"/>
          <ac:spMkLst>
            <pc:docMk/>
            <pc:sldMk cId="1531823856" sldId="343"/>
            <ac:spMk id="43" creationId="{F1FEC0D1-7A71-4FC4-B353-D305BE8BBB2C}"/>
          </ac:spMkLst>
        </pc:spChg>
        <pc:spChg chg="mod">
          <ac:chgData name="Marco Diomede" userId="8d49c4fe-ae78-4088-b96d-bdbaf858331b" providerId="ADAL" clId="{DCBC9C26-A40B-41D5-A3F9-352E529E8CB1}" dt="2020-06-11T07:27:00.721" v="391" actId="1076"/>
          <ac:spMkLst>
            <pc:docMk/>
            <pc:sldMk cId="1531823856" sldId="343"/>
            <ac:spMk id="44" creationId="{661EE9D7-4F66-4B5B-AF3C-65C688760BD2}"/>
          </ac:spMkLst>
        </pc:spChg>
        <pc:grpChg chg="del">
          <ac:chgData name="Marco Diomede" userId="8d49c4fe-ae78-4088-b96d-bdbaf858331b" providerId="ADAL" clId="{DCBC9C26-A40B-41D5-A3F9-352E529E8CB1}" dt="2020-06-10T15:54:47.999" v="375" actId="478"/>
          <ac:grpSpMkLst>
            <pc:docMk/>
            <pc:sldMk cId="1531823856" sldId="343"/>
            <ac:grpSpMk id="24" creationId="{C191D8E0-F20E-4049-A315-91A852B565DD}"/>
          </ac:grpSpMkLst>
        </pc:grpChg>
        <pc:grpChg chg="topLvl">
          <ac:chgData name="Marco Diomede" userId="8d49c4fe-ae78-4088-b96d-bdbaf858331b" providerId="ADAL" clId="{DCBC9C26-A40B-41D5-A3F9-352E529E8CB1}" dt="2020-06-10T15:54:47.999" v="375" actId="478"/>
          <ac:grpSpMkLst>
            <pc:docMk/>
            <pc:sldMk cId="1531823856" sldId="343"/>
            <ac:grpSpMk id="25" creationId="{23E34461-8002-40A3-B031-50748EF56BD3}"/>
          </ac:grpSpMkLst>
        </pc:grpChg>
        <pc:graphicFrameChg chg="modGraphic">
          <ac:chgData name="Marco Diomede" userId="8d49c4fe-ae78-4088-b96d-bdbaf858331b" providerId="ADAL" clId="{DCBC9C26-A40B-41D5-A3F9-352E529E8CB1}" dt="2020-06-10T15:55:09.137" v="376" actId="207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mod modGraphic">
          <ac:chgData name="Marco Diomede" userId="8d49c4fe-ae78-4088-b96d-bdbaf858331b" providerId="ADAL" clId="{DCBC9C26-A40B-41D5-A3F9-352E529E8CB1}" dt="2020-06-10T15:55:31.672" v="380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cxnChg chg="mod">
          <ac:chgData name="Marco Diomede" userId="8d49c4fe-ae78-4088-b96d-bdbaf858331b" providerId="ADAL" clId="{DCBC9C26-A40B-41D5-A3F9-352E529E8CB1}" dt="2020-06-10T15:09:33.747" v="368" actId="208"/>
          <ac:cxnSpMkLst>
            <pc:docMk/>
            <pc:sldMk cId="1531823856" sldId="343"/>
            <ac:cxnSpMk id="36" creationId="{90148987-3C64-4D32-9C3F-2500C10D518C}"/>
          </ac:cxnSpMkLst>
        </pc:cxnChg>
        <pc:cxnChg chg="mod">
          <ac:chgData name="Marco Diomede" userId="8d49c4fe-ae78-4088-b96d-bdbaf858331b" providerId="ADAL" clId="{DCBC9C26-A40B-41D5-A3F9-352E529E8CB1}" dt="2020-06-10T15:09:40.248" v="369" actId="14100"/>
          <ac:cxnSpMkLst>
            <pc:docMk/>
            <pc:sldMk cId="1531823856" sldId="343"/>
            <ac:cxnSpMk id="39" creationId="{F06048E5-BC1A-42F3-B2A0-72BA30AB51C5}"/>
          </ac:cxnSpMkLst>
        </pc:cxnChg>
        <pc:cxnChg chg="mod">
          <ac:chgData name="Marco Diomede" userId="8d49c4fe-ae78-4088-b96d-bdbaf858331b" providerId="ADAL" clId="{DCBC9C26-A40B-41D5-A3F9-352E529E8CB1}" dt="2020-06-11T07:20:14.356" v="381" actId="1038"/>
          <ac:cxnSpMkLst>
            <pc:docMk/>
            <pc:sldMk cId="1531823856" sldId="343"/>
            <ac:cxnSpMk id="40" creationId="{46551F6C-1307-4978-B527-D0C35FAF956E}"/>
          </ac:cxnSpMkLst>
        </pc:cxnChg>
      </pc:sldChg>
      <pc:sldChg chg="del">
        <pc:chgData name="Marco Diomede" userId="8d49c4fe-ae78-4088-b96d-bdbaf858331b" providerId="ADAL" clId="{DCBC9C26-A40B-41D5-A3F9-352E529E8CB1}" dt="2020-06-10T14:22:06.228" v="135" actId="2696"/>
        <pc:sldMkLst>
          <pc:docMk/>
          <pc:sldMk cId="1957108655" sldId="359"/>
        </pc:sldMkLst>
      </pc:sldChg>
      <pc:sldChg chg="del">
        <pc:chgData name="Marco Diomede" userId="8d49c4fe-ae78-4088-b96d-bdbaf858331b" providerId="ADAL" clId="{DCBC9C26-A40B-41D5-A3F9-352E529E8CB1}" dt="2020-06-10T14:28:03.226" v="161" actId="2696"/>
        <pc:sldMkLst>
          <pc:docMk/>
          <pc:sldMk cId="312724" sldId="361"/>
        </pc:sldMkLst>
      </pc:sldChg>
      <pc:sldChg chg="del">
        <pc:chgData name="Marco Diomede" userId="8d49c4fe-ae78-4088-b96d-bdbaf858331b" providerId="ADAL" clId="{DCBC9C26-A40B-41D5-A3F9-352E529E8CB1}" dt="2020-06-10T14:28:04.578" v="162" actId="2696"/>
        <pc:sldMkLst>
          <pc:docMk/>
          <pc:sldMk cId="3204249191" sldId="362"/>
        </pc:sldMkLst>
      </pc:sldChg>
      <pc:sldChg chg="del">
        <pc:chgData name="Marco Diomede" userId="8d49c4fe-ae78-4088-b96d-bdbaf858331b" providerId="ADAL" clId="{DCBC9C26-A40B-41D5-A3F9-352E529E8CB1}" dt="2020-06-10T14:27:45.767" v="157" actId="2696"/>
        <pc:sldMkLst>
          <pc:docMk/>
          <pc:sldMk cId="2701565358" sldId="363"/>
        </pc:sldMkLst>
      </pc:sldChg>
      <pc:sldChg chg="del">
        <pc:chgData name="Marco Diomede" userId="8d49c4fe-ae78-4088-b96d-bdbaf858331b" providerId="ADAL" clId="{DCBC9C26-A40B-41D5-A3F9-352E529E8CB1}" dt="2020-06-10T14:27:46.832" v="158" actId="2696"/>
        <pc:sldMkLst>
          <pc:docMk/>
          <pc:sldMk cId="3239707332" sldId="364"/>
        </pc:sldMkLst>
      </pc:sldChg>
      <pc:sldMasterChg chg="delSldLayout">
        <pc:chgData name="Marco Diomede" userId="8d49c4fe-ae78-4088-b96d-bdbaf858331b" providerId="ADAL" clId="{DCBC9C26-A40B-41D5-A3F9-352E529E8CB1}" dt="2020-06-10T14:27:46.833" v="159" actId="2696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DCBC9C26-A40B-41D5-A3F9-352E529E8CB1}" dt="2020-06-10T14:27:46.833" v="159" actId="2696"/>
          <pc:sldLayoutMkLst>
            <pc:docMk/>
            <pc:sldMasterMk cId="2071108866" sldId="2147484278"/>
            <pc:sldLayoutMk cId="883943671" sldId="2147484295"/>
          </pc:sldLayoutMkLst>
        </pc:sldLayoutChg>
      </pc:sldMasterChg>
    </pc:docChg>
  </pc:docChgLst>
  <pc:docChgLst>
    <pc:chgData name="Marco" userId="8d49c4fe-ae78-4088-b96d-bdbaf858331b" providerId="ADAL" clId="{2AE39D66-4A0F-4F97-A068-0518CC16C7CF}"/>
    <pc:docChg chg="custSel addSld modSld">
      <pc:chgData name="Marco" userId="8d49c4fe-ae78-4088-b96d-bdbaf858331b" providerId="ADAL" clId="{2AE39D66-4A0F-4F97-A068-0518CC16C7CF}" dt="2020-07-03T10:01:50.228" v="501" actId="20577"/>
      <pc:docMkLst>
        <pc:docMk/>
      </pc:docMkLst>
      <pc:sldChg chg="modSp mod">
        <pc:chgData name="Marco" userId="8d49c4fe-ae78-4088-b96d-bdbaf858331b" providerId="ADAL" clId="{2AE39D66-4A0F-4F97-A068-0518CC16C7CF}" dt="2020-07-03T10:01:50.228" v="501" actId="20577"/>
        <pc:sldMkLst>
          <pc:docMk/>
          <pc:sldMk cId="0" sldId="332"/>
        </pc:sldMkLst>
        <pc:spChg chg="mod">
          <ac:chgData name="Marco" userId="8d49c4fe-ae78-4088-b96d-bdbaf858331b" providerId="ADAL" clId="{2AE39D66-4A0F-4F97-A068-0518CC16C7CF}" dt="2020-07-03T10:01:30.424" v="475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" userId="8d49c4fe-ae78-4088-b96d-bdbaf858331b" providerId="ADAL" clId="{2AE39D66-4A0F-4F97-A068-0518CC16C7CF}" dt="2020-07-03T10:01:50.228" v="501" actId="20577"/>
          <ac:spMkLst>
            <pc:docMk/>
            <pc:sldMk cId="0" sldId="332"/>
            <ac:spMk id="4" creationId="{00000000-0000-0000-0000-000000000000}"/>
          </ac:spMkLst>
        </pc:spChg>
      </pc:sldChg>
      <pc:sldChg chg="modSp mod">
        <pc:chgData name="Marco" userId="8d49c4fe-ae78-4088-b96d-bdbaf858331b" providerId="ADAL" clId="{2AE39D66-4A0F-4F97-A068-0518CC16C7CF}" dt="2020-07-03T09:16:43.811" v="468" actId="1076"/>
        <pc:sldMkLst>
          <pc:docMk/>
          <pc:sldMk cId="312724" sldId="361"/>
        </pc:sldMkLst>
        <pc:spChg chg="mod">
          <ac:chgData name="Marco" userId="8d49c4fe-ae78-4088-b96d-bdbaf858331b" providerId="ADAL" clId="{2AE39D66-4A0F-4F97-A068-0518CC16C7CF}" dt="2020-07-03T09:16:43.811" v="468" actId="1076"/>
          <ac:spMkLst>
            <pc:docMk/>
            <pc:sldMk cId="312724" sldId="361"/>
            <ac:spMk id="7" creationId="{08DA6BE3-36E0-4702-8313-0DBCA64189FB}"/>
          </ac:spMkLst>
        </pc:spChg>
      </pc:sldChg>
      <pc:sldChg chg="modSp mod">
        <pc:chgData name="Marco" userId="8d49c4fe-ae78-4088-b96d-bdbaf858331b" providerId="ADAL" clId="{2AE39D66-4A0F-4F97-A068-0518CC16C7CF}" dt="2020-07-03T09:08:57.050" v="416" actId="20577"/>
        <pc:sldMkLst>
          <pc:docMk/>
          <pc:sldMk cId="669842683" sldId="367"/>
        </pc:sldMkLst>
        <pc:spChg chg="mod">
          <ac:chgData name="Marco" userId="8d49c4fe-ae78-4088-b96d-bdbaf858331b" providerId="ADAL" clId="{2AE39D66-4A0F-4F97-A068-0518CC16C7CF}" dt="2020-07-03T09:08:57.050" v="416" actId="20577"/>
          <ac:spMkLst>
            <pc:docMk/>
            <pc:sldMk cId="669842683" sldId="367"/>
            <ac:spMk id="3" creationId="{00000000-0000-0000-0000-000000000000}"/>
          </ac:spMkLst>
        </pc:spChg>
      </pc:sldChg>
      <pc:sldChg chg="addSp modSp mod">
        <pc:chgData name="Marco" userId="8d49c4fe-ae78-4088-b96d-bdbaf858331b" providerId="ADAL" clId="{2AE39D66-4A0F-4F97-A068-0518CC16C7CF}" dt="2020-07-03T09:10:10.261" v="421" actId="1582"/>
        <pc:sldMkLst>
          <pc:docMk/>
          <pc:sldMk cId="1973795509" sldId="368"/>
        </pc:sldMkLst>
        <pc:cxnChg chg="add mod">
          <ac:chgData name="Marco" userId="8d49c4fe-ae78-4088-b96d-bdbaf858331b" providerId="ADAL" clId="{2AE39D66-4A0F-4F97-A068-0518CC16C7CF}" dt="2020-07-03T09:10:10.261" v="421" actId="1582"/>
          <ac:cxnSpMkLst>
            <pc:docMk/>
            <pc:sldMk cId="1973795509" sldId="368"/>
            <ac:cxnSpMk id="7" creationId="{BA675C2A-9851-4939-9B8A-8F49CC4472DC}"/>
          </ac:cxnSpMkLst>
        </pc:cxnChg>
      </pc:sldChg>
      <pc:sldChg chg="addSp modSp mod">
        <pc:chgData name="Marco" userId="8d49c4fe-ae78-4088-b96d-bdbaf858331b" providerId="ADAL" clId="{2AE39D66-4A0F-4F97-A068-0518CC16C7CF}" dt="2020-07-03T09:12:52.195" v="438" actId="14100"/>
        <pc:sldMkLst>
          <pc:docMk/>
          <pc:sldMk cId="2000105544" sldId="369"/>
        </pc:sldMkLst>
        <pc:cxnChg chg="add mod">
          <ac:chgData name="Marco" userId="8d49c4fe-ae78-4088-b96d-bdbaf858331b" providerId="ADAL" clId="{2AE39D66-4A0F-4F97-A068-0518CC16C7CF}" dt="2020-07-03T09:10:25.742" v="424" actId="14100"/>
          <ac:cxnSpMkLst>
            <pc:docMk/>
            <pc:sldMk cId="2000105544" sldId="369"/>
            <ac:cxnSpMk id="8" creationId="{A5FA76B1-1D90-41A5-8D90-6BBE2462AF6C}"/>
          </ac:cxnSpMkLst>
        </pc:cxnChg>
        <pc:cxnChg chg="add mod">
          <ac:chgData name="Marco" userId="8d49c4fe-ae78-4088-b96d-bdbaf858331b" providerId="ADAL" clId="{2AE39D66-4A0F-4F97-A068-0518CC16C7CF}" dt="2020-07-03T09:12:04.236" v="426" actId="1076"/>
          <ac:cxnSpMkLst>
            <pc:docMk/>
            <pc:sldMk cId="2000105544" sldId="369"/>
            <ac:cxnSpMk id="9" creationId="{E4A4C33F-91DF-4848-91F0-8529C494073B}"/>
          </ac:cxnSpMkLst>
        </pc:cxnChg>
        <pc:cxnChg chg="add mod">
          <ac:chgData name="Marco" userId="8d49c4fe-ae78-4088-b96d-bdbaf858331b" providerId="ADAL" clId="{2AE39D66-4A0F-4F97-A068-0518CC16C7CF}" dt="2020-07-03T09:12:12.420" v="429" actId="14100"/>
          <ac:cxnSpMkLst>
            <pc:docMk/>
            <pc:sldMk cId="2000105544" sldId="369"/>
            <ac:cxnSpMk id="10" creationId="{C861AA71-B946-48E2-9CDC-8773F5159076}"/>
          </ac:cxnSpMkLst>
        </pc:cxnChg>
        <pc:cxnChg chg="add mod">
          <ac:chgData name="Marco" userId="8d49c4fe-ae78-4088-b96d-bdbaf858331b" providerId="ADAL" clId="{2AE39D66-4A0F-4F97-A068-0518CC16C7CF}" dt="2020-07-03T09:12:25.785" v="432" actId="14100"/>
          <ac:cxnSpMkLst>
            <pc:docMk/>
            <pc:sldMk cId="2000105544" sldId="369"/>
            <ac:cxnSpMk id="12" creationId="{5D708381-8CB6-473A-8481-CBB5E5CF1709}"/>
          </ac:cxnSpMkLst>
        </pc:cxnChg>
        <pc:cxnChg chg="add mod">
          <ac:chgData name="Marco" userId="8d49c4fe-ae78-4088-b96d-bdbaf858331b" providerId="ADAL" clId="{2AE39D66-4A0F-4F97-A068-0518CC16C7CF}" dt="2020-07-03T09:12:52.195" v="438" actId="14100"/>
          <ac:cxnSpMkLst>
            <pc:docMk/>
            <pc:sldMk cId="2000105544" sldId="369"/>
            <ac:cxnSpMk id="14" creationId="{068158BE-3C69-4B36-B59B-5C5B4FB98E76}"/>
          </ac:cxnSpMkLst>
        </pc:cxnChg>
        <pc:cxnChg chg="add mod">
          <ac:chgData name="Marco" userId="8d49c4fe-ae78-4088-b96d-bdbaf858331b" providerId="ADAL" clId="{2AE39D66-4A0F-4F97-A068-0518CC16C7CF}" dt="2020-07-03T09:12:47.669" v="437" actId="14100"/>
          <ac:cxnSpMkLst>
            <pc:docMk/>
            <pc:sldMk cId="2000105544" sldId="369"/>
            <ac:cxnSpMk id="15" creationId="{99D23411-236A-4086-A9F9-24C895BF9547}"/>
          </ac:cxnSpMkLst>
        </pc:cxnChg>
      </pc:sldChg>
      <pc:sldChg chg="addSp modSp mod">
        <pc:chgData name="Marco" userId="8d49c4fe-ae78-4088-b96d-bdbaf858331b" providerId="ADAL" clId="{2AE39D66-4A0F-4F97-A068-0518CC16C7CF}" dt="2020-07-03T09:13:50.409" v="447" actId="14100"/>
        <pc:sldMkLst>
          <pc:docMk/>
          <pc:sldMk cId="3620619934" sldId="371"/>
        </pc:sldMkLst>
        <pc:cxnChg chg="add mod">
          <ac:chgData name="Marco" userId="8d49c4fe-ae78-4088-b96d-bdbaf858331b" providerId="ADAL" clId="{2AE39D66-4A0F-4F97-A068-0518CC16C7CF}" dt="2020-07-03T09:13:31.333" v="441" actId="14100"/>
          <ac:cxnSpMkLst>
            <pc:docMk/>
            <pc:sldMk cId="3620619934" sldId="371"/>
            <ac:cxnSpMk id="6" creationId="{072F76CE-6FFE-4E1A-BAF7-883C2591A865}"/>
          </ac:cxnSpMkLst>
        </pc:cxnChg>
        <pc:cxnChg chg="add mod">
          <ac:chgData name="Marco" userId="8d49c4fe-ae78-4088-b96d-bdbaf858331b" providerId="ADAL" clId="{2AE39D66-4A0F-4F97-A068-0518CC16C7CF}" dt="2020-07-03T09:13:42.220" v="444" actId="14100"/>
          <ac:cxnSpMkLst>
            <pc:docMk/>
            <pc:sldMk cId="3620619934" sldId="371"/>
            <ac:cxnSpMk id="8" creationId="{791F0A61-0642-4AE3-97B7-6132247D1A08}"/>
          </ac:cxnSpMkLst>
        </pc:cxnChg>
        <pc:cxnChg chg="add mod">
          <ac:chgData name="Marco" userId="8d49c4fe-ae78-4088-b96d-bdbaf858331b" providerId="ADAL" clId="{2AE39D66-4A0F-4F97-A068-0518CC16C7CF}" dt="2020-07-03T09:13:50.409" v="447" actId="14100"/>
          <ac:cxnSpMkLst>
            <pc:docMk/>
            <pc:sldMk cId="3620619934" sldId="371"/>
            <ac:cxnSpMk id="10" creationId="{E8F9CC40-A6EE-4EDA-93BC-7077F064855D}"/>
          </ac:cxnSpMkLst>
        </pc:cxnChg>
      </pc:sldChg>
      <pc:sldChg chg="addSp modSp mod">
        <pc:chgData name="Marco" userId="8d49c4fe-ae78-4088-b96d-bdbaf858331b" providerId="ADAL" clId="{2AE39D66-4A0F-4F97-A068-0518CC16C7CF}" dt="2020-07-03T09:15:38.516" v="457" actId="14100"/>
        <pc:sldMkLst>
          <pc:docMk/>
          <pc:sldMk cId="2953120034" sldId="372"/>
        </pc:sldMkLst>
        <pc:cxnChg chg="add mod">
          <ac:chgData name="Marco" userId="8d49c4fe-ae78-4088-b96d-bdbaf858331b" providerId="ADAL" clId="{2AE39D66-4A0F-4F97-A068-0518CC16C7CF}" dt="2020-07-03T09:14:43.754" v="450" actId="14100"/>
          <ac:cxnSpMkLst>
            <pc:docMk/>
            <pc:sldMk cId="2953120034" sldId="372"/>
            <ac:cxnSpMk id="7" creationId="{A18CABAB-276F-4D1D-847A-8D8CC7E67475}"/>
          </ac:cxnSpMkLst>
        </pc:cxnChg>
        <pc:cxnChg chg="add mod">
          <ac:chgData name="Marco" userId="8d49c4fe-ae78-4088-b96d-bdbaf858331b" providerId="ADAL" clId="{2AE39D66-4A0F-4F97-A068-0518CC16C7CF}" dt="2020-07-03T09:14:57.567" v="454" actId="1076"/>
          <ac:cxnSpMkLst>
            <pc:docMk/>
            <pc:sldMk cId="2953120034" sldId="372"/>
            <ac:cxnSpMk id="8" creationId="{E3E71131-925E-4A58-B9D2-C460571F4697}"/>
          </ac:cxnSpMkLst>
        </pc:cxnChg>
        <pc:cxnChg chg="add mod">
          <ac:chgData name="Marco" userId="8d49c4fe-ae78-4088-b96d-bdbaf858331b" providerId="ADAL" clId="{2AE39D66-4A0F-4F97-A068-0518CC16C7CF}" dt="2020-07-03T09:15:38.516" v="457" actId="14100"/>
          <ac:cxnSpMkLst>
            <pc:docMk/>
            <pc:sldMk cId="2953120034" sldId="372"/>
            <ac:cxnSpMk id="10" creationId="{271840D0-CBA1-45A4-BD97-2BF9EABB5620}"/>
          </ac:cxnSpMkLst>
        </pc:cxnChg>
      </pc:sldChg>
      <pc:sldChg chg="modSp mod">
        <pc:chgData name="Marco" userId="8d49c4fe-ae78-4088-b96d-bdbaf858331b" providerId="ADAL" clId="{2AE39D66-4A0F-4F97-A068-0518CC16C7CF}" dt="2020-06-30T20:21:05.286" v="0" actId="20577"/>
        <pc:sldMkLst>
          <pc:docMk/>
          <pc:sldMk cId="2492414689" sldId="380"/>
        </pc:sldMkLst>
        <pc:spChg chg="mod">
          <ac:chgData name="Marco" userId="8d49c4fe-ae78-4088-b96d-bdbaf858331b" providerId="ADAL" clId="{2AE39D66-4A0F-4F97-A068-0518CC16C7CF}" dt="2020-06-30T20:21:05.286" v="0" actId="20577"/>
          <ac:spMkLst>
            <pc:docMk/>
            <pc:sldMk cId="2492414689" sldId="380"/>
            <ac:spMk id="3" creationId="{00000000-0000-0000-0000-000000000000}"/>
          </ac:spMkLst>
        </pc:spChg>
      </pc:sldChg>
      <pc:sldChg chg="modSp add mod">
        <pc:chgData name="Marco" userId="8d49c4fe-ae78-4088-b96d-bdbaf858331b" providerId="ADAL" clId="{2AE39D66-4A0F-4F97-A068-0518CC16C7CF}" dt="2020-07-03T06:49:38.535" v="414" actId="207"/>
        <pc:sldMkLst>
          <pc:docMk/>
          <pc:sldMk cId="2376080465" sldId="381"/>
        </pc:sldMkLst>
        <pc:spChg chg="mod">
          <ac:chgData name="Marco" userId="8d49c4fe-ae78-4088-b96d-bdbaf858331b" providerId="ADAL" clId="{2AE39D66-4A0F-4F97-A068-0518CC16C7CF}" dt="2020-07-03T06:49:38.535" v="414" actId="207"/>
          <ac:spMkLst>
            <pc:docMk/>
            <pc:sldMk cId="2376080465" sldId="381"/>
            <ac:spMk id="3" creationId="{00000000-0000-0000-0000-000000000000}"/>
          </ac:spMkLst>
        </pc:spChg>
      </pc:sldChg>
    </pc:docChg>
  </pc:docChgLst>
  <pc:docChgLst>
    <pc:chgData name="Marco Diomede" userId="8d49c4fe-ae78-4088-b96d-bdbaf858331b" providerId="ADAL" clId="{5CC76473-E794-40A8-B921-AA726C05C75F}"/>
    <pc:docChg chg="custSel addSld modSld">
      <pc:chgData name="Marco Diomede" userId="8d49c4fe-ae78-4088-b96d-bdbaf858331b" providerId="ADAL" clId="{5CC76473-E794-40A8-B921-AA726C05C75F}" dt="2020-05-29T08:55:48.097" v="494" actId="478"/>
      <pc:docMkLst>
        <pc:docMk/>
      </pc:docMkLst>
      <pc:sldChg chg="delSp mod">
        <pc:chgData name="Marco Diomede" userId="8d49c4fe-ae78-4088-b96d-bdbaf858331b" providerId="ADAL" clId="{5CC76473-E794-40A8-B921-AA726C05C75F}" dt="2020-05-29T08:55:48.097" v="494" actId="478"/>
        <pc:sldMkLst>
          <pc:docMk/>
          <pc:sldMk cId="1064460493" sldId="342"/>
        </pc:sldMkLst>
        <pc:spChg chg="del">
          <ac:chgData name="Marco Diomede" userId="8d49c4fe-ae78-4088-b96d-bdbaf858331b" providerId="ADAL" clId="{5CC76473-E794-40A8-B921-AA726C05C75F}" dt="2020-05-29T08:55:48.097" v="494" actId="478"/>
          <ac:spMkLst>
            <pc:docMk/>
            <pc:sldMk cId="1064460493" sldId="342"/>
            <ac:spMk id="14" creationId="{ACC788E0-107E-4492-9CD3-28F022D72BFB}"/>
          </ac:spMkLst>
        </pc:spChg>
      </pc:sldChg>
      <pc:sldChg chg="modSp mod modAnim">
        <pc:chgData name="Marco Diomede" userId="8d49c4fe-ae78-4088-b96d-bdbaf858331b" providerId="ADAL" clId="{5CC76473-E794-40A8-B921-AA726C05C75F}" dt="2020-05-29T08:35:20.881" v="493"/>
        <pc:sldMkLst>
          <pc:docMk/>
          <pc:sldMk cId="1531823856" sldId="343"/>
        </pc:sldMkLst>
        <pc:spChg chg="mod">
          <ac:chgData name="Marco Diomede" userId="8d49c4fe-ae78-4088-b96d-bdbaf858331b" providerId="ADAL" clId="{5CC76473-E794-40A8-B921-AA726C05C75F}" dt="2020-05-29T08:21:31.114" v="74" actId="20577"/>
          <ac:spMkLst>
            <pc:docMk/>
            <pc:sldMk cId="1531823856" sldId="343"/>
            <ac:spMk id="15" creationId="{7EB3335E-7349-4F61-BFE7-57C5ECCAF6A3}"/>
          </ac:spMkLst>
        </pc:spChg>
        <pc:graphicFrameChg chg="modGraphic">
          <ac:chgData name="Marco Diomede" userId="8d49c4fe-ae78-4088-b96d-bdbaf858331b" providerId="ADAL" clId="{5CC76473-E794-40A8-B921-AA726C05C75F}" dt="2020-05-29T08:01:53.826" v="5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</pc:sldChg>
      <pc:sldChg chg="modSp mod">
        <pc:chgData name="Marco Diomede" userId="8d49c4fe-ae78-4088-b96d-bdbaf858331b" providerId="ADAL" clId="{5CC76473-E794-40A8-B921-AA726C05C75F}" dt="2020-05-29T08:21:16.959" v="67" actId="1076"/>
        <pc:sldMkLst>
          <pc:docMk/>
          <pc:sldMk cId="1957108655" sldId="359"/>
        </pc:sldMkLst>
        <pc:spChg chg="mod">
          <ac:chgData name="Marco Diomede" userId="8d49c4fe-ae78-4088-b96d-bdbaf858331b" providerId="ADAL" clId="{5CC76473-E794-40A8-B921-AA726C05C75F}" dt="2020-05-29T08:21:16.959" v="67" actId="1076"/>
          <ac:spMkLst>
            <pc:docMk/>
            <pc:sldMk cId="1957108655" sldId="359"/>
            <ac:spMk id="8" creationId="{DCC3E21F-D0D6-45C6-8B1B-0AA5BF09F546}"/>
          </ac:spMkLst>
        </pc:spChg>
        <pc:spChg chg="mod">
          <ac:chgData name="Marco Diomede" userId="8d49c4fe-ae78-4088-b96d-bdbaf858331b" providerId="ADAL" clId="{5CC76473-E794-40A8-B921-AA726C05C75F}" dt="2020-05-29T08:21:12.525" v="66" actId="20577"/>
          <ac:spMkLst>
            <pc:docMk/>
            <pc:sldMk cId="1957108655" sldId="359"/>
            <ac:spMk id="9" creationId="{81F2D0DE-2718-4B78-8771-516D4D2E4B87}"/>
          </ac:spMkLst>
        </pc:spChg>
      </pc:sldChg>
      <pc:sldChg chg="modSp mod">
        <pc:chgData name="Marco Diomede" userId="8d49c4fe-ae78-4088-b96d-bdbaf858331b" providerId="ADAL" clId="{5CC76473-E794-40A8-B921-AA726C05C75F}" dt="2020-05-29T08:21:59.048" v="83" actId="20577"/>
        <pc:sldMkLst>
          <pc:docMk/>
          <pc:sldMk cId="2701565358" sldId="363"/>
        </pc:sldMkLst>
        <pc:spChg chg="mod">
          <ac:chgData name="Marco Diomede" userId="8d49c4fe-ae78-4088-b96d-bdbaf858331b" providerId="ADAL" clId="{5CC76473-E794-40A8-B921-AA726C05C75F}" dt="2020-05-29T08:21:59.048" v="83" actId="20577"/>
          <ac:spMkLst>
            <pc:docMk/>
            <pc:sldMk cId="2701565358" sldId="363"/>
            <ac:spMk id="11" creationId="{1B61992B-6D57-44B2-BEF3-D81156BF8F03}"/>
          </ac:spMkLst>
        </pc:spChg>
      </pc:sldChg>
      <pc:sldChg chg="delSp modSp add mod">
        <pc:chgData name="Marco Diomede" userId="8d49c4fe-ae78-4088-b96d-bdbaf858331b" providerId="ADAL" clId="{5CC76473-E794-40A8-B921-AA726C05C75F}" dt="2020-05-29T08:31:13.551" v="492" actId="20577"/>
        <pc:sldMkLst>
          <pc:docMk/>
          <pc:sldMk cId="3239707332" sldId="364"/>
        </pc:sldMkLst>
        <pc:spChg chg="mod">
          <ac:chgData name="Marco Diomede" userId="8d49c4fe-ae78-4088-b96d-bdbaf858331b" providerId="ADAL" clId="{5CC76473-E794-40A8-B921-AA726C05C75F}" dt="2020-05-29T08:27:50.066" v="427" actId="20577"/>
          <ac:spMkLst>
            <pc:docMk/>
            <pc:sldMk cId="3239707332" sldId="364"/>
            <ac:spMk id="5" creationId="{671D0273-0F88-42DF-8452-577F52EAAB6C}"/>
          </ac:spMkLst>
        </pc:spChg>
        <pc:spChg chg="del mod">
          <ac:chgData name="Marco Diomede" userId="8d49c4fe-ae78-4088-b96d-bdbaf858331b" providerId="ADAL" clId="{5CC76473-E794-40A8-B921-AA726C05C75F}" dt="2020-05-29T08:27:36.366" v="407" actId="478"/>
          <ac:spMkLst>
            <pc:docMk/>
            <pc:sldMk cId="3239707332" sldId="364"/>
            <ac:spMk id="7" creationId="{B35A2CBB-C2D0-4725-B967-0437E31EE7FF}"/>
          </ac:spMkLst>
        </pc:spChg>
        <pc:spChg chg="mod">
          <ac:chgData name="Marco Diomede" userId="8d49c4fe-ae78-4088-b96d-bdbaf858331b" providerId="ADAL" clId="{5CC76473-E794-40A8-B921-AA726C05C75F}" dt="2020-05-29T08:31:13.551" v="492" actId="20577"/>
          <ac:spMkLst>
            <pc:docMk/>
            <pc:sldMk cId="3239707332" sldId="364"/>
            <ac:spMk id="11" creationId="{1B61992B-6D57-44B2-BEF3-D81156BF8F03}"/>
          </ac:spMkLst>
        </pc:spChg>
      </pc:sldChg>
    </pc:docChg>
  </pc:docChgLst>
  <pc:docChgLst>
    <pc:chgData name="Marco Diomede" userId="8d49c4fe-ae78-4088-b96d-bdbaf858331b" providerId="ADAL" clId="{1E4E6752-92C9-469E-9BF6-EF96F5551590}"/>
    <pc:docChg chg="undo custSel addSld delSld modSld sldOrd modShowInfo">
      <pc:chgData name="Marco Diomede" userId="8d49c4fe-ae78-4088-b96d-bdbaf858331b" providerId="ADAL" clId="{1E4E6752-92C9-469E-9BF6-EF96F5551590}" dt="2020-05-14T07:43:14.164" v="460" actId="2744"/>
      <pc:docMkLst>
        <pc:docMk/>
      </pc:docMkLst>
      <pc:sldChg chg="add del">
        <pc:chgData name="Marco Diomede" userId="8d49c4fe-ae78-4088-b96d-bdbaf858331b" providerId="ADAL" clId="{1E4E6752-92C9-469E-9BF6-EF96F5551590}" dt="2020-05-13T08:53:50.646" v="3"/>
        <pc:sldMkLst>
          <pc:docMk/>
          <pc:sldMk cId="683963128" sldId="257"/>
        </pc:sldMkLst>
      </pc:sldChg>
      <pc:sldChg chg="modSp mod">
        <pc:chgData name="Marco Diomede" userId="8d49c4fe-ae78-4088-b96d-bdbaf858331b" providerId="ADAL" clId="{1E4E6752-92C9-469E-9BF6-EF96F5551590}" dt="2020-05-13T08:57:35.278" v="146" actId="1076"/>
        <pc:sldMkLst>
          <pc:docMk/>
          <pc:sldMk cId="2628032088" sldId="340"/>
        </pc:sldMkLst>
        <pc:picChg chg="mod">
          <ac:chgData name="Marco Diomede" userId="8d49c4fe-ae78-4088-b96d-bdbaf858331b" providerId="ADAL" clId="{1E4E6752-92C9-469E-9BF6-EF96F5551590}" dt="2020-05-13T08:57:35.278" v="146" actId="1076"/>
          <ac:picMkLst>
            <pc:docMk/>
            <pc:sldMk cId="2628032088" sldId="340"/>
            <ac:picMk id="4" creationId="{2A1C3B4D-DE5A-4DF0-8F10-35819F282F35}"/>
          </ac:picMkLst>
        </pc:picChg>
      </pc:sldChg>
      <pc:sldChg chg="modSp mod ord">
        <pc:chgData name="Marco Diomede" userId="8d49c4fe-ae78-4088-b96d-bdbaf858331b" providerId="ADAL" clId="{1E4E6752-92C9-469E-9BF6-EF96F5551590}" dt="2020-05-13T08:56:28.338" v="121" actId="20577"/>
        <pc:sldMkLst>
          <pc:docMk/>
          <pc:sldMk cId="312724" sldId="361"/>
        </pc:sldMkLst>
        <pc:spChg chg="mod">
          <ac:chgData name="Marco Diomede" userId="8d49c4fe-ae78-4088-b96d-bdbaf858331b" providerId="ADAL" clId="{1E4E6752-92C9-469E-9BF6-EF96F5551590}" dt="2020-05-13T08:56:28.338" v="121" actId="20577"/>
          <ac:spMkLst>
            <pc:docMk/>
            <pc:sldMk cId="312724" sldId="361"/>
            <ac:spMk id="3" creationId="{00000000-0000-0000-0000-000000000000}"/>
          </ac:spMkLst>
        </pc:spChg>
      </pc:sldChg>
      <pc:sldChg chg="addSp delSp modSp add mod">
        <pc:chgData name="Marco Diomede" userId="8d49c4fe-ae78-4088-b96d-bdbaf858331b" providerId="ADAL" clId="{1E4E6752-92C9-469E-9BF6-EF96F5551590}" dt="2020-05-13T08:55:06.400" v="78" actId="1076"/>
        <pc:sldMkLst>
          <pc:docMk/>
          <pc:sldMk cId="3204249191" sldId="362"/>
        </pc:sldMkLst>
        <pc:spChg chg="mod">
          <ac:chgData name="Marco Diomede" userId="8d49c4fe-ae78-4088-b96d-bdbaf858331b" providerId="ADAL" clId="{1E4E6752-92C9-469E-9BF6-EF96F5551590}" dt="2020-05-13T08:55:06.400" v="78" actId="1076"/>
          <ac:spMkLst>
            <pc:docMk/>
            <pc:sldMk cId="3204249191" sldId="362"/>
            <ac:spMk id="3" creationId="{00000000-0000-0000-0000-000000000000}"/>
          </ac:spMkLst>
        </pc:spChg>
        <pc:picChg chg="del">
          <ac:chgData name="Marco Diomede" userId="8d49c4fe-ae78-4088-b96d-bdbaf858331b" providerId="ADAL" clId="{1E4E6752-92C9-469E-9BF6-EF96F5551590}" dt="2020-05-13T08:53:40.147" v="1" actId="478"/>
          <ac:picMkLst>
            <pc:docMk/>
            <pc:sldMk cId="3204249191" sldId="362"/>
            <ac:picMk id="4" creationId="{2F1F9A7B-F452-41F5-BA77-B490D699C322}"/>
          </ac:picMkLst>
        </pc:picChg>
        <pc:picChg chg="add mod modCrop">
          <ac:chgData name="Marco Diomede" userId="8d49c4fe-ae78-4088-b96d-bdbaf858331b" providerId="ADAL" clId="{1E4E6752-92C9-469E-9BF6-EF96F5551590}" dt="2020-05-13T08:54:59.970" v="77" actId="1076"/>
          <ac:picMkLst>
            <pc:docMk/>
            <pc:sldMk cId="3204249191" sldId="362"/>
            <ac:picMk id="5" creationId="{CCBB6002-7EE2-4134-8FAF-38EABA8D6633}"/>
          </ac:picMkLst>
        </pc:picChg>
      </pc:sldChg>
      <pc:sldChg chg="delSp modSp add mod">
        <pc:chgData name="Marco Diomede" userId="8d49c4fe-ae78-4088-b96d-bdbaf858331b" providerId="ADAL" clId="{1E4E6752-92C9-469E-9BF6-EF96F5551590}" dt="2020-05-13T09:15:51.396" v="239" actId="20577"/>
        <pc:sldMkLst>
          <pc:docMk/>
          <pc:sldMk cId="3185341550" sldId="363"/>
        </pc:sldMkLst>
        <pc:spChg chg="mod">
          <ac:chgData name="Marco Diomede" userId="8d49c4fe-ae78-4088-b96d-bdbaf858331b" providerId="ADAL" clId="{1E4E6752-92C9-469E-9BF6-EF96F5551590}" dt="2020-05-13T09:15:51.396" v="239" actId="20577"/>
          <ac:spMkLst>
            <pc:docMk/>
            <pc:sldMk cId="3185341550" sldId="363"/>
            <ac:spMk id="3" creationId="{00000000-0000-0000-0000-000000000000}"/>
          </ac:spMkLst>
        </pc:spChg>
        <pc:picChg chg="del">
          <ac:chgData name="Marco Diomede" userId="8d49c4fe-ae78-4088-b96d-bdbaf858331b" providerId="ADAL" clId="{1E4E6752-92C9-469E-9BF6-EF96F5551590}" dt="2020-05-13T09:15:09.984" v="148" actId="478"/>
          <ac:picMkLst>
            <pc:docMk/>
            <pc:sldMk cId="3185341550" sldId="363"/>
            <ac:picMk id="4" creationId="{2A1C3B4D-DE5A-4DF0-8F10-35819F282F35}"/>
          </ac:picMkLst>
        </pc:picChg>
      </pc:sldChg>
      <pc:sldChg chg="delSp modSp add del mod">
        <pc:chgData name="Marco Diomede" userId="8d49c4fe-ae78-4088-b96d-bdbaf858331b" providerId="ADAL" clId="{1E4E6752-92C9-469E-9BF6-EF96F5551590}" dt="2020-05-13T09:24:37.307" v="259" actId="2696"/>
        <pc:sldMkLst>
          <pc:docMk/>
          <pc:sldMk cId="882095434" sldId="364"/>
        </pc:sldMkLst>
        <pc:spChg chg="mod">
          <ac:chgData name="Marco Diomede" userId="8d49c4fe-ae78-4088-b96d-bdbaf858331b" providerId="ADAL" clId="{1E4E6752-92C9-469E-9BF6-EF96F5551590}" dt="2020-05-13T09:24:30.743" v="258" actId="6549"/>
          <ac:spMkLst>
            <pc:docMk/>
            <pc:sldMk cId="882095434" sldId="364"/>
            <ac:spMk id="3" creationId="{00000000-0000-0000-0000-000000000000}"/>
          </ac:spMkLst>
        </pc:spChg>
        <pc:spChg chg="del">
          <ac:chgData name="Marco Diomede" userId="8d49c4fe-ae78-4088-b96d-bdbaf858331b" providerId="ADAL" clId="{1E4E6752-92C9-469E-9BF6-EF96F5551590}" dt="2020-05-13T09:24:17.151" v="242" actId="478"/>
          <ac:spMkLst>
            <pc:docMk/>
            <pc:sldMk cId="882095434" sldId="364"/>
            <ac:spMk id="6" creationId="{79B8E06D-C77E-4793-89C2-B8EBAFED60A2}"/>
          </ac:spMkLst>
        </pc:spChg>
        <pc:picChg chg="del">
          <ac:chgData name="Marco Diomede" userId="8d49c4fe-ae78-4088-b96d-bdbaf858331b" providerId="ADAL" clId="{1E4E6752-92C9-469E-9BF6-EF96F5551590}" dt="2020-05-13T09:24:12.216" v="241" actId="478"/>
          <ac:picMkLst>
            <pc:docMk/>
            <pc:sldMk cId="882095434" sldId="364"/>
            <ac:picMk id="5" creationId="{CCBB6002-7EE2-4134-8FAF-38EABA8D6633}"/>
          </ac:picMkLst>
        </pc:picChg>
      </pc:sldChg>
      <pc:sldChg chg="addSp delSp modSp add mod ord">
        <pc:chgData name="Marco Diomede" userId="8d49c4fe-ae78-4088-b96d-bdbaf858331b" providerId="ADAL" clId="{1E4E6752-92C9-469E-9BF6-EF96F5551590}" dt="2020-05-13T09:37:30.026" v="409" actId="1076"/>
        <pc:sldMkLst>
          <pc:docMk/>
          <pc:sldMk cId="3333250641" sldId="364"/>
        </pc:sldMkLst>
        <pc:spChg chg="mod">
          <ac:chgData name="Marco Diomede" userId="8d49c4fe-ae78-4088-b96d-bdbaf858331b" providerId="ADAL" clId="{1E4E6752-92C9-469E-9BF6-EF96F5551590}" dt="2020-05-13T09:25:34.377" v="334" actId="20577"/>
          <ac:spMkLst>
            <pc:docMk/>
            <pc:sldMk cId="3333250641" sldId="364"/>
            <ac:spMk id="3" creationId="{00000000-0000-0000-0000-000000000000}"/>
          </ac:spMkLst>
        </pc:spChg>
        <pc:spChg chg="del">
          <ac:chgData name="Marco Diomede" userId="8d49c4fe-ae78-4088-b96d-bdbaf858331b" providerId="ADAL" clId="{1E4E6752-92C9-469E-9BF6-EF96F5551590}" dt="2020-05-13T09:28:16.227" v="335" actId="478"/>
          <ac:spMkLst>
            <pc:docMk/>
            <pc:sldMk cId="3333250641" sldId="364"/>
            <ac:spMk id="10" creationId="{E6570874-6664-4E4D-AD4D-640373930510}"/>
          </ac:spMkLst>
        </pc:spChg>
        <pc:spChg chg="del">
          <ac:chgData name="Marco Diomede" userId="8d49c4fe-ae78-4088-b96d-bdbaf858331b" providerId="ADAL" clId="{1E4E6752-92C9-469E-9BF6-EF96F5551590}" dt="2020-05-13T09:28:19.288" v="336" actId="478"/>
          <ac:spMkLst>
            <pc:docMk/>
            <pc:sldMk cId="3333250641" sldId="364"/>
            <ac:spMk id="11" creationId="{86DE7EFD-BA75-43CE-B904-F6D1A954906C}"/>
          </ac:spMkLst>
        </pc:spChg>
        <pc:spChg chg="add mod">
          <ac:chgData name="Marco Diomede" userId="8d49c4fe-ae78-4088-b96d-bdbaf858331b" providerId="ADAL" clId="{1E4E6752-92C9-469E-9BF6-EF96F5551590}" dt="2020-05-13T09:32:55.736" v="363" actId="1076"/>
          <ac:spMkLst>
            <pc:docMk/>
            <pc:sldMk cId="3333250641" sldId="364"/>
            <ac:spMk id="14" creationId="{F5B1B51F-E367-47F1-BD20-A6C2DB9DE8FA}"/>
          </ac:spMkLst>
        </pc:spChg>
        <pc:spChg chg="add mod">
          <ac:chgData name="Marco Diomede" userId="8d49c4fe-ae78-4088-b96d-bdbaf858331b" providerId="ADAL" clId="{1E4E6752-92C9-469E-9BF6-EF96F5551590}" dt="2020-05-13T09:33:04.567" v="365" actId="1076"/>
          <ac:spMkLst>
            <pc:docMk/>
            <pc:sldMk cId="3333250641" sldId="364"/>
            <ac:spMk id="15" creationId="{7288DC4A-2327-4360-9890-17C4F9498F9D}"/>
          </ac:spMkLst>
        </pc:spChg>
        <pc:spChg chg="add mod">
          <ac:chgData name="Marco Diomede" userId="8d49c4fe-ae78-4088-b96d-bdbaf858331b" providerId="ADAL" clId="{1E4E6752-92C9-469E-9BF6-EF96F5551590}" dt="2020-05-13T09:35:47.378" v="385" actId="20577"/>
          <ac:spMkLst>
            <pc:docMk/>
            <pc:sldMk cId="3333250641" sldId="364"/>
            <ac:spMk id="18" creationId="{A0C0E65A-6D6E-478D-BB64-70F27D5247E3}"/>
          </ac:spMkLst>
        </pc:spChg>
        <pc:spChg chg="add mod">
          <ac:chgData name="Marco Diomede" userId="8d49c4fe-ae78-4088-b96d-bdbaf858331b" providerId="ADAL" clId="{1E4E6752-92C9-469E-9BF6-EF96F5551590}" dt="2020-05-13T09:37:30.026" v="409" actId="1076"/>
          <ac:spMkLst>
            <pc:docMk/>
            <pc:sldMk cId="3333250641" sldId="364"/>
            <ac:spMk id="21" creationId="{3175FDDE-EB1F-4369-B6AA-C537E741A241}"/>
          </ac:spMkLst>
        </pc:spChg>
        <pc:picChg chg="del">
          <ac:chgData name="Marco Diomede" userId="8d49c4fe-ae78-4088-b96d-bdbaf858331b" providerId="ADAL" clId="{1E4E6752-92C9-469E-9BF6-EF96F5551590}" dt="2020-05-13T09:28:21.414" v="337" actId="478"/>
          <ac:picMkLst>
            <pc:docMk/>
            <pc:sldMk cId="3333250641" sldId="364"/>
            <ac:picMk id="5" creationId="{3730C9AD-65D6-4112-B822-95F20E9BC00C}"/>
          </ac:picMkLst>
        </pc:picChg>
        <pc:picChg chg="del">
          <ac:chgData name="Marco Diomede" userId="8d49c4fe-ae78-4088-b96d-bdbaf858331b" providerId="ADAL" clId="{1E4E6752-92C9-469E-9BF6-EF96F5551590}" dt="2020-05-13T09:28:23.392" v="338" actId="478"/>
          <ac:picMkLst>
            <pc:docMk/>
            <pc:sldMk cId="3333250641" sldId="364"/>
            <ac:picMk id="6" creationId="{73D8C0E8-1994-466D-9642-97169583B222}"/>
          </ac:picMkLst>
        </pc:picChg>
        <pc:picChg chg="del">
          <ac:chgData name="Marco Diomede" userId="8d49c4fe-ae78-4088-b96d-bdbaf858331b" providerId="ADAL" clId="{1E4E6752-92C9-469E-9BF6-EF96F5551590}" dt="2020-05-13T09:28:25.398" v="339" actId="478"/>
          <ac:picMkLst>
            <pc:docMk/>
            <pc:sldMk cId="3333250641" sldId="364"/>
            <ac:picMk id="7" creationId="{16CA7044-DBA6-4F45-A21E-13B8C1B630D5}"/>
          </ac:picMkLst>
        </pc:picChg>
        <pc:picChg chg="add mod">
          <ac:chgData name="Marco Diomede" userId="8d49c4fe-ae78-4088-b96d-bdbaf858331b" providerId="ADAL" clId="{1E4E6752-92C9-469E-9BF6-EF96F5551590}" dt="2020-05-13T09:31:28.152" v="345" actId="1076"/>
          <ac:picMkLst>
            <pc:docMk/>
            <pc:sldMk cId="3333250641" sldId="364"/>
            <ac:picMk id="8" creationId="{07AF0D23-A647-4B3F-8AAE-862FB4976FBB}"/>
          </ac:picMkLst>
        </pc:picChg>
        <pc:picChg chg="del">
          <ac:chgData name="Marco Diomede" userId="8d49c4fe-ae78-4088-b96d-bdbaf858331b" providerId="ADAL" clId="{1E4E6752-92C9-469E-9BF6-EF96F5551590}" dt="2020-05-13T09:28:27.427" v="340" actId="478"/>
          <ac:picMkLst>
            <pc:docMk/>
            <pc:sldMk cId="3333250641" sldId="364"/>
            <ac:picMk id="9" creationId="{D960C282-3625-491C-9543-D5383B6139E1}"/>
          </ac:picMkLst>
        </pc:picChg>
        <pc:picChg chg="add mod">
          <ac:chgData name="Marco Diomede" userId="8d49c4fe-ae78-4088-b96d-bdbaf858331b" providerId="ADAL" clId="{1E4E6752-92C9-469E-9BF6-EF96F5551590}" dt="2020-05-13T09:31:55.565" v="349" actId="1076"/>
          <ac:picMkLst>
            <pc:docMk/>
            <pc:sldMk cId="3333250641" sldId="364"/>
            <ac:picMk id="13" creationId="{161053A7-8E71-4E93-8488-9A37E8D8A97C}"/>
          </ac:picMkLst>
        </pc:picChg>
        <pc:picChg chg="add mod modCrop">
          <ac:chgData name="Marco Diomede" userId="8d49c4fe-ae78-4088-b96d-bdbaf858331b" providerId="ADAL" clId="{1E4E6752-92C9-469E-9BF6-EF96F5551590}" dt="2020-05-13T09:34:54.316" v="383" actId="732"/>
          <ac:picMkLst>
            <pc:docMk/>
            <pc:sldMk cId="3333250641" sldId="364"/>
            <ac:picMk id="17" creationId="{F97FE13A-5613-4B59-9B2B-61739CE97D0E}"/>
          </ac:picMkLst>
        </pc:picChg>
        <pc:picChg chg="add mod">
          <ac:chgData name="Marco Diomede" userId="8d49c4fe-ae78-4088-b96d-bdbaf858331b" providerId="ADAL" clId="{1E4E6752-92C9-469E-9BF6-EF96F5551590}" dt="2020-05-13T09:36:31.655" v="389" actId="1076"/>
          <ac:picMkLst>
            <pc:docMk/>
            <pc:sldMk cId="3333250641" sldId="364"/>
            <ac:picMk id="20" creationId="{4C77A2B1-A3F7-4C49-AC3C-7491FFBA3314}"/>
          </ac:picMkLst>
        </pc:picChg>
      </pc:sldChg>
      <pc:sldChg chg="addSp delSp modSp add mod">
        <pc:chgData name="Marco Diomede" userId="8d49c4fe-ae78-4088-b96d-bdbaf858331b" providerId="ADAL" clId="{1E4E6752-92C9-469E-9BF6-EF96F5551590}" dt="2020-05-13T09:42:51.973" v="459" actId="1076"/>
        <pc:sldMkLst>
          <pc:docMk/>
          <pc:sldMk cId="3988825911" sldId="365"/>
        </pc:sldMkLst>
        <pc:spChg chg="add mod">
          <ac:chgData name="Marco Diomede" userId="8d49c4fe-ae78-4088-b96d-bdbaf858331b" providerId="ADAL" clId="{1E4E6752-92C9-469E-9BF6-EF96F5551590}" dt="2020-05-13T09:41:56.832" v="429" actId="208"/>
          <ac:spMkLst>
            <pc:docMk/>
            <pc:sldMk cId="3988825911" sldId="365"/>
            <ac:spMk id="9" creationId="{428C9D91-AAA1-4CFF-83F0-C408721258EB}"/>
          </ac:spMkLst>
        </pc:spChg>
        <pc:spChg chg="del">
          <ac:chgData name="Marco Diomede" userId="8d49c4fe-ae78-4088-b96d-bdbaf858331b" providerId="ADAL" clId="{1E4E6752-92C9-469E-9BF6-EF96F5551590}" dt="2020-05-13T09:38:02.123" v="411" actId="478"/>
          <ac:spMkLst>
            <pc:docMk/>
            <pc:sldMk cId="3988825911" sldId="365"/>
            <ac:spMk id="14" creationId="{F5B1B51F-E367-47F1-BD20-A6C2DB9DE8FA}"/>
          </ac:spMkLst>
        </pc:spChg>
        <pc:spChg chg="del">
          <ac:chgData name="Marco Diomede" userId="8d49c4fe-ae78-4088-b96d-bdbaf858331b" providerId="ADAL" clId="{1E4E6752-92C9-469E-9BF6-EF96F5551590}" dt="2020-05-13T09:38:02.123" v="411" actId="478"/>
          <ac:spMkLst>
            <pc:docMk/>
            <pc:sldMk cId="3988825911" sldId="365"/>
            <ac:spMk id="15" creationId="{7288DC4A-2327-4360-9890-17C4F9498F9D}"/>
          </ac:spMkLst>
        </pc:spChg>
        <pc:spChg chg="mod">
          <ac:chgData name="Marco Diomede" userId="8d49c4fe-ae78-4088-b96d-bdbaf858331b" providerId="ADAL" clId="{1E4E6752-92C9-469E-9BF6-EF96F5551590}" dt="2020-05-13T09:42:16.514" v="441" actId="1076"/>
          <ac:spMkLst>
            <pc:docMk/>
            <pc:sldMk cId="3988825911" sldId="365"/>
            <ac:spMk id="18" creationId="{A0C0E65A-6D6E-478D-BB64-70F27D5247E3}"/>
          </ac:spMkLst>
        </pc:spChg>
        <pc:spChg chg="mod">
          <ac:chgData name="Marco Diomede" userId="8d49c4fe-ae78-4088-b96d-bdbaf858331b" providerId="ADAL" clId="{1E4E6752-92C9-469E-9BF6-EF96F5551590}" dt="2020-05-13T09:42:51.973" v="459" actId="1076"/>
          <ac:spMkLst>
            <pc:docMk/>
            <pc:sldMk cId="3988825911" sldId="365"/>
            <ac:spMk id="21" creationId="{3175FDDE-EB1F-4369-B6AA-C537E741A241}"/>
          </ac:spMkLst>
        </pc:spChg>
        <pc:picChg chg="add mod">
          <ac:chgData name="Marco Diomede" userId="8d49c4fe-ae78-4088-b96d-bdbaf858331b" providerId="ADAL" clId="{1E4E6752-92C9-469E-9BF6-EF96F5551590}" dt="2020-05-13T09:40:53.374" v="422" actId="1076"/>
          <ac:picMkLst>
            <pc:docMk/>
            <pc:sldMk cId="3988825911" sldId="365"/>
            <ac:picMk id="5" creationId="{7CC1EFCE-FFF1-4391-BBF8-55463F61BEB0}"/>
          </ac:picMkLst>
        </pc:picChg>
        <pc:picChg chg="add mod">
          <ac:chgData name="Marco Diomede" userId="8d49c4fe-ae78-4088-b96d-bdbaf858331b" providerId="ADAL" clId="{1E4E6752-92C9-469E-9BF6-EF96F5551590}" dt="2020-05-13T09:41:05.149" v="425" actId="1076"/>
          <ac:picMkLst>
            <pc:docMk/>
            <pc:sldMk cId="3988825911" sldId="365"/>
            <ac:picMk id="7" creationId="{905C1E21-D5A3-43B7-9F92-4A0BABAC6571}"/>
          </ac:picMkLst>
        </pc:picChg>
        <pc:picChg chg="del">
          <ac:chgData name="Marco Diomede" userId="8d49c4fe-ae78-4088-b96d-bdbaf858331b" providerId="ADAL" clId="{1E4E6752-92C9-469E-9BF6-EF96F5551590}" dt="2020-05-13T09:38:02.123" v="411" actId="478"/>
          <ac:picMkLst>
            <pc:docMk/>
            <pc:sldMk cId="3988825911" sldId="365"/>
            <ac:picMk id="8" creationId="{07AF0D23-A647-4B3F-8AAE-862FB4976FBB}"/>
          </ac:picMkLst>
        </pc:picChg>
        <pc:picChg chg="del">
          <ac:chgData name="Marco Diomede" userId="8d49c4fe-ae78-4088-b96d-bdbaf858331b" providerId="ADAL" clId="{1E4E6752-92C9-469E-9BF6-EF96F5551590}" dt="2020-05-13T09:38:02.123" v="411" actId="478"/>
          <ac:picMkLst>
            <pc:docMk/>
            <pc:sldMk cId="3988825911" sldId="365"/>
            <ac:picMk id="13" creationId="{161053A7-8E71-4E93-8488-9A37E8D8A97C}"/>
          </ac:picMkLst>
        </pc:picChg>
        <pc:picChg chg="del">
          <ac:chgData name="Marco Diomede" userId="8d49c4fe-ae78-4088-b96d-bdbaf858331b" providerId="ADAL" clId="{1E4E6752-92C9-469E-9BF6-EF96F5551590}" dt="2020-05-13T09:40:38.275" v="418" actId="478"/>
          <ac:picMkLst>
            <pc:docMk/>
            <pc:sldMk cId="3988825911" sldId="365"/>
            <ac:picMk id="17" creationId="{F97FE13A-5613-4B59-9B2B-61739CE97D0E}"/>
          </ac:picMkLst>
        </pc:picChg>
        <pc:picChg chg="del">
          <ac:chgData name="Marco Diomede" userId="8d49c4fe-ae78-4088-b96d-bdbaf858331b" providerId="ADAL" clId="{1E4E6752-92C9-469E-9BF6-EF96F5551590}" dt="2020-05-13T09:40:40.576" v="420" actId="478"/>
          <ac:picMkLst>
            <pc:docMk/>
            <pc:sldMk cId="3988825911" sldId="365"/>
            <ac:picMk id="20" creationId="{4C77A2B1-A3F7-4C49-AC3C-7491FFBA3314}"/>
          </ac:picMkLst>
        </pc:picChg>
      </pc:sldChg>
    </pc:docChg>
  </pc:docChgLst>
  <pc:docChgLst>
    <pc:chgData name="Marco Diomede" userId="8d49c4fe-ae78-4088-b96d-bdbaf858331b" providerId="ADAL" clId="{977E230A-73F6-4E8E-835C-5EF2C4465808}"/>
    <pc:docChg chg="addSld modSld">
      <pc:chgData name="Marco Diomede" userId="8d49c4fe-ae78-4088-b96d-bdbaf858331b" providerId="ADAL" clId="{977E230A-73F6-4E8E-835C-5EF2C4465808}" dt="2020-06-12T10:29:48.373" v="19" actId="20577"/>
      <pc:docMkLst>
        <pc:docMk/>
      </pc:docMkLst>
      <pc:sldChg chg="modSp mod">
        <pc:chgData name="Marco Diomede" userId="8d49c4fe-ae78-4088-b96d-bdbaf858331b" providerId="ADAL" clId="{977E230A-73F6-4E8E-835C-5EF2C4465808}" dt="2020-06-12T10:17:47.997" v="3"/>
        <pc:sldMkLst>
          <pc:docMk/>
          <pc:sldMk cId="0" sldId="332"/>
        </pc:sldMkLst>
        <pc:spChg chg="mod">
          <ac:chgData name="Marco Diomede" userId="8d49c4fe-ae78-4088-b96d-bdbaf858331b" providerId="ADAL" clId="{977E230A-73F6-4E8E-835C-5EF2C4465808}" dt="2020-06-12T10:17:47.997" v="3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977E230A-73F6-4E8E-835C-5EF2C4465808}" dt="2020-06-12T10:16:58.920" v="0"/>
          <ac:spMkLst>
            <pc:docMk/>
            <pc:sldMk cId="0" sldId="332"/>
            <ac:spMk id="4" creationId="{00000000-0000-0000-0000-000000000000}"/>
          </ac:spMkLst>
        </pc:spChg>
      </pc:sldChg>
      <pc:sldChg chg="modSp add mod">
        <pc:chgData name="Marco Diomede" userId="8d49c4fe-ae78-4088-b96d-bdbaf858331b" providerId="ADAL" clId="{977E230A-73F6-4E8E-835C-5EF2C4465808}" dt="2020-06-12T10:29:48.373" v="19" actId="20577"/>
        <pc:sldMkLst>
          <pc:docMk/>
          <pc:sldMk cId="2143509322" sldId="339"/>
        </pc:sldMkLst>
        <pc:spChg chg="mod">
          <ac:chgData name="Marco Diomede" userId="8d49c4fe-ae78-4088-b96d-bdbaf858331b" providerId="ADAL" clId="{977E230A-73F6-4E8E-835C-5EF2C4465808}" dt="2020-06-12T10:29:48.373" v="19" actId="20577"/>
          <ac:spMkLst>
            <pc:docMk/>
            <pc:sldMk cId="2143509322" sldId="339"/>
            <ac:spMk id="3" creationId="{00000000-0000-0000-0000-000000000000}"/>
          </ac:spMkLst>
        </pc:spChg>
      </pc:sldChg>
      <pc:sldChg chg="add">
        <pc:chgData name="Marco Diomede" userId="8d49c4fe-ae78-4088-b96d-bdbaf858331b" providerId="ADAL" clId="{977E230A-73F6-4E8E-835C-5EF2C4465808}" dt="2020-06-12T10:27:06.796" v="4"/>
        <pc:sldMkLst>
          <pc:docMk/>
          <pc:sldMk cId="1064460493" sldId="342"/>
        </pc:sldMkLst>
      </pc:sldChg>
      <pc:sldChg chg="add">
        <pc:chgData name="Marco Diomede" userId="8d49c4fe-ae78-4088-b96d-bdbaf858331b" providerId="ADAL" clId="{977E230A-73F6-4E8E-835C-5EF2C4465808}" dt="2020-06-12T10:29:31.147" v="5"/>
        <pc:sldMkLst>
          <pc:docMk/>
          <pc:sldMk cId="312724" sldId="361"/>
        </pc:sldMkLst>
      </pc:sldChg>
      <pc:sldChg chg="add">
        <pc:chgData name="Marco Diomede" userId="8d49c4fe-ae78-4088-b96d-bdbaf858331b" providerId="ADAL" clId="{977E230A-73F6-4E8E-835C-5EF2C4465808}" dt="2020-06-12T10:29:31.147" v="5"/>
        <pc:sldMkLst>
          <pc:docMk/>
          <pc:sldMk cId="3204249191" sldId="362"/>
        </pc:sldMkLst>
      </pc:sldChg>
    </pc:docChg>
  </pc:docChgLst>
  <pc:docChgLst>
    <pc:chgData name="Marco Diomede" userId="8d49c4fe-ae78-4088-b96d-bdbaf858331b" providerId="ADAL" clId="{AD25EF3C-D6E8-4FDC-83D5-637ECF1932F8}"/>
    <pc:docChg chg="custSel modSld">
      <pc:chgData name="Marco Diomede" userId="8d49c4fe-ae78-4088-b96d-bdbaf858331b" providerId="ADAL" clId="{AD25EF3C-D6E8-4FDC-83D5-637ECF1932F8}" dt="2020-06-18T08:39:27.167" v="253" actId="20577"/>
      <pc:docMkLst>
        <pc:docMk/>
      </pc:docMkLst>
      <pc:sldChg chg="modSp mod">
        <pc:chgData name="Marco Diomede" userId="8d49c4fe-ae78-4088-b96d-bdbaf858331b" providerId="ADAL" clId="{AD25EF3C-D6E8-4FDC-83D5-637ECF1932F8}" dt="2020-06-18T08:39:27.167" v="253" actId="20577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AD25EF3C-D6E8-4FDC-83D5-637ECF1932F8}" dt="2020-06-18T08:39:27.167" v="253" actId="2057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modSp mod">
        <pc:chgData name="Marco Diomede" userId="8d49c4fe-ae78-4088-b96d-bdbaf858331b" providerId="ADAL" clId="{AD25EF3C-D6E8-4FDC-83D5-637ECF1932F8}" dt="2020-06-17T07:56:12.574" v="76" actId="20577"/>
        <pc:sldMkLst>
          <pc:docMk/>
          <pc:sldMk cId="2430609927" sldId="349"/>
        </pc:sldMkLst>
        <pc:spChg chg="mod">
          <ac:chgData name="Marco Diomede" userId="8d49c4fe-ae78-4088-b96d-bdbaf858331b" providerId="ADAL" clId="{AD25EF3C-D6E8-4FDC-83D5-637ECF1932F8}" dt="2020-06-17T07:56:12.574" v="76" actId="20577"/>
          <ac:spMkLst>
            <pc:docMk/>
            <pc:sldMk cId="2430609927" sldId="349"/>
            <ac:spMk id="26" creationId="{6FDD639A-B0B9-42CD-85BF-EA851A2D7B38}"/>
          </ac:spMkLst>
        </pc:spChg>
      </pc:sldChg>
      <pc:sldChg chg="modSp mod">
        <pc:chgData name="Marco Diomede" userId="8d49c4fe-ae78-4088-b96d-bdbaf858331b" providerId="ADAL" clId="{AD25EF3C-D6E8-4FDC-83D5-637ECF1932F8}" dt="2020-06-17T08:19:41.274" v="191" actId="20577"/>
        <pc:sldMkLst>
          <pc:docMk/>
          <pc:sldMk cId="2226835774" sldId="366"/>
        </pc:sldMkLst>
        <pc:spChg chg="mod">
          <ac:chgData name="Marco Diomede" userId="8d49c4fe-ae78-4088-b96d-bdbaf858331b" providerId="ADAL" clId="{AD25EF3C-D6E8-4FDC-83D5-637ECF1932F8}" dt="2020-06-17T08:07:37.053" v="77" actId="1076"/>
          <ac:spMkLst>
            <pc:docMk/>
            <pc:sldMk cId="2226835774" sldId="366"/>
            <ac:spMk id="3" creationId="{00000000-0000-0000-0000-000000000000}"/>
          </ac:spMkLst>
        </pc:spChg>
        <pc:graphicFrameChg chg="mod modGraphic">
          <ac:chgData name="Marco Diomede" userId="8d49c4fe-ae78-4088-b96d-bdbaf858331b" providerId="ADAL" clId="{AD25EF3C-D6E8-4FDC-83D5-637ECF1932F8}" dt="2020-06-17T08:19:41.274" v="191" actId="20577"/>
          <ac:graphicFrameMkLst>
            <pc:docMk/>
            <pc:sldMk cId="2226835774" sldId="366"/>
            <ac:graphicFrameMk id="19" creationId="{E9E5FB30-9F29-40C6-9332-BA20D148E55E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08/10/2020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689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err="1">
                <a:solidFill>
                  <a:srgbClr val="C00000"/>
                </a:solidFill>
              </a:rPr>
              <a:t>Thank</a:t>
            </a:r>
            <a:r>
              <a:rPr lang="it-IT" sz="6000">
                <a:solidFill>
                  <a:srgbClr val="C00000"/>
                </a:solidFill>
              </a:rPr>
              <a:t> </a:t>
            </a:r>
            <a:r>
              <a:rPr lang="it-IT" sz="6000" err="1">
                <a:solidFill>
                  <a:srgbClr val="C00000"/>
                </a:solidFill>
              </a:rPr>
              <a:t>you</a:t>
            </a:r>
            <a:r>
              <a:rPr lang="it-IT" sz="600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>
                <a:solidFill>
                  <a:schemeClr val="tx1"/>
                </a:solidFill>
              </a:rPr>
              <a:t>www.CompactLight.eu</a:t>
            </a:r>
            <a:endParaRPr lang="it-IT" altLang="it-IT" sz="1800" i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‹N›</a:t>
            </a:fld>
            <a:endParaRPr lang="it-IT" altLang="it-IT"/>
          </a:p>
        </p:txBody>
      </p:sp>
      <p:pic>
        <p:nvPicPr>
          <p:cNvPr id="8" name="Picture 7" descr="Compact.png"/>
          <p:cNvPicPr>
            <a:picLocks noChangeAspect="1"/>
          </p:cNvPicPr>
          <p:nvPr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err="1">
                <a:solidFill>
                  <a:schemeClr val="tx1"/>
                </a:solidFill>
              </a:rPr>
              <a:t>Funded</a:t>
            </a:r>
            <a:r>
              <a:rPr lang="de-DE" sz="1100">
                <a:solidFill>
                  <a:schemeClr val="tx1"/>
                </a:solidFill>
              </a:rPr>
              <a:t> </a:t>
            </a:r>
            <a:r>
              <a:rPr lang="de-DE" sz="1100" err="1">
                <a:solidFill>
                  <a:schemeClr val="tx1"/>
                </a:solidFill>
              </a:rPr>
              <a:t>by</a:t>
            </a:r>
            <a:r>
              <a:rPr lang="de-DE" sz="1100">
                <a:solidFill>
                  <a:schemeClr val="tx1"/>
                </a:solidFill>
              </a:rPr>
              <a:t> </a:t>
            </a:r>
            <a:r>
              <a:rPr lang="de-DE" sz="1100" err="1">
                <a:solidFill>
                  <a:schemeClr val="tx1"/>
                </a:solidFill>
              </a:rPr>
              <a:t>the</a:t>
            </a:r>
            <a:r>
              <a:rPr lang="de-DE" sz="1100">
                <a:solidFill>
                  <a:schemeClr val="tx1"/>
                </a:solidFill>
              </a:rPr>
              <a:t> </a:t>
            </a:r>
          </a:p>
          <a:p>
            <a:r>
              <a:rPr lang="de-DE" sz="110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0" y="2931740"/>
            <a:ext cx="8596586" cy="488057"/>
          </a:xfrm>
        </p:spPr>
        <p:txBody>
          <a:bodyPr/>
          <a:lstStyle/>
          <a:p>
            <a:r>
              <a:rPr lang="de-DE" dirty="0"/>
              <a:t>WP4 </a:t>
            </a:r>
            <a:r>
              <a:rPr lang="de-DE" dirty="0" err="1"/>
              <a:t>progress</a:t>
            </a:r>
            <a:r>
              <a:rPr lang="de-DE" dirty="0"/>
              <a:t> </a:t>
            </a:r>
            <a:r>
              <a:rPr lang="de-DE" dirty="0" err="1"/>
              <a:t>meeting</a:t>
            </a:r>
            <a:r>
              <a:rPr lang="de-DE" dirty="0"/>
              <a:t>, 08 </a:t>
            </a:r>
            <a:r>
              <a:rPr lang="de-DE" dirty="0" err="1"/>
              <a:t>October</a:t>
            </a:r>
            <a:r>
              <a:rPr lang="de-DE" dirty="0"/>
              <a:t> 2020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132" y="1835620"/>
            <a:ext cx="9067675" cy="720081"/>
          </a:xfrm>
        </p:spPr>
        <p:txBody>
          <a:bodyPr/>
          <a:lstStyle/>
          <a:p>
            <a:r>
              <a:rPr lang="en-US" sz="3200" b="1" dirty="0"/>
              <a:t>Layout and optimization of the </a:t>
            </a:r>
            <a:r>
              <a:rPr lang="en-US" sz="3200" b="1" dirty="0" err="1"/>
              <a:t>linac</a:t>
            </a:r>
            <a:r>
              <a:rPr lang="en-US" sz="3200" b="1" dirty="0"/>
              <a:t> rf system</a:t>
            </a:r>
            <a:endParaRPr lang="de-DE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872183" y="4283894"/>
            <a:ext cx="6336258" cy="488058"/>
          </a:xfrm>
        </p:spPr>
        <p:txBody>
          <a:bodyPr/>
          <a:lstStyle/>
          <a:p>
            <a:pPr algn="ctr"/>
            <a:r>
              <a:rPr lang="de-DE" dirty="0"/>
              <a:t>M. Diomede (INFN-LNF)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AF7B8FF3-27F1-405B-A23C-6FED25E6CDAA}"/>
              </a:ext>
            </a:extLst>
          </p:cNvPr>
          <p:cNvSpPr txBox="1">
            <a:spLocks/>
          </p:cNvSpPr>
          <p:nvPr/>
        </p:nvSpPr>
        <p:spPr>
          <a:xfrm>
            <a:off x="1872183" y="6432148"/>
            <a:ext cx="6336258" cy="488058"/>
          </a:xfrm>
          <a:prstGeom prst="rect">
            <a:avLst/>
          </a:prstGeom>
        </p:spPr>
        <p:txBody>
          <a:bodyPr lIns="36000" rIns="36000"/>
          <a:lstStyle>
            <a:lvl1pPr marL="341313" indent="-341313" algn="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defRPr sz="24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741363" indent="-28416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1414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kern="0" dirty="0"/>
              <a:t>On behalf of the </a:t>
            </a:r>
            <a:r>
              <a:rPr lang="en-GB" kern="0" dirty="0" err="1"/>
              <a:t>CompactLight</a:t>
            </a:r>
            <a:r>
              <a:rPr lang="en-GB" kern="0" dirty="0"/>
              <a:t>-XLS project 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Tuning of the structure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the concepts shown in [1] and [2]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3843F4-777B-477E-B2EA-4A2E47CDB140}"/>
              </a:ext>
            </a:extLst>
          </p:cNvPr>
          <p:cNvSpPr/>
          <p:nvPr/>
        </p:nvSpPr>
        <p:spPr>
          <a:xfrm>
            <a:off x="0" y="6286914"/>
            <a:ext cx="10080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[1] </a:t>
            </a:r>
            <a:r>
              <a:rPr lang="en-US" sz="1600" dirty="0">
                <a:solidFill>
                  <a:schemeClr val="tx1"/>
                </a:solidFill>
              </a:rPr>
              <a:t>Shi et al., “Tuning of CLIC accelerating structure prototypes at CERN.” No. CERN-ATS-2010-210. 2010.</a:t>
            </a:r>
          </a:p>
          <a:p>
            <a:r>
              <a:rPr lang="en-US" sz="1600" dirty="0">
                <a:solidFill>
                  <a:schemeClr val="tx1"/>
                </a:solidFill>
              </a:rPr>
              <a:t>[2] </a:t>
            </a:r>
            <a:r>
              <a:rPr lang="en-US" sz="1600" dirty="0" err="1">
                <a:solidFill>
                  <a:schemeClr val="tx1"/>
                </a:solidFill>
              </a:rPr>
              <a:t>Alesini</a:t>
            </a:r>
            <a:r>
              <a:rPr lang="en-US" sz="1600" dirty="0">
                <a:solidFill>
                  <a:schemeClr val="tx1"/>
                </a:solidFill>
              </a:rPr>
              <a:t>, D., et al. "Tuning procedure for traveling wave structures and its application to the C-Band cavities for SPARC photo injector energy upgrade." Journal of Instrumentation 8.10 (2013): P10010.</a:t>
            </a:r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0ADED7-021D-40A1-B967-14F3C5E11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172" y="3134860"/>
            <a:ext cx="4010140" cy="27046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E5ADCA-A0DE-4086-8F81-1DA8FA5E2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276" y="3416280"/>
            <a:ext cx="2335576" cy="727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D48635-61F1-46FD-A8F3-6EE3F43C83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883" y="4291215"/>
            <a:ext cx="4792338" cy="93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509322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2E3154-34C3-4B88-853D-837B30A80BD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D9F4A-66F4-4227-9E95-4E3C3742C0A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Original structure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4281CA4-CA80-4CAB-B678-0F1ED775D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176" y="1612792"/>
            <a:ext cx="6400271" cy="479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19239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2E3154-34C3-4B88-853D-837B30A80BD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D9F4A-66F4-4227-9E95-4E3C3742C0A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Original structure</a:t>
            </a:r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E211F260-FF3E-400C-A300-06BD10ED3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628" y="1780514"/>
            <a:ext cx="5333559" cy="3998645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DAECE71F-1B87-4644-80FE-FEF852769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312" y="1780514"/>
            <a:ext cx="5333559" cy="39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72136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2E3154-34C3-4B88-853D-837B30A80BD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D9F4A-66F4-4227-9E95-4E3C3742C0A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Original structure</a:t>
            </a:r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CECE709A-481D-46CE-B6A2-62A4DBB34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176" y="1789776"/>
            <a:ext cx="6400271" cy="479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8369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5A915C-89BB-4C99-9533-7775DA049F0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6</a:t>
            </a:fld>
            <a:endParaRPr lang="it-IT" alt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4A9BD-DED7-4540-8ED8-2E54A8D111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(Partially) tuned structure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5120DD-BFBD-4898-B202-47812A05F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912" y="1787550"/>
            <a:ext cx="6400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2998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5A915C-89BB-4C99-9533-7775DA049F0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4A9BD-DED7-4540-8ED8-2E54A8D111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(Partially) tuned structure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9AAA2B-4D91-4F0C-84E7-2E616BBDB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9882" y="1779587"/>
            <a:ext cx="5334000" cy="4000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CF8660-9C26-4A00-BB82-44816C075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312" y="1779587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259991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5A915C-89BB-4C99-9533-7775DA049F0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8</a:t>
            </a:fld>
            <a:endParaRPr lang="it-IT" alt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4A9BD-DED7-4540-8ED8-2E54A8D111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(Partially) tuned structure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00EB43-66B8-41C9-8579-0464E2987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07" y="1787550"/>
            <a:ext cx="6400800" cy="4800600"/>
          </a:xfrm>
          <a:prstGeom prst="rect">
            <a:avLst/>
          </a:prstGeom>
        </p:spPr>
      </p:pic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D5F2CCDB-311F-4DA5-943F-240685F87E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3456819"/>
              </p:ext>
            </p:extLst>
          </p:nvPr>
        </p:nvGraphicFramePr>
        <p:xfrm>
          <a:off x="6588410" y="3367593"/>
          <a:ext cx="3304604" cy="1112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280">
                  <a:extLst>
                    <a:ext uri="{9D8B030D-6E8A-4147-A177-3AD203B41FA5}">
                      <a16:colId xmlns:a16="http://schemas.microsoft.com/office/drawing/2014/main" val="2076436954"/>
                    </a:ext>
                  </a:extLst>
                </a:gridCol>
                <a:gridCol w="1160844">
                  <a:extLst>
                    <a:ext uri="{9D8B030D-6E8A-4147-A177-3AD203B41FA5}">
                      <a16:colId xmlns:a16="http://schemas.microsoft.com/office/drawing/2014/main" val="449128217"/>
                    </a:ext>
                  </a:extLst>
                </a:gridCol>
                <a:gridCol w="1173480">
                  <a:extLst>
                    <a:ext uri="{9D8B030D-6E8A-4147-A177-3AD203B41FA5}">
                      <a16:colId xmlns:a16="http://schemas.microsoft.com/office/drawing/2014/main" val="901808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S11 [dB]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S22 [dB]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231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Before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429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After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0643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3070478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9</a:t>
            </a:fld>
            <a:endParaRPr lang="it-IT" alt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Effect of mechanical errors on RF performance</a:t>
            </a:r>
          </a:p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options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 the structure as it is to VDL for thermo-mechanical simulations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it once the tuning procedure is complete (might take </a:t>
            </a:r>
            <a:r>
              <a:rPr lang="en-GB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while)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08046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B683E9-A1BF-4ADC-98AB-CB82CDA7683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188</Words>
  <Application>Microsoft Office PowerPoint</Application>
  <PresentationFormat>Personalizzato</PresentationFormat>
  <Paragraphs>36</Paragraphs>
  <Slides>10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Wingdings</vt:lpstr>
      <vt:lpstr>CompactLight_Template Slides ENG</vt:lpstr>
      <vt:lpstr>Layout and optimization of the linac rf system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Marco Diomede</cp:lastModifiedBy>
  <cp:revision>36</cp:revision>
  <cp:lastPrinted>2015-12-09T13:35:49Z</cp:lastPrinted>
  <dcterms:created xsi:type="dcterms:W3CDTF">2015-12-09T11:23:36Z</dcterms:created>
  <dcterms:modified xsi:type="dcterms:W3CDTF">2020-10-08T07:47:21Z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