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8" r:id="rId4"/>
    <p:sldId id="269" r:id="rId5"/>
    <p:sldId id="262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FB6524-0D74-4025-9B2E-E23B895C9C9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DB8B7C7-FA56-4C9E-8FBA-9284590CD22C}">
      <dgm:prSet/>
      <dgm:spPr/>
      <dgm:t>
        <a:bodyPr/>
        <a:lstStyle/>
        <a:p>
          <a:pPr rtl="0"/>
          <a:r>
            <a:rPr lang="en-GB" dirty="0" smtClean="0"/>
            <a:t>Engage Stakeholders </a:t>
          </a:r>
          <a:endParaRPr lang="en-GB" dirty="0"/>
        </a:p>
      </dgm:t>
    </dgm:pt>
    <dgm:pt modelId="{DBD991CF-C4FF-471F-B84B-CF701C590A6B}" type="parTrans" cxnId="{18AAFB70-F3FF-4D56-A122-DD9D0B67AB17}">
      <dgm:prSet/>
      <dgm:spPr/>
      <dgm:t>
        <a:bodyPr/>
        <a:lstStyle/>
        <a:p>
          <a:endParaRPr lang="en-GB"/>
        </a:p>
      </dgm:t>
    </dgm:pt>
    <dgm:pt modelId="{F3A580A5-8412-45E6-B3B2-AF57339464AC}" type="sibTrans" cxnId="{18AAFB70-F3FF-4D56-A122-DD9D0B67AB17}">
      <dgm:prSet/>
      <dgm:spPr/>
      <dgm:t>
        <a:bodyPr/>
        <a:lstStyle/>
        <a:p>
          <a:endParaRPr lang="en-GB"/>
        </a:p>
      </dgm:t>
    </dgm:pt>
    <dgm:pt modelId="{CE9FC82A-3B7D-4EAB-A1D2-7F09D0B13F23}">
      <dgm:prSet custT="1"/>
      <dgm:spPr/>
      <dgm:t>
        <a:bodyPr/>
        <a:lstStyle/>
        <a:p>
          <a:pPr rtl="0"/>
          <a:r>
            <a:rPr lang="en-GB" sz="1600" dirty="0" smtClean="0"/>
            <a:t>ITSRM Announcement</a:t>
          </a:r>
          <a:endParaRPr lang="en-GB" sz="1600" dirty="0"/>
        </a:p>
      </dgm:t>
    </dgm:pt>
    <dgm:pt modelId="{EF883239-7D88-4AE3-972F-FA95494521C7}" type="parTrans" cxnId="{A14E5E76-4B58-40D8-AF41-5A3D4D30EF67}">
      <dgm:prSet/>
      <dgm:spPr/>
      <dgm:t>
        <a:bodyPr/>
        <a:lstStyle/>
        <a:p>
          <a:endParaRPr lang="en-GB"/>
        </a:p>
      </dgm:t>
    </dgm:pt>
    <dgm:pt modelId="{B4B2AD8E-7449-41F5-84E3-81D3A9D64998}" type="sibTrans" cxnId="{A14E5E76-4B58-40D8-AF41-5A3D4D30EF67}">
      <dgm:prSet/>
      <dgm:spPr/>
      <dgm:t>
        <a:bodyPr/>
        <a:lstStyle/>
        <a:p>
          <a:endParaRPr lang="en-GB"/>
        </a:p>
      </dgm:t>
    </dgm:pt>
    <dgm:pt modelId="{E3033F65-423A-4A08-9A97-27C925CD4975}">
      <dgm:prSet/>
      <dgm:spPr/>
      <dgm:t>
        <a:bodyPr/>
        <a:lstStyle/>
        <a:p>
          <a:pPr rtl="0"/>
          <a:r>
            <a:rPr lang="en-GB" dirty="0" smtClean="0"/>
            <a:t>Analyse existing situation – Technology Audit</a:t>
          </a:r>
          <a:endParaRPr lang="en-GB" dirty="0"/>
        </a:p>
      </dgm:t>
    </dgm:pt>
    <dgm:pt modelId="{A5D54A5E-EAC0-4B8A-A094-27793AE2E5AD}" type="parTrans" cxnId="{C3BCEDCF-3A0E-4199-83FB-F603F27BC884}">
      <dgm:prSet/>
      <dgm:spPr/>
      <dgm:t>
        <a:bodyPr/>
        <a:lstStyle/>
        <a:p>
          <a:endParaRPr lang="en-GB"/>
        </a:p>
      </dgm:t>
    </dgm:pt>
    <dgm:pt modelId="{96EDDF28-7988-4460-AC34-718296BE6E67}" type="sibTrans" cxnId="{C3BCEDCF-3A0E-4199-83FB-F603F27BC884}">
      <dgm:prSet/>
      <dgm:spPr/>
      <dgm:t>
        <a:bodyPr/>
        <a:lstStyle/>
        <a:p>
          <a:endParaRPr lang="en-GB"/>
        </a:p>
      </dgm:t>
    </dgm:pt>
    <dgm:pt modelId="{C5DB7636-7FB8-43C9-B297-DE95B1413E75}">
      <dgm:prSet custT="1"/>
      <dgm:spPr/>
      <dgm:t>
        <a:bodyPr/>
        <a:lstStyle/>
        <a:p>
          <a:pPr rtl="0"/>
          <a:r>
            <a:rPr lang="en-GB" sz="1600" dirty="0" smtClean="0"/>
            <a:t>Questionnaire prepared, to be launched soon</a:t>
          </a:r>
          <a:endParaRPr lang="en-GB" sz="1600" dirty="0"/>
        </a:p>
      </dgm:t>
    </dgm:pt>
    <dgm:pt modelId="{67C2E404-4F1E-493B-9F7F-4B817F1B87C4}" type="parTrans" cxnId="{54F64C98-A596-4638-ADB4-B0C9BCEFFBA0}">
      <dgm:prSet/>
      <dgm:spPr/>
      <dgm:t>
        <a:bodyPr/>
        <a:lstStyle/>
        <a:p>
          <a:endParaRPr lang="en-GB"/>
        </a:p>
      </dgm:t>
    </dgm:pt>
    <dgm:pt modelId="{DB6EEFA2-85B7-451B-A62E-39CB1C33BE62}" type="sibTrans" cxnId="{54F64C98-A596-4638-ADB4-B0C9BCEFFBA0}">
      <dgm:prSet/>
      <dgm:spPr/>
      <dgm:t>
        <a:bodyPr/>
        <a:lstStyle/>
        <a:p>
          <a:endParaRPr lang="en-GB"/>
        </a:p>
      </dgm:t>
    </dgm:pt>
    <dgm:pt modelId="{7F359525-9695-40A6-8755-A0287498461E}">
      <dgm:prSet/>
      <dgm:spPr/>
      <dgm:t>
        <a:bodyPr/>
        <a:lstStyle/>
        <a:p>
          <a:pPr rtl="0"/>
          <a:r>
            <a:rPr lang="en-GB" dirty="0" smtClean="0"/>
            <a:t>Define Scope</a:t>
          </a:r>
          <a:endParaRPr lang="en-GB" dirty="0"/>
        </a:p>
      </dgm:t>
    </dgm:pt>
    <dgm:pt modelId="{3D3686A9-21F0-46F9-A7C3-CB3FFBAB61B8}" type="parTrans" cxnId="{A134CB99-75CF-4CB9-9276-DC54C57A69CA}">
      <dgm:prSet/>
      <dgm:spPr/>
      <dgm:t>
        <a:bodyPr/>
        <a:lstStyle/>
        <a:p>
          <a:endParaRPr lang="en-GB"/>
        </a:p>
      </dgm:t>
    </dgm:pt>
    <dgm:pt modelId="{355BD4B1-4C13-4900-A327-BB6FE95A074C}" type="sibTrans" cxnId="{A134CB99-75CF-4CB9-9276-DC54C57A69CA}">
      <dgm:prSet/>
      <dgm:spPr/>
      <dgm:t>
        <a:bodyPr/>
        <a:lstStyle/>
        <a:p>
          <a:endParaRPr lang="en-GB"/>
        </a:p>
      </dgm:t>
    </dgm:pt>
    <dgm:pt modelId="{16D8D5DA-0317-4455-8222-9D6C873BD7F5}">
      <dgm:prSet custT="1"/>
      <dgm:spPr/>
      <dgm:t>
        <a:bodyPr/>
        <a:lstStyle/>
        <a:p>
          <a:pPr rtl="0"/>
          <a:r>
            <a:rPr lang="en-GB" sz="1600" dirty="0" smtClean="0"/>
            <a:t>Web CM with an eye to Enterprise CM</a:t>
          </a:r>
          <a:endParaRPr lang="en-GB" sz="1600" dirty="0"/>
        </a:p>
      </dgm:t>
    </dgm:pt>
    <dgm:pt modelId="{60596D3B-B5B3-422E-A318-AD4B8F65C3F4}" type="parTrans" cxnId="{7EC609EB-CBFF-4D69-B6D4-50704D836D8C}">
      <dgm:prSet/>
      <dgm:spPr/>
      <dgm:t>
        <a:bodyPr/>
        <a:lstStyle/>
        <a:p>
          <a:endParaRPr lang="en-GB"/>
        </a:p>
      </dgm:t>
    </dgm:pt>
    <dgm:pt modelId="{B01E80B0-6B0C-4EC4-8126-83D5BF719482}" type="sibTrans" cxnId="{7EC609EB-CBFF-4D69-B6D4-50704D836D8C}">
      <dgm:prSet/>
      <dgm:spPr/>
      <dgm:t>
        <a:bodyPr/>
        <a:lstStyle/>
        <a:p>
          <a:endParaRPr lang="en-GB"/>
        </a:p>
      </dgm:t>
    </dgm:pt>
    <dgm:pt modelId="{3BC3CAF6-1A9C-42C6-A7C5-8473C67A347A}">
      <dgm:prSet/>
      <dgm:spPr/>
      <dgm:t>
        <a:bodyPr/>
        <a:lstStyle/>
        <a:p>
          <a:pPr rtl="0"/>
          <a:r>
            <a:rPr lang="en-GB" dirty="0" smtClean="0"/>
            <a:t>Understand </a:t>
          </a:r>
          <a:r>
            <a:rPr lang="en-GB" dirty="0" smtClean="0"/>
            <a:t>Requirements on IT</a:t>
          </a:r>
          <a:endParaRPr lang="en-GB" dirty="0"/>
        </a:p>
      </dgm:t>
    </dgm:pt>
    <dgm:pt modelId="{E96438B4-44A0-4454-86E6-EB54C3725933}" type="parTrans" cxnId="{7B56C9A7-DA59-4259-9327-8CD12AA6D069}">
      <dgm:prSet/>
      <dgm:spPr/>
      <dgm:t>
        <a:bodyPr/>
        <a:lstStyle/>
        <a:p>
          <a:endParaRPr lang="en-GB"/>
        </a:p>
      </dgm:t>
    </dgm:pt>
    <dgm:pt modelId="{D94096C6-6788-410D-BBC2-5F872B7D5D8B}" type="sibTrans" cxnId="{7B56C9A7-DA59-4259-9327-8CD12AA6D069}">
      <dgm:prSet/>
      <dgm:spPr/>
      <dgm:t>
        <a:bodyPr/>
        <a:lstStyle/>
        <a:p>
          <a:endParaRPr lang="en-GB"/>
        </a:p>
      </dgm:t>
    </dgm:pt>
    <dgm:pt modelId="{1833F568-13B3-4093-A0E6-C84B3AA8E81F}">
      <dgm:prSet custT="1"/>
      <dgm:spPr/>
      <dgm:t>
        <a:bodyPr/>
        <a:lstStyle/>
        <a:p>
          <a:pPr rtl="0"/>
          <a:r>
            <a:rPr lang="en-GB" sz="1600" dirty="0" smtClean="0"/>
            <a:t>Quick and easy AND Full Control and easy</a:t>
          </a:r>
          <a:endParaRPr lang="en-GB" sz="1600" dirty="0"/>
        </a:p>
      </dgm:t>
    </dgm:pt>
    <dgm:pt modelId="{5BB4DC9A-327D-4965-A669-105CE18FF8E3}" type="parTrans" cxnId="{AC0BDCC4-0889-49DE-852C-3E436C48C546}">
      <dgm:prSet/>
      <dgm:spPr/>
      <dgm:t>
        <a:bodyPr/>
        <a:lstStyle/>
        <a:p>
          <a:endParaRPr lang="en-GB"/>
        </a:p>
      </dgm:t>
    </dgm:pt>
    <dgm:pt modelId="{BBD6A863-1C30-4895-A20C-C12A6C2AB491}" type="sibTrans" cxnId="{AC0BDCC4-0889-49DE-852C-3E436C48C546}">
      <dgm:prSet/>
      <dgm:spPr/>
      <dgm:t>
        <a:bodyPr/>
        <a:lstStyle/>
        <a:p>
          <a:endParaRPr lang="en-GB"/>
        </a:p>
      </dgm:t>
    </dgm:pt>
    <dgm:pt modelId="{B53BB3EA-4AD8-491D-9070-C62477372669}">
      <dgm:prSet/>
      <dgm:spPr/>
      <dgm:t>
        <a:bodyPr/>
        <a:lstStyle/>
        <a:p>
          <a:pPr rtl="0"/>
          <a:r>
            <a:rPr lang="en-GB" dirty="0" smtClean="0"/>
            <a:t>Create Implementation Plan</a:t>
          </a:r>
          <a:endParaRPr lang="en-GB" dirty="0"/>
        </a:p>
      </dgm:t>
    </dgm:pt>
    <dgm:pt modelId="{376F9B80-B893-42EE-ADA1-F593CDF680D8}" type="parTrans" cxnId="{0BB75F60-D105-4E63-80A2-DF04BFC86510}">
      <dgm:prSet/>
      <dgm:spPr/>
      <dgm:t>
        <a:bodyPr/>
        <a:lstStyle/>
        <a:p>
          <a:endParaRPr lang="en-GB"/>
        </a:p>
      </dgm:t>
    </dgm:pt>
    <dgm:pt modelId="{A6FD2CF7-49D8-4C19-9F1B-93D733DC9C64}" type="sibTrans" cxnId="{0BB75F60-D105-4E63-80A2-DF04BFC86510}">
      <dgm:prSet/>
      <dgm:spPr/>
      <dgm:t>
        <a:bodyPr/>
        <a:lstStyle/>
        <a:p>
          <a:endParaRPr lang="en-GB"/>
        </a:p>
      </dgm:t>
    </dgm:pt>
    <dgm:pt modelId="{891BE7DD-5D11-4554-9BD2-40EB04A30FEB}">
      <dgm:prSet/>
      <dgm:spPr/>
      <dgm:t>
        <a:bodyPr/>
        <a:lstStyle/>
        <a:p>
          <a:pPr rtl="0"/>
          <a:r>
            <a:rPr lang="en-GB" dirty="0" smtClean="0"/>
            <a:t>Produce Recommendations/Requests</a:t>
          </a:r>
          <a:endParaRPr lang="en-GB" dirty="0"/>
        </a:p>
      </dgm:t>
    </dgm:pt>
    <dgm:pt modelId="{77BF5848-9221-4144-A428-860624D59FCE}" type="parTrans" cxnId="{09B9F76B-EB0C-4CDE-8731-2758F00A9B65}">
      <dgm:prSet/>
      <dgm:spPr/>
      <dgm:t>
        <a:bodyPr/>
        <a:lstStyle/>
        <a:p>
          <a:endParaRPr lang="en-GB"/>
        </a:p>
      </dgm:t>
    </dgm:pt>
    <dgm:pt modelId="{7C3A7A5D-7244-418B-B219-A0C6047C082C}" type="sibTrans" cxnId="{09B9F76B-EB0C-4CDE-8731-2758F00A9B65}">
      <dgm:prSet/>
      <dgm:spPr/>
      <dgm:t>
        <a:bodyPr/>
        <a:lstStyle/>
        <a:p>
          <a:endParaRPr lang="en-GB"/>
        </a:p>
      </dgm:t>
    </dgm:pt>
    <dgm:pt modelId="{59541A0C-DE4C-4479-88F9-2C6552B79CD9}">
      <dgm:prSet/>
      <dgm:spPr/>
      <dgm:t>
        <a:bodyPr/>
        <a:lstStyle/>
        <a:p>
          <a:pPr rtl="0"/>
          <a:r>
            <a:rPr lang="en-GB" dirty="0" smtClean="0"/>
            <a:t>Engage Resources</a:t>
          </a:r>
          <a:endParaRPr lang="en-GB" dirty="0"/>
        </a:p>
      </dgm:t>
    </dgm:pt>
    <dgm:pt modelId="{2ECD1A46-E041-4919-B0F5-9108CAEC945A}" type="parTrans" cxnId="{49BF2442-CBFC-41C5-90A5-94936DA155A7}">
      <dgm:prSet/>
      <dgm:spPr/>
      <dgm:t>
        <a:bodyPr/>
        <a:lstStyle/>
        <a:p>
          <a:endParaRPr lang="en-GB"/>
        </a:p>
      </dgm:t>
    </dgm:pt>
    <dgm:pt modelId="{503E3F27-9844-4513-8AB4-141B7A718C35}" type="sibTrans" cxnId="{49BF2442-CBFC-41C5-90A5-94936DA155A7}">
      <dgm:prSet/>
      <dgm:spPr/>
      <dgm:t>
        <a:bodyPr/>
        <a:lstStyle/>
        <a:p>
          <a:endParaRPr lang="en-GB"/>
        </a:p>
      </dgm:t>
    </dgm:pt>
    <dgm:pt modelId="{35D9F321-3301-4268-A110-09A21BD65305}">
      <dgm:prSet/>
      <dgm:spPr/>
      <dgm:t>
        <a:bodyPr/>
        <a:lstStyle/>
        <a:p>
          <a:pPr rtl="0"/>
          <a:r>
            <a:rPr lang="en-GB" dirty="0" smtClean="0"/>
            <a:t>Measure Success</a:t>
          </a:r>
          <a:endParaRPr lang="en-GB" dirty="0"/>
        </a:p>
      </dgm:t>
    </dgm:pt>
    <dgm:pt modelId="{630A1F01-990E-4EF1-A015-04BDF19ADAC6}" type="parTrans" cxnId="{CD785843-E460-4932-9AC0-61E53E66649D}">
      <dgm:prSet/>
      <dgm:spPr/>
      <dgm:t>
        <a:bodyPr/>
        <a:lstStyle/>
        <a:p>
          <a:endParaRPr lang="en-GB"/>
        </a:p>
      </dgm:t>
    </dgm:pt>
    <dgm:pt modelId="{C0F2DDF1-0F4B-474F-AE1C-0F2EB512E522}" type="sibTrans" cxnId="{CD785843-E460-4932-9AC0-61E53E66649D}">
      <dgm:prSet/>
      <dgm:spPr/>
      <dgm:t>
        <a:bodyPr/>
        <a:lstStyle/>
        <a:p>
          <a:endParaRPr lang="en-GB"/>
        </a:p>
      </dgm:t>
    </dgm:pt>
    <dgm:pt modelId="{B1203F03-BD84-451C-B2F7-2BF4E48C3021}">
      <dgm:prSet custT="1"/>
      <dgm:spPr/>
      <dgm:t>
        <a:bodyPr/>
        <a:lstStyle/>
        <a:p>
          <a:pPr rtl="0"/>
          <a:r>
            <a:rPr lang="en-GB" sz="1600" dirty="0" smtClean="0"/>
            <a:t>Service specification and costs</a:t>
          </a:r>
          <a:endParaRPr lang="en-GB" sz="1600" dirty="0"/>
        </a:p>
      </dgm:t>
    </dgm:pt>
    <dgm:pt modelId="{7948B352-9FF8-40E8-B762-B58A64BE02BC}" type="parTrans" cxnId="{916071BE-F020-4E0E-812D-4639D685CD6E}">
      <dgm:prSet/>
      <dgm:spPr/>
      <dgm:t>
        <a:bodyPr/>
        <a:lstStyle/>
        <a:p>
          <a:endParaRPr lang="en-GB"/>
        </a:p>
      </dgm:t>
    </dgm:pt>
    <dgm:pt modelId="{632038A2-2FB9-4609-BCFD-A01B23CDB9F9}" type="sibTrans" cxnId="{916071BE-F020-4E0E-812D-4639D685CD6E}">
      <dgm:prSet/>
      <dgm:spPr/>
      <dgm:t>
        <a:bodyPr/>
        <a:lstStyle/>
        <a:p>
          <a:endParaRPr lang="en-GB"/>
        </a:p>
      </dgm:t>
    </dgm:pt>
    <dgm:pt modelId="{F3DE7DD5-C741-4ED0-814B-9C6C959AA583}">
      <dgm:prSet custT="1"/>
      <dgm:spPr/>
      <dgm:t>
        <a:bodyPr/>
        <a:lstStyle/>
        <a:p>
          <a:pPr rtl="0"/>
          <a:r>
            <a:rPr lang="en-GB" sz="1600" smtClean="0"/>
            <a:t>IT Investigations started around LA(M|O)P like service option</a:t>
          </a:r>
          <a:endParaRPr lang="en-GB" sz="1600" dirty="0"/>
        </a:p>
      </dgm:t>
    </dgm:pt>
    <dgm:pt modelId="{D59C0260-368F-48FC-B080-6D23C0F98638}" type="parTrans" cxnId="{7F455F98-0FB4-4CB7-BACD-987759E0FE87}">
      <dgm:prSet/>
      <dgm:spPr/>
      <dgm:t>
        <a:bodyPr/>
        <a:lstStyle/>
        <a:p>
          <a:endParaRPr lang="en-GB"/>
        </a:p>
      </dgm:t>
    </dgm:pt>
    <dgm:pt modelId="{A82EA2F5-AE0E-4352-BD64-54DA5F1130F6}" type="sibTrans" cxnId="{7F455F98-0FB4-4CB7-BACD-987759E0FE87}">
      <dgm:prSet/>
      <dgm:spPr/>
      <dgm:t>
        <a:bodyPr/>
        <a:lstStyle/>
        <a:p>
          <a:endParaRPr lang="en-GB"/>
        </a:p>
      </dgm:t>
    </dgm:pt>
    <dgm:pt modelId="{6112FFD4-3DC8-4B7B-9FC0-DE0D899DC0E2}" type="pres">
      <dgm:prSet presAssocID="{38FB6524-0D74-4025-9B2E-E23B895C9C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A771BC7-0E9A-4768-8002-C792B4BC891D}" type="pres">
      <dgm:prSet presAssocID="{4DB8B7C7-FA56-4C9E-8FBA-9284590CD22C}" presName="linNode" presStyleCnt="0"/>
      <dgm:spPr/>
    </dgm:pt>
    <dgm:pt modelId="{FFE05C7A-F77C-47C2-BF6A-F036F7749758}" type="pres">
      <dgm:prSet presAssocID="{4DB8B7C7-FA56-4C9E-8FBA-9284590CD22C}" presName="parentText" presStyleLbl="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9879EF-9AD4-499C-8011-A1812A59C31C}" type="pres">
      <dgm:prSet presAssocID="{4DB8B7C7-FA56-4C9E-8FBA-9284590CD22C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5A53B6-F2D9-46AE-810E-C8AE8133B0DE}" type="pres">
      <dgm:prSet presAssocID="{F3A580A5-8412-45E6-B3B2-AF57339464AC}" presName="sp" presStyleCnt="0"/>
      <dgm:spPr/>
    </dgm:pt>
    <dgm:pt modelId="{57F944EE-BD9B-4ED6-B05A-B35BBB8DB71A}" type="pres">
      <dgm:prSet presAssocID="{E3033F65-423A-4A08-9A97-27C925CD4975}" presName="linNode" presStyleCnt="0"/>
      <dgm:spPr/>
    </dgm:pt>
    <dgm:pt modelId="{81612697-ABCB-4284-80C8-CD51138825FB}" type="pres">
      <dgm:prSet presAssocID="{E3033F65-423A-4A08-9A97-27C925CD4975}" presName="parentText" presStyleLbl="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1C5C91F-95F4-4E19-94F0-467129DF2CE8}" type="pres">
      <dgm:prSet presAssocID="{E3033F65-423A-4A08-9A97-27C925CD4975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32B2C6-F9FA-46C8-92B5-417D21421471}" type="pres">
      <dgm:prSet presAssocID="{96EDDF28-7988-4460-AC34-718296BE6E67}" presName="sp" presStyleCnt="0"/>
      <dgm:spPr/>
    </dgm:pt>
    <dgm:pt modelId="{91DD4F74-207A-4BD8-973A-50FC0201DAD1}" type="pres">
      <dgm:prSet presAssocID="{7F359525-9695-40A6-8755-A0287498461E}" presName="linNode" presStyleCnt="0"/>
      <dgm:spPr/>
    </dgm:pt>
    <dgm:pt modelId="{DDEE074B-DCE9-4B73-9D6D-F9F082773AC9}" type="pres">
      <dgm:prSet presAssocID="{7F359525-9695-40A6-8755-A0287498461E}" presName="parentText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8C9697-3932-4F99-AA9D-E88D790C9A44}" type="pres">
      <dgm:prSet presAssocID="{7F359525-9695-40A6-8755-A0287498461E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46B498-8DEF-45D2-9DE9-3E54AB5F0382}" type="pres">
      <dgm:prSet presAssocID="{355BD4B1-4C13-4900-A327-BB6FE95A074C}" presName="sp" presStyleCnt="0"/>
      <dgm:spPr/>
    </dgm:pt>
    <dgm:pt modelId="{1D707D7F-25DB-4BF2-A4D2-32332BEAD8B4}" type="pres">
      <dgm:prSet presAssocID="{3BC3CAF6-1A9C-42C6-A7C5-8473C67A347A}" presName="linNode" presStyleCnt="0"/>
      <dgm:spPr/>
    </dgm:pt>
    <dgm:pt modelId="{AC7A5D2E-E5BC-47CF-B094-E2AF0E0F1565}" type="pres">
      <dgm:prSet presAssocID="{3BC3CAF6-1A9C-42C6-A7C5-8473C67A347A}" presName="parentText" presStyleLbl="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F70520-DABA-4CDC-9BA1-7F3581D727EE}" type="pres">
      <dgm:prSet presAssocID="{3BC3CAF6-1A9C-42C6-A7C5-8473C67A347A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8666B8-ED99-4E07-8A9E-A2ADBB020623}" type="pres">
      <dgm:prSet presAssocID="{D94096C6-6788-410D-BBC2-5F872B7D5D8B}" presName="sp" presStyleCnt="0"/>
      <dgm:spPr/>
    </dgm:pt>
    <dgm:pt modelId="{192C4B15-BBC5-4B8C-8492-CCD8FB6708B6}" type="pres">
      <dgm:prSet presAssocID="{B53BB3EA-4AD8-491D-9070-C62477372669}" presName="linNode" presStyleCnt="0"/>
      <dgm:spPr/>
    </dgm:pt>
    <dgm:pt modelId="{397352D1-6B94-4416-B85C-6028DE7F9B80}" type="pres">
      <dgm:prSet presAssocID="{B53BB3EA-4AD8-491D-9070-C62477372669}" presName="parentText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BC5865-8C05-4F56-A865-561696D0626A}" type="pres">
      <dgm:prSet presAssocID="{B53BB3EA-4AD8-491D-9070-C62477372669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E94165-FAF1-464A-9043-8ACD4D9C3440}" type="pres">
      <dgm:prSet presAssocID="{A6FD2CF7-49D8-4C19-9F1B-93D733DC9C64}" presName="sp" presStyleCnt="0"/>
      <dgm:spPr/>
    </dgm:pt>
    <dgm:pt modelId="{6728D6C9-1C74-40E0-AE40-90FDFEC44B5D}" type="pres">
      <dgm:prSet presAssocID="{891BE7DD-5D11-4554-9BD2-40EB04A30FEB}" presName="linNode" presStyleCnt="0"/>
      <dgm:spPr/>
    </dgm:pt>
    <dgm:pt modelId="{92CDF0CF-A0DE-4722-B41C-9EA679381B06}" type="pres">
      <dgm:prSet presAssocID="{891BE7DD-5D11-4554-9BD2-40EB04A30FEB}" presName="parentText" presStyleLbl="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997962-98AF-4183-97D2-01FF91841D67}" type="pres">
      <dgm:prSet presAssocID="{891BE7DD-5D11-4554-9BD2-40EB04A30FEB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CAA032-E1E6-4552-8AA6-61205347F086}" type="pres">
      <dgm:prSet presAssocID="{7C3A7A5D-7244-418B-B219-A0C6047C082C}" presName="sp" presStyleCnt="0"/>
      <dgm:spPr/>
    </dgm:pt>
    <dgm:pt modelId="{56315A12-52C6-402A-B33F-C2ACE0322654}" type="pres">
      <dgm:prSet presAssocID="{59541A0C-DE4C-4479-88F9-2C6552B79CD9}" presName="linNode" presStyleCnt="0"/>
      <dgm:spPr/>
    </dgm:pt>
    <dgm:pt modelId="{2BC76377-2A61-4744-B2EF-D8C97ECF0FEB}" type="pres">
      <dgm:prSet presAssocID="{59541A0C-DE4C-4479-88F9-2C6552B79CD9}" presName="parentText" presStyleLbl="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969BD5-5294-4B5D-AFED-69550D580139}" type="pres">
      <dgm:prSet presAssocID="{503E3F27-9844-4513-8AB4-141B7A718C35}" presName="sp" presStyleCnt="0"/>
      <dgm:spPr/>
    </dgm:pt>
    <dgm:pt modelId="{F14F0618-361C-40DE-A3C5-77BFC09892D0}" type="pres">
      <dgm:prSet presAssocID="{35D9F321-3301-4268-A110-09A21BD65305}" presName="linNode" presStyleCnt="0"/>
      <dgm:spPr/>
    </dgm:pt>
    <dgm:pt modelId="{D4763B7E-E6AC-4129-8FD6-E7E7ADACD9C2}" type="pres">
      <dgm:prSet presAssocID="{35D9F321-3301-4268-A110-09A21BD65305}" presName="parentText" presStyleLbl="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BB75F60-D105-4E63-80A2-DF04BFC86510}" srcId="{38FB6524-0D74-4025-9B2E-E23B895C9C92}" destId="{B53BB3EA-4AD8-491D-9070-C62477372669}" srcOrd="4" destOrd="0" parTransId="{376F9B80-B893-42EE-ADA1-F593CDF680D8}" sibTransId="{A6FD2CF7-49D8-4C19-9F1B-93D733DC9C64}"/>
    <dgm:cxn modelId="{BDC5E68C-4397-43EE-A320-1AB6FCE46A59}" type="presOf" srcId="{C5DB7636-7FB8-43C9-B297-DE95B1413E75}" destId="{E1C5C91F-95F4-4E19-94F0-467129DF2CE8}" srcOrd="0" destOrd="0" presId="urn:microsoft.com/office/officeart/2005/8/layout/vList5"/>
    <dgm:cxn modelId="{C3BCEDCF-3A0E-4199-83FB-F603F27BC884}" srcId="{38FB6524-0D74-4025-9B2E-E23B895C9C92}" destId="{E3033F65-423A-4A08-9A97-27C925CD4975}" srcOrd="1" destOrd="0" parTransId="{A5D54A5E-EAC0-4B8A-A094-27793AE2E5AD}" sibTransId="{96EDDF28-7988-4460-AC34-718296BE6E67}"/>
    <dgm:cxn modelId="{09B9F76B-EB0C-4CDE-8731-2758F00A9B65}" srcId="{38FB6524-0D74-4025-9B2E-E23B895C9C92}" destId="{891BE7DD-5D11-4554-9BD2-40EB04A30FEB}" srcOrd="5" destOrd="0" parTransId="{77BF5848-9221-4144-A428-860624D59FCE}" sibTransId="{7C3A7A5D-7244-418B-B219-A0C6047C082C}"/>
    <dgm:cxn modelId="{CD785843-E460-4932-9AC0-61E53E66649D}" srcId="{38FB6524-0D74-4025-9B2E-E23B895C9C92}" destId="{35D9F321-3301-4268-A110-09A21BD65305}" srcOrd="7" destOrd="0" parTransId="{630A1F01-990E-4EF1-A015-04BDF19ADAC6}" sibTransId="{C0F2DDF1-0F4B-474F-AE1C-0F2EB512E522}"/>
    <dgm:cxn modelId="{7EC609EB-CBFF-4D69-B6D4-50704D836D8C}" srcId="{7F359525-9695-40A6-8755-A0287498461E}" destId="{16D8D5DA-0317-4455-8222-9D6C873BD7F5}" srcOrd="0" destOrd="0" parTransId="{60596D3B-B5B3-422E-A318-AD4B8F65C3F4}" sibTransId="{B01E80B0-6B0C-4EC4-8126-83D5BF719482}"/>
    <dgm:cxn modelId="{A14E5E76-4B58-40D8-AF41-5A3D4D30EF67}" srcId="{4DB8B7C7-FA56-4C9E-8FBA-9284590CD22C}" destId="{CE9FC82A-3B7D-4EAB-A1D2-7F09D0B13F23}" srcOrd="0" destOrd="0" parTransId="{EF883239-7D88-4AE3-972F-FA95494521C7}" sibTransId="{B4B2AD8E-7449-41F5-84E3-81D3A9D64998}"/>
    <dgm:cxn modelId="{FA23C747-0136-46B7-8A0D-0CAFFA0AFF51}" type="presOf" srcId="{16D8D5DA-0317-4455-8222-9D6C873BD7F5}" destId="{368C9697-3932-4F99-AA9D-E88D790C9A44}" srcOrd="0" destOrd="0" presId="urn:microsoft.com/office/officeart/2005/8/layout/vList5"/>
    <dgm:cxn modelId="{A79D340A-06E3-4553-BAE5-B98DECE67EEA}" type="presOf" srcId="{7F359525-9695-40A6-8755-A0287498461E}" destId="{DDEE074B-DCE9-4B73-9D6D-F9F082773AC9}" srcOrd="0" destOrd="0" presId="urn:microsoft.com/office/officeart/2005/8/layout/vList5"/>
    <dgm:cxn modelId="{1C455A15-A984-46D6-8B1A-185D6F50A0A8}" type="presOf" srcId="{E3033F65-423A-4A08-9A97-27C925CD4975}" destId="{81612697-ABCB-4284-80C8-CD51138825FB}" srcOrd="0" destOrd="0" presId="urn:microsoft.com/office/officeart/2005/8/layout/vList5"/>
    <dgm:cxn modelId="{08667EC5-7566-4DC5-8F60-6C5A2A3A636A}" type="presOf" srcId="{F3DE7DD5-C741-4ED0-814B-9C6C959AA583}" destId="{DCBC5865-8C05-4F56-A865-561696D0626A}" srcOrd="0" destOrd="0" presId="urn:microsoft.com/office/officeart/2005/8/layout/vList5"/>
    <dgm:cxn modelId="{95FE4733-3DB2-4D69-8782-8FDDC026F849}" type="presOf" srcId="{38FB6524-0D74-4025-9B2E-E23B895C9C92}" destId="{6112FFD4-3DC8-4B7B-9FC0-DE0D899DC0E2}" srcOrd="0" destOrd="0" presId="urn:microsoft.com/office/officeart/2005/8/layout/vList5"/>
    <dgm:cxn modelId="{916071BE-F020-4E0E-812D-4639D685CD6E}" srcId="{891BE7DD-5D11-4554-9BD2-40EB04A30FEB}" destId="{B1203F03-BD84-451C-B2F7-2BF4E48C3021}" srcOrd="0" destOrd="0" parTransId="{7948B352-9FF8-40E8-B762-B58A64BE02BC}" sibTransId="{632038A2-2FB9-4609-BCFD-A01B23CDB9F9}"/>
    <dgm:cxn modelId="{620DE3F8-61D7-48CE-B18C-6B8070F6E899}" type="presOf" srcId="{4DB8B7C7-FA56-4C9E-8FBA-9284590CD22C}" destId="{FFE05C7A-F77C-47C2-BF6A-F036F7749758}" srcOrd="0" destOrd="0" presId="urn:microsoft.com/office/officeart/2005/8/layout/vList5"/>
    <dgm:cxn modelId="{D0CF7BEB-626D-4684-8F64-A04223BB650D}" type="presOf" srcId="{B1203F03-BD84-451C-B2F7-2BF4E48C3021}" destId="{B5997962-98AF-4183-97D2-01FF91841D67}" srcOrd="0" destOrd="0" presId="urn:microsoft.com/office/officeart/2005/8/layout/vList5"/>
    <dgm:cxn modelId="{A134CB99-75CF-4CB9-9276-DC54C57A69CA}" srcId="{38FB6524-0D74-4025-9B2E-E23B895C9C92}" destId="{7F359525-9695-40A6-8755-A0287498461E}" srcOrd="2" destOrd="0" parTransId="{3D3686A9-21F0-46F9-A7C3-CB3FFBAB61B8}" sibTransId="{355BD4B1-4C13-4900-A327-BB6FE95A074C}"/>
    <dgm:cxn modelId="{96881250-BB95-4592-A107-5438C6024AC3}" type="presOf" srcId="{CE9FC82A-3B7D-4EAB-A1D2-7F09D0B13F23}" destId="{EE9879EF-9AD4-499C-8011-A1812A59C31C}" srcOrd="0" destOrd="0" presId="urn:microsoft.com/office/officeart/2005/8/layout/vList5"/>
    <dgm:cxn modelId="{AC0BDCC4-0889-49DE-852C-3E436C48C546}" srcId="{3BC3CAF6-1A9C-42C6-A7C5-8473C67A347A}" destId="{1833F568-13B3-4093-A0E6-C84B3AA8E81F}" srcOrd="0" destOrd="0" parTransId="{5BB4DC9A-327D-4965-A669-105CE18FF8E3}" sibTransId="{BBD6A863-1C30-4895-A20C-C12A6C2AB491}"/>
    <dgm:cxn modelId="{73BFA854-1CE9-4D92-9F03-1F74CD6D24C2}" type="presOf" srcId="{1833F568-13B3-4093-A0E6-C84B3AA8E81F}" destId="{5FF70520-DABA-4CDC-9BA1-7F3581D727EE}" srcOrd="0" destOrd="0" presId="urn:microsoft.com/office/officeart/2005/8/layout/vList5"/>
    <dgm:cxn modelId="{158035FF-FD64-485A-B940-1B799F89E86B}" type="presOf" srcId="{B53BB3EA-4AD8-491D-9070-C62477372669}" destId="{397352D1-6B94-4416-B85C-6028DE7F9B80}" srcOrd="0" destOrd="0" presId="urn:microsoft.com/office/officeart/2005/8/layout/vList5"/>
    <dgm:cxn modelId="{DB99905A-2EDA-4484-BA37-CF2024B59EBD}" type="presOf" srcId="{891BE7DD-5D11-4554-9BD2-40EB04A30FEB}" destId="{92CDF0CF-A0DE-4722-B41C-9EA679381B06}" srcOrd="0" destOrd="0" presId="urn:microsoft.com/office/officeart/2005/8/layout/vList5"/>
    <dgm:cxn modelId="{49BF2442-CBFC-41C5-90A5-94936DA155A7}" srcId="{38FB6524-0D74-4025-9B2E-E23B895C9C92}" destId="{59541A0C-DE4C-4479-88F9-2C6552B79CD9}" srcOrd="6" destOrd="0" parTransId="{2ECD1A46-E041-4919-B0F5-9108CAEC945A}" sibTransId="{503E3F27-9844-4513-8AB4-141B7A718C35}"/>
    <dgm:cxn modelId="{F35A7A35-48CD-44D4-9021-7F435E15866D}" type="presOf" srcId="{59541A0C-DE4C-4479-88F9-2C6552B79CD9}" destId="{2BC76377-2A61-4744-B2EF-D8C97ECF0FEB}" srcOrd="0" destOrd="0" presId="urn:microsoft.com/office/officeart/2005/8/layout/vList5"/>
    <dgm:cxn modelId="{AFA25DEF-4A06-4C04-A65C-4FEE663387DD}" type="presOf" srcId="{3BC3CAF6-1A9C-42C6-A7C5-8473C67A347A}" destId="{AC7A5D2E-E5BC-47CF-B094-E2AF0E0F1565}" srcOrd="0" destOrd="0" presId="urn:microsoft.com/office/officeart/2005/8/layout/vList5"/>
    <dgm:cxn modelId="{18AAFB70-F3FF-4D56-A122-DD9D0B67AB17}" srcId="{38FB6524-0D74-4025-9B2E-E23B895C9C92}" destId="{4DB8B7C7-FA56-4C9E-8FBA-9284590CD22C}" srcOrd="0" destOrd="0" parTransId="{DBD991CF-C4FF-471F-B84B-CF701C590A6B}" sibTransId="{F3A580A5-8412-45E6-B3B2-AF57339464AC}"/>
    <dgm:cxn modelId="{4CD32B64-0A1E-44E5-9440-467E3C4C7038}" type="presOf" srcId="{35D9F321-3301-4268-A110-09A21BD65305}" destId="{D4763B7E-E6AC-4129-8FD6-E7E7ADACD9C2}" srcOrd="0" destOrd="0" presId="urn:microsoft.com/office/officeart/2005/8/layout/vList5"/>
    <dgm:cxn modelId="{7F455F98-0FB4-4CB7-BACD-987759E0FE87}" srcId="{B53BB3EA-4AD8-491D-9070-C62477372669}" destId="{F3DE7DD5-C741-4ED0-814B-9C6C959AA583}" srcOrd="0" destOrd="0" parTransId="{D59C0260-368F-48FC-B080-6D23C0F98638}" sibTransId="{A82EA2F5-AE0E-4352-BD64-54DA5F1130F6}"/>
    <dgm:cxn modelId="{54F64C98-A596-4638-ADB4-B0C9BCEFFBA0}" srcId="{E3033F65-423A-4A08-9A97-27C925CD4975}" destId="{C5DB7636-7FB8-43C9-B297-DE95B1413E75}" srcOrd="0" destOrd="0" parTransId="{67C2E404-4F1E-493B-9F7F-4B817F1B87C4}" sibTransId="{DB6EEFA2-85B7-451B-A62E-39CB1C33BE62}"/>
    <dgm:cxn modelId="{7B56C9A7-DA59-4259-9327-8CD12AA6D069}" srcId="{38FB6524-0D74-4025-9B2E-E23B895C9C92}" destId="{3BC3CAF6-1A9C-42C6-A7C5-8473C67A347A}" srcOrd="3" destOrd="0" parTransId="{E96438B4-44A0-4454-86E6-EB54C3725933}" sibTransId="{D94096C6-6788-410D-BBC2-5F872B7D5D8B}"/>
    <dgm:cxn modelId="{4A7CA25E-045B-4974-9F01-AB20B2A04C6A}" type="presParOf" srcId="{6112FFD4-3DC8-4B7B-9FC0-DE0D899DC0E2}" destId="{CA771BC7-0E9A-4768-8002-C792B4BC891D}" srcOrd="0" destOrd="0" presId="urn:microsoft.com/office/officeart/2005/8/layout/vList5"/>
    <dgm:cxn modelId="{E5CCA4F3-DF4C-4B94-A57E-EDF330B6300D}" type="presParOf" srcId="{CA771BC7-0E9A-4768-8002-C792B4BC891D}" destId="{FFE05C7A-F77C-47C2-BF6A-F036F7749758}" srcOrd="0" destOrd="0" presId="urn:microsoft.com/office/officeart/2005/8/layout/vList5"/>
    <dgm:cxn modelId="{8251A846-0FB1-4C92-B6E3-5F3FD774C2F2}" type="presParOf" srcId="{CA771BC7-0E9A-4768-8002-C792B4BC891D}" destId="{EE9879EF-9AD4-499C-8011-A1812A59C31C}" srcOrd="1" destOrd="0" presId="urn:microsoft.com/office/officeart/2005/8/layout/vList5"/>
    <dgm:cxn modelId="{AE50E877-B690-4405-AB4D-E9972971863A}" type="presParOf" srcId="{6112FFD4-3DC8-4B7B-9FC0-DE0D899DC0E2}" destId="{CE5A53B6-F2D9-46AE-810E-C8AE8133B0DE}" srcOrd="1" destOrd="0" presId="urn:microsoft.com/office/officeart/2005/8/layout/vList5"/>
    <dgm:cxn modelId="{E32C8A96-C5A5-4FBC-87EB-20A753DAE630}" type="presParOf" srcId="{6112FFD4-3DC8-4B7B-9FC0-DE0D899DC0E2}" destId="{57F944EE-BD9B-4ED6-B05A-B35BBB8DB71A}" srcOrd="2" destOrd="0" presId="urn:microsoft.com/office/officeart/2005/8/layout/vList5"/>
    <dgm:cxn modelId="{0C56A5CA-6C61-4758-B99B-2B7CF97A8D2E}" type="presParOf" srcId="{57F944EE-BD9B-4ED6-B05A-B35BBB8DB71A}" destId="{81612697-ABCB-4284-80C8-CD51138825FB}" srcOrd="0" destOrd="0" presId="urn:microsoft.com/office/officeart/2005/8/layout/vList5"/>
    <dgm:cxn modelId="{F2ED2D58-0D51-46C2-97C6-E5E998435B22}" type="presParOf" srcId="{57F944EE-BD9B-4ED6-B05A-B35BBB8DB71A}" destId="{E1C5C91F-95F4-4E19-94F0-467129DF2CE8}" srcOrd="1" destOrd="0" presId="urn:microsoft.com/office/officeart/2005/8/layout/vList5"/>
    <dgm:cxn modelId="{CD520715-EE95-4CEA-9CD0-D9BC047AD5FB}" type="presParOf" srcId="{6112FFD4-3DC8-4B7B-9FC0-DE0D899DC0E2}" destId="{7E32B2C6-F9FA-46C8-92B5-417D21421471}" srcOrd="3" destOrd="0" presId="urn:microsoft.com/office/officeart/2005/8/layout/vList5"/>
    <dgm:cxn modelId="{BDC3201D-3734-464F-B95A-90E4C7E7F4F8}" type="presParOf" srcId="{6112FFD4-3DC8-4B7B-9FC0-DE0D899DC0E2}" destId="{91DD4F74-207A-4BD8-973A-50FC0201DAD1}" srcOrd="4" destOrd="0" presId="urn:microsoft.com/office/officeart/2005/8/layout/vList5"/>
    <dgm:cxn modelId="{AC2E6ECA-2A1D-4105-A0E3-067B1F52A4BD}" type="presParOf" srcId="{91DD4F74-207A-4BD8-973A-50FC0201DAD1}" destId="{DDEE074B-DCE9-4B73-9D6D-F9F082773AC9}" srcOrd="0" destOrd="0" presId="urn:microsoft.com/office/officeart/2005/8/layout/vList5"/>
    <dgm:cxn modelId="{4B38DC61-E0EA-4A7C-A5E1-8C749F7483C2}" type="presParOf" srcId="{91DD4F74-207A-4BD8-973A-50FC0201DAD1}" destId="{368C9697-3932-4F99-AA9D-E88D790C9A44}" srcOrd="1" destOrd="0" presId="urn:microsoft.com/office/officeart/2005/8/layout/vList5"/>
    <dgm:cxn modelId="{AB8103E0-0330-4251-8C75-76A8533D3A0D}" type="presParOf" srcId="{6112FFD4-3DC8-4B7B-9FC0-DE0D899DC0E2}" destId="{A646B498-8DEF-45D2-9DE9-3E54AB5F0382}" srcOrd="5" destOrd="0" presId="urn:microsoft.com/office/officeart/2005/8/layout/vList5"/>
    <dgm:cxn modelId="{6471D383-CA37-406F-8E55-C4FF908EFC21}" type="presParOf" srcId="{6112FFD4-3DC8-4B7B-9FC0-DE0D899DC0E2}" destId="{1D707D7F-25DB-4BF2-A4D2-32332BEAD8B4}" srcOrd="6" destOrd="0" presId="urn:microsoft.com/office/officeart/2005/8/layout/vList5"/>
    <dgm:cxn modelId="{C02B30D8-7AA6-49C1-B2A8-7A1E133AD178}" type="presParOf" srcId="{1D707D7F-25DB-4BF2-A4D2-32332BEAD8B4}" destId="{AC7A5D2E-E5BC-47CF-B094-E2AF0E0F1565}" srcOrd="0" destOrd="0" presId="urn:microsoft.com/office/officeart/2005/8/layout/vList5"/>
    <dgm:cxn modelId="{3F0A71FB-4003-426B-9FBD-4966756AA4DF}" type="presParOf" srcId="{1D707D7F-25DB-4BF2-A4D2-32332BEAD8B4}" destId="{5FF70520-DABA-4CDC-9BA1-7F3581D727EE}" srcOrd="1" destOrd="0" presId="urn:microsoft.com/office/officeart/2005/8/layout/vList5"/>
    <dgm:cxn modelId="{C86D59D6-C908-43BE-A706-A600A6F19FD6}" type="presParOf" srcId="{6112FFD4-3DC8-4B7B-9FC0-DE0D899DC0E2}" destId="{158666B8-ED99-4E07-8A9E-A2ADBB020623}" srcOrd="7" destOrd="0" presId="urn:microsoft.com/office/officeart/2005/8/layout/vList5"/>
    <dgm:cxn modelId="{DCBB4927-490F-4320-BFF9-6EA6B5B987A3}" type="presParOf" srcId="{6112FFD4-3DC8-4B7B-9FC0-DE0D899DC0E2}" destId="{192C4B15-BBC5-4B8C-8492-CCD8FB6708B6}" srcOrd="8" destOrd="0" presId="urn:microsoft.com/office/officeart/2005/8/layout/vList5"/>
    <dgm:cxn modelId="{AB3EA247-61D3-4099-9634-783910FCDD19}" type="presParOf" srcId="{192C4B15-BBC5-4B8C-8492-CCD8FB6708B6}" destId="{397352D1-6B94-4416-B85C-6028DE7F9B80}" srcOrd="0" destOrd="0" presId="urn:microsoft.com/office/officeart/2005/8/layout/vList5"/>
    <dgm:cxn modelId="{D607FD47-538E-460B-80A8-F982E4DAAEC6}" type="presParOf" srcId="{192C4B15-BBC5-4B8C-8492-CCD8FB6708B6}" destId="{DCBC5865-8C05-4F56-A865-561696D0626A}" srcOrd="1" destOrd="0" presId="urn:microsoft.com/office/officeart/2005/8/layout/vList5"/>
    <dgm:cxn modelId="{E5681939-7855-4D1D-95C8-196FF28CB8BF}" type="presParOf" srcId="{6112FFD4-3DC8-4B7B-9FC0-DE0D899DC0E2}" destId="{E5E94165-FAF1-464A-9043-8ACD4D9C3440}" srcOrd="9" destOrd="0" presId="urn:microsoft.com/office/officeart/2005/8/layout/vList5"/>
    <dgm:cxn modelId="{5C21E430-8800-460A-835D-FC8A08CAB7D5}" type="presParOf" srcId="{6112FFD4-3DC8-4B7B-9FC0-DE0D899DC0E2}" destId="{6728D6C9-1C74-40E0-AE40-90FDFEC44B5D}" srcOrd="10" destOrd="0" presId="urn:microsoft.com/office/officeart/2005/8/layout/vList5"/>
    <dgm:cxn modelId="{97B2F626-28D3-4503-8E83-8E0AE051B651}" type="presParOf" srcId="{6728D6C9-1C74-40E0-AE40-90FDFEC44B5D}" destId="{92CDF0CF-A0DE-4722-B41C-9EA679381B06}" srcOrd="0" destOrd="0" presId="urn:microsoft.com/office/officeart/2005/8/layout/vList5"/>
    <dgm:cxn modelId="{1C6E3F8B-1C63-4109-A714-0F614F27CE9E}" type="presParOf" srcId="{6728D6C9-1C74-40E0-AE40-90FDFEC44B5D}" destId="{B5997962-98AF-4183-97D2-01FF91841D67}" srcOrd="1" destOrd="0" presId="urn:microsoft.com/office/officeart/2005/8/layout/vList5"/>
    <dgm:cxn modelId="{E83CD851-1BAD-4CCE-9F0E-CEDF18489729}" type="presParOf" srcId="{6112FFD4-3DC8-4B7B-9FC0-DE0D899DC0E2}" destId="{BFCAA032-E1E6-4552-8AA6-61205347F086}" srcOrd="11" destOrd="0" presId="urn:microsoft.com/office/officeart/2005/8/layout/vList5"/>
    <dgm:cxn modelId="{122C03FE-04CA-4D50-83A0-01095D36E8FD}" type="presParOf" srcId="{6112FFD4-3DC8-4B7B-9FC0-DE0D899DC0E2}" destId="{56315A12-52C6-402A-B33F-C2ACE0322654}" srcOrd="12" destOrd="0" presId="urn:microsoft.com/office/officeart/2005/8/layout/vList5"/>
    <dgm:cxn modelId="{444DF72A-8A57-4064-8EE8-6B76B21F26AB}" type="presParOf" srcId="{56315A12-52C6-402A-B33F-C2ACE0322654}" destId="{2BC76377-2A61-4744-B2EF-D8C97ECF0FEB}" srcOrd="0" destOrd="0" presId="urn:microsoft.com/office/officeart/2005/8/layout/vList5"/>
    <dgm:cxn modelId="{0D8FD86E-6312-4B16-8F90-E7F582ED4B64}" type="presParOf" srcId="{6112FFD4-3DC8-4B7B-9FC0-DE0D899DC0E2}" destId="{65969BD5-5294-4B5D-AFED-69550D580139}" srcOrd="13" destOrd="0" presId="urn:microsoft.com/office/officeart/2005/8/layout/vList5"/>
    <dgm:cxn modelId="{48EA5DD8-62B8-4C73-9C0B-066183739F0E}" type="presParOf" srcId="{6112FFD4-3DC8-4B7B-9FC0-DE0D899DC0E2}" destId="{F14F0618-361C-40DE-A3C5-77BFC09892D0}" srcOrd="14" destOrd="0" presId="urn:microsoft.com/office/officeart/2005/8/layout/vList5"/>
    <dgm:cxn modelId="{3F2E6277-1035-4A7D-B4C1-934C02B50449}" type="presParOf" srcId="{F14F0618-361C-40DE-A3C5-77BFC09892D0}" destId="{D4763B7E-E6AC-4129-8FD6-E7E7ADACD9C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9879EF-9AD4-499C-8011-A1812A59C31C}">
      <dsp:nvSpPr>
        <dsp:cNvPr id="0" name=""/>
        <dsp:cNvSpPr/>
      </dsp:nvSpPr>
      <dsp:spPr>
        <a:xfrm rot="5400000">
          <a:off x="5368229" y="-2348410"/>
          <a:ext cx="4557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ITSRM Announcement</a:t>
          </a:r>
          <a:endParaRPr lang="en-GB" sz="1600" kern="1200" dirty="0"/>
        </a:p>
      </dsp:txBody>
      <dsp:txXfrm rot="5400000">
        <a:off x="5368229" y="-2348410"/>
        <a:ext cx="455796" cy="5266944"/>
      </dsp:txXfrm>
    </dsp:sp>
    <dsp:sp modelId="{FFE05C7A-F77C-47C2-BF6A-F036F7749758}">
      <dsp:nvSpPr>
        <dsp:cNvPr id="0" name=""/>
        <dsp:cNvSpPr/>
      </dsp:nvSpPr>
      <dsp:spPr>
        <a:xfrm>
          <a:off x="0" y="188"/>
          <a:ext cx="2962656" cy="56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Engage Stakeholders </a:t>
          </a:r>
          <a:endParaRPr lang="en-GB" sz="1600" kern="1200" dirty="0"/>
        </a:p>
      </dsp:txBody>
      <dsp:txXfrm>
        <a:off x="0" y="188"/>
        <a:ext cx="2962656" cy="569746"/>
      </dsp:txXfrm>
    </dsp:sp>
    <dsp:sp modelId="{E1C5C91F-95F4-4E19-94F0-467129DF2CE8}">
      <dsp:nvSpPr>
        <dsp:cNvPr id="0" name=""/>
        <dsp:cNvSpPr/>
      </dsp:nvSpPr>
      <dsp:spPr>
        <a:xfrm rot="5400000">
          <a:off x="5368229" y="-1750176"/>
          <a:ext cx="4557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Questionnaire prepared, to be launched soon</a:t>
          </a:r>
          <a:endParaRPr lang="en-GB" sz="1600" kern="1200" dirty="0"/>
        </a:p>
      </dsp:txBody>
      <dsp:txXfrm rot="5400000">
        <a:off x="5368229" y="-1750176"/>
        <a:ext cx="455796" cy="5266944"/>
      </dsp:txXfrm>
    </dsp:sp>
    <dsp:sp modelId="{81612697-ABCB-4284-80C8-CD51138825FB}">
      <dsp:nvSpPr>
        <dsp:cNvPr id="0" name=""/>
        <dsp:cNvSpPr/>
      </dsp:nvSpPr>
      <dsp:spPr>
        <a:xfrm>
          <a:off x="0" y="598422"/>
          <a:ext cx="2962656" cy="56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Analyse existing situation – Technology Audit</a:t>
          </a:r>
          <a:endParaRPr lang="en-GB" sz="1600" kern="1200" dirty="0"/>
        </a:p>
      </dsp:txBody>
      <dsp:txXfrm>
        <a:off x="0" y="598422"/>
        <a:ext cx="2962656" cy="569746"/>
      </dsp:txXfrm>
    </dsp:sp>
    <dsp:sp modelId="{368C9697-3932-4F99-AA9D-E88D790C9A44}">
      <dsp:nvSpPr>
        <dsp:cNvPr id="0" name=""/>
        <dsp:cNvSpPr/>
      </dsp:nvSpPr>
      <dsp:spPr>
        <a:xfrm rot="5400000">
          <a:off x="5368229" y="-1151943"/>
          <a:ext cx="4557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Web CM with an eye to Enterprise CM</a:t>
          </a:r>
          <a:endParaRPr lang="en-GB" sz="1600" kern="1200" dirty="0"/>
        </a:p>
      </dsp:txBody>
      <dsp:txXfrm rot="5400000">
        <a:off x="5368229" y="-1151943"/>
        <a:ext cx="455796" cy="5266944"/>
      </dsp:txXfrm>
    </dsp:sp>
    <dsp:sp modelId="{DDEE074B-DCE9-4B73-9D6D-F9F082773AC9}">
      <dsp:nvSpPr>
        <dsp:cNvPr id="0" name=""/>
        <dsp:cNvSpPr/>
      </dsp:nvSpPr>
      <dsp:spPr>
        <a:xfrm>
          <a:off x="0" y="1196655"/>
          <a:ext cx="2962656" cy="56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Define Scope</a:t>
          </a:r>
          <a:endParaRPr lang="en-GB" sz="1600" kern="1200" dirty="0"/>
        </a:p>
      </dsp:txBody>
      <dsp:txXfrm>
        <a:off x="0" y="1196655"/>
        <a:ext cx="2962656" cy="569746"/>
      </dsp:txXfrm>
    </dsp:sp>
    <dsp:sp modelId="{5FF70520-DABA-4CDC-9BA1-7F3581D727EE}">
      <dsp:nvSpPr>
        <dsp:cNvPr id="0" name=""/>
        <dsp:cNvSpPr/>
      </dsp:nvSpPr>
      <dsp:spPr>
        <a:xfrm rot="5400000">
          <a:off x="5368229" y="-553709"/>
          <a:ext cx="4557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Quick and easy AND Full Control and easy</a:t>
          </a:r>
          <a:endParaRPr lang="en-GB" sz="1600" kern="1200" dirty="0"/>
        </a:p>
      </dsp:txBody>
      <dsp:txXfrm rot="5400000">
        <a:off x="5368229" y="-553709"/>
        <a:ext cx="455796" cy="5266944"/>
      </dsp:txXfrm>
    </dsp:sp>
    <dsp:sp modelId="{AC7A5D2E-E5BC-47CF-B094-E2AF0E0F1565}">
      <dsp:nvSpPr>
        <dsp:cNvPr id="0" name=""/>
        <dsp:cNvSpPr/>
      </dsp:nvSpPr>
      <dsp:spPr>
        <a:xfrm>
          <a:off x="0" y="1794889"/>
          <a:ext cx="2962656" cy="56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Understand </a:t>
          </a:r>
          <a:r>
            <a:rPr lang="en-GB" sz="1600" kern="1200" dirty="0" smtClean="0"/>
            <a:t>Requirements on IT</a:t>
          </a:r>
          <a:endParaRPr lang="en-GB" sz="1600" kern="1200" dirty="0"/>
        </a:p>
      </dsp:txBody>
      <dsp:txXfrm>
        <a:off x="0" y="1794889"/>
        <a:ext cx="2962656" cy="569746"/>
      </dsp:txXfrm>
    </dsp:sp>
    <dsp:sp modelId="{DCBC5865-8C05-4F56-A865-561696D0626A}">
      <dsp:nvSpPr>
        <dsp:cNvPr id="0" name=""/>
        <dsp:cNvSpPr/>
      </dsp:nvSpPr>
      <dsp:spPr>
        <a:xfrm rot="5400000">
          <a:off x="5368229" y="44523"/>
          <a:ext cx="4557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smtClean="0"/>
            <a:t>IT Investigations started around LA(M|O)P like service option</a:t>
          </a:r>
          <a:endParaRPr lang="en-GB" sz="1600" kern="1200" dirty="0"/>
        </a:p>
      </dsp:txBody>
      <dsp:txXfrm rot="5400000">
        <a:off x="5368229" y="44523"/>
        <a:ext cx="455796" cy="5266944"/>
      </dsp:txXfrm>
    </dsp:sp>
    <dsp:sp modelId="{397352D1-6B94-4416-B85C-6028DE7F9B80}">
      <dsp:nvSpPr>
        <dsp:cNvPr id="0" name=""/>
        <dsp:cNvSpPr/>
      </dsp:nvSpPr>
      <dsp:spPr>
        <a:xfrm>
          <a:off x="0" y="2393122"/>
          <a:ext cx="2962656" cy="56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Create Implementation Plan</a:t>
          </a:r>
          <a:endParaRPr lang="en-GB" sz="1600" kern="1200" dirty="0"/>
        </a:p>
      </dsp:txBody>
      <dsp:txXfrm>
        <a:off x="0" y="2393122"/>
        <a:ext cx="2962656" cy="569746"/>
      </dsp:txXfrm>
    </dsp:sp>
    <dsp:sp modelId="{B5997962-98AF-4183-97D2-01FF91841D67}">
      <dsp:nvSpPr>
        <dsp:cNvPr id="0" name=""/>
        <dsp:cNvSpPr/>
      </dsp:nvSpPr>
      <dsp:spPr>
        <a:xfrm rot="5400000">
          <a:off x="5368229" y="642757"/>
          <a:ext cx="4557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Service specification and costs</a:t>
          </a:r>
          <a:endParaRPr lang="en-GB" sz="1600" kern="1200" dirty="0"/>
        </a:p>
      </dsp:txBody>
      <dsp:txXfrm rot="5400000">
        <a:off x="5368229" y="642757"/>
        <a:ext cx="455796" cy="5266944"/>
      </dsp:txXfrm>
    </dsp:sp>
    <dsp:sp modelId="{92CDF0CF-A0DE-4722-B41C-9EA679381B06}">
      <dsp:nvSpPr>
        <dsp:cNvPr id="0" name=""/>
        <dsp:cNvSpPr/>
      </dsp:nvSpPr>
      <dsp:spPr>
        <a:xfrm>
          <a:off x="0" y="2991356"/>
          <a:ext cx="2962656" cy="56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Produce Recommendations/Requests</a:t>
          </a:r>
          <a:endParaRPr lang="en-GB" sz="1600" kern="1200" dirty="0"/>
        </a:p>
      </dsp:txBody>
      <dsp:txXfrm>
        <a:off x="0" y="2991356"/>
        <a:ext cx="2962656" cy="569746"/>
      </dsp:txXfrm>
    </dsp:sp>
    <dsp:sp modelId="{2BC76377-2A61-4744-B2EF-D8C97ECF0FEB}">
      <dsp:nvSpPr>
        <dsp:cNvPr id="0" name=""/>
        <dsp:cNvSpPr/>
      </dsp:nvSpPr>
      <dsp:spPr>
        <a:xfrm>
          <a:off x="0" y="3589589"/>
          <a:ext cx="2962656" cy="56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Engage Resources</a:t>
          </a:r>
          <a:endParaRPr lang="en-GB" sz="1600" kern="1200" dirty="0"/>
        </a:p>
      </dsp:txBody>
      <dsp:txXfrm>
        <a:off x="0" y="3589589"/>
        <a:ext cx="2962656" cy="569746"/>
      </dsp:txXfrm>
    </dsp:sp>
    <dsp:sp modelId="{D4763B7E-E6AC-4129-8FD6-E7E7ADACD9C2}">
      <dsp:nvSpPr>
        <dsp:cNvPr id="0" name=""/>
        <dsp:cNvSpPr/>
      </dsp:nvSpPr>
      <dsp:spPr>
        <a:xfrm>
          <a:off x="0" y="4187823"/>
          <a:ext cx="2962656" cy="56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Measure Success</a:t>
          </a:r>
          <a:endParaRPr lang="en-GB" sz="1600" kern="1200" dirty="0"/>
        </a:p>
      </dsp:txBody>
      <dsp:txXfrm>
        <a:off x="0" y="4187823"/>
        <a:ext cx="2962656" cy="5697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99855-68E4-49F1-BF70-991D1074349E}" type="datetimeFigureOut">
              <a:rPr lang="en-US" smtClean="0"/>
              <a:pPr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6F9F5-21E5-4647-8B2F-5F05F0418CA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ferenceDisplay.py?confId=9523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8145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ITSRM </a:t>
            </a:r>
            <a:br>
              <a:rPr lang="en-GB" dirty="0" smtClean="0"/>
            </a:br>
            <a:r>
              <a:rPr lang="en-GB" sz="3600" dirty="0" smtClean="0"/>
              <a:t>Content Management Infrastructure Coordination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00188"/>
          </a:xfrm>
        </p:spPr>
        <p:txBody>
          <a:bodyPr>
            <a:normAutofit/>
          </a:bodyPr>
          <a:lstStyle/>
          <a:p>
            <a:r>
              <a:rPr lang="en-GB" sz="1600" dirty="0" smtClean="0"/>
              <a:t>David Foster IT</a:t>
            </a:r>
          </a:p>
          <a:p>
            <a:r>
              <a:rPr lang="en-GB" sz="1600" dirty="0" smtClean="0"/>
              <a:t>June 2010</a:t>
            </a:r>
            <a:endParaRPr lang="en-GB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Motivation</a:t>
            </a:r>
          </a:p>
          <a:p>
            <a:pPr lvl="1"/>
            <a:r>
              <a:rPr lang="en-GB" dirty="0" smtClean="0"/>
              <a:t>While </a:t>
            </a:r>
            <a:r>
              <a:rPr lang="en-GB" dirty="0" err="1" smtClean="0"/>
              <a:t>sharepoint</a:t>
            </a:r>
            <a:r>
              <a:rPr lang="en-GB" dirty="0" smtClean="0"/>
              <a:t> has become the recommended tool for creating collaborative sites it has been questioned as the best, or even appropriate, tool for content management and web content application development.</a:t>
            </a:r>
          </a:p>
          <a:p>
            <a:r>
              <a:rPr lang="en-GB" dirty="0" smtClean="0"/>
              <a:t>Strategy</a:t>
            </a:r>
          </a:p>
          <a:p>
            <a:pPr lvl="1"/>
            <a:r>
              <a:rPr lang="en-GB" dirty="0" smtClean="0"/>
              <a:t>The intention is to organise meetings and collect information that will drive decision making for IT support for content management infrastructure.</a:t>
            </a:r>
          </a:p>
          <a:p>
            <a:pPr lvl="1"/>
            <a:r>
              <a:rPr lang="en-GB" dirty="0" smtClean="0"/>
              <a:t>The activity is entitled: ENTICE “Enterprise Needs for Tools and Infrastructure for Content Exploitation”</a:t>
            </a:r>
          </a:p>
          <a:p>
            <a:r>
              <a:rPr lang="en-GB" dirty="0" smtClean="0"/>
              <a:t>Stakeholders</a:t>
            </a:r>
          </a:p>
          <a:p>
            <a:pPr lvl="1"/>
            <a:r>
              <a:rPr lang="en-GB" dirty="0" smtClean="0"/>
              <a:t>There are a number of key stakeholders that have been identified as they have expressed already interest in the problem (HR, DG-COM, Experiments). </a:t>
            </a:r>
          </a:p>
          <a:p>
            <a:pPr lvl="1"/>
            <a:r>
              <a:rPr lang="en-GB" dirty="0" smtClean="0"/>
              <a:t>The intention here is to ensure that all potential stakeholders who wish to </a:t>
            </a:r>
            <a:r>
              <a:rPr lang="en-GB" u="sng" dirty="0" smtClean="0"/>
              <a:t>actively participate </a:t>
            </a:r>
            <a:r>
              <a:rPr lang="en-GB" dirty="0" smtClean="0"/>
              <a:t>have the opportunity to do so.</a:t>
            </a:r>
          </a:p>
          <a:p>
            <a:r>
              <a:rPr lang="en-GB" dirty="0" smtClean="0"/>
              <a:t>Status</a:t>
            </a:r>
          </a:p>
          <a:p>
            <a:pPr lvl="1"/>
            <a:r>
              <a:rPr lang="en-GB" dirty="0" smtClean="0"/>
              <a:t>One meeting has been held with the known interested parties and established there is indeed a need and interest to discuss this issue and make recommendations, especially as these will have resource implications.</a:t>
            </a:r>
          </a:p>
          <a:p>
            <a:pPr lvl="1"/>
            <a:r>
              <a:rPr lang="en-GB" dirty="0" smtClean="0">
                <a:hlinkClick r:id="rId2"/>
              </a:rPr>
              <a:t>http://indico.cern.ch/conferenceDisplay.py?confId=95230</a:t>
            </a:r>
            <a:endParaRPr lang="en-GB" dirty="0" smtClean="0"/>
          </a:p>
          <a:p>
            <a:pPr lvl="1"/>
            <a:endParaRPr lang="en-GB" dirty="0" smtClean="0"/>
          </a:p>
          <a:p>
            <a:pPr marL="342900" lvl="1" indent="-342900"/>
            <a:endParaRPr lang="en-GB" b="1" dirty="0" smtClean="0"/>
          </a:p>
          <a:p>
            <a:pPr marL="342900" lvl="1" indent="-342900"/>
            <a:endParaRPr lang="en-GB" b="1" dirty="0" smtClean="0"/>
          </a:p>
          <a:p>
            <a:pPr marL="342900" lvl="1" indent="-342900"/>
            <a:r>
              <a:rPr lang="en-GB" b="1" dirty="0" smtClean="0"/>
              <a:t>This is not a meeting on the philosophy of communications CERN-wide but is to discuss the tools and infrastructure the </a:t>
            </a:r>
            <a:r>
              <a:rPr lang="en-GB" b="1" u="sng" dirty="0" smtClean="0"/>
              <a:t>applications and site developers </a:t>
            </a:r>
            <a:r>
              <a:rPr lang="en-GB" b="1" dirty="0" smtClean="0"/>
              <a:t> use. This meeting concentrates on the “How” and in particular the services IT can offer.</a:t>
            </a:r>
          </a:p>
          <a:p>
            <a:pPr marL="342900" lvl="1" indent="-342900"/>
            <a:endParaRPr lang="en-GB" b="1" dirty="0" smtClean="0"/>
          </a:p>
          <a:p>
            <a:pPr marL="342900" lvl="1" indent="-342900"/>
            <a:r>
              <a:rPr lang="en-GB" b="1" dirty="0" smtClean="0"/>
              <a:t>The “What” is discussed in other places (e.g. LOG)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What services should IT be providing to support the user communities?</a:t>
            </a:r>
          </a:p>
          <a:p>
            <a:pPr lvl="1"/>
            <a:r>
              <a:rPr lang="en-GB" dirty="0" smtClean="0"/>
              <a:t>After the first meeting, </a:t>
            </a:r>
            <a:r>
              <a:rPr lang="en-GB" dirty="0" err="1" smtClean="0"/>
              <a:t>Opensource</a:t>
            </a:r>
            <a:r>
              <a:rPr lang="en-GB" dirty="0" smtClean="0"/>
              <a:t> stack seems to be reasonable – but we need to agree on many details.</a:t>
            </a:r>
          </a:p>
          <a:p>
            <a:pPr lvl="1"/>
            <a:r>
              <a:rPr lang="en-GB" dirty="0" smtClean="0"/>
              <a:t>Need to define the service specification and resource it accordingly.</a:t>
            </a:r>
          </a:p>
          <a:p>
            <a:r>
              <a:rPr lang="en-GB" dirty="0" smtClean="0"/>
              <a:t>How does this fit into the bigger picture?</a:t>
            </a:r>
            <a:endParaRPr lang="en-GB" dirty="0" smtClean="0"/>
          </a:p>
          <a:p>
            <a:pPr lvl="1"/>
            <a:r>
              <a:rPr lang="en-GB" dirty="0" smtClean="0"/>
              <a:t>1. We need to identify what content is important for people and needs to be accessed.</a:t>
            </a:r>
          </a:p>
          <a:p>
            <a:pPr lvl="1"/>
            <a:r>
              <a:rPr lang="en-GB" dirty="0" smtClean="0"/>
              <a:t>2. We need to identify how that content can be accessed (syndicated).</a:t>
            </a:r>
          </a:p>
          <a:p>
            <a:pPr lvl="2"/>
            <a:r>
              <a:rPr lang="en-GB" dirty="0" smtClean="0"/>
              <a:t>Authoring and Retrieving</a:t>
            </a:r>
          </a:p>
          <a:p>
            <a:pPr lvl="1"/>
            <a:r>
              <a:rPr lang="en-GB" dirty="0" smtClean="0"/>
              <a:t>3. We need to identify what tools people need to access content.</a:t>
            </a:r>
          </a:p>
          <a:p>
            <a:pPr lvl="2"/>
            <a:r>
              <a:rPr lang="en-GB" dirty="0" smtClean="0"/>
              <a:t>Authoring and Retrieving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sort of things that might be discussed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Will a LAMP stack be acceptable as LAOP replacing </a:t>
            </a:r>
            <a:r>
              <a:rPr lang="en-GB" dirty="0" err="1" smtClean="0"/>
              <a:t>MySQL</a:t>
            </a:r>
            <a:r>
              <a:rPr lang="en-GB" dirty="0" smtClean="0"/>
              <a:t> with Oracle?</a:t>
            </a:r>
          </a:p>
          <a:p>
            <a:r>
              <a:rPr lang="en-GB" dirty="0" smtClean="0"/>
              <a:t>What interface methods need to be supported to which repositories?</a:t>
            </a:r>
          </a:p>
          <a:p>
            <a:r>
              <a:rPr lang="en-GB" dirty="0" smtClean="0"/>
              <a:t>Would a service description that includes a framework for only </a:t>
            </a:r>
            <a:r>
              <a:rPr lang="en-GB" dirty="0" err="1" smtClean="0"/>
              <a:t>Drupal</a:t>
            </a:r>
            <a:r>
              <a:rPr lang="en-GB" dirty="0" smtClean="0"/>
              <a:t> be acceptable?</a:t>
            </a:r>
          </a:p>
          <a:p>
            <a:r>
              <a:rPr lang="en-GB" dirty="0" smtClean="0"/>
              <a:t>How should the service be requested by the user and what controls should be in place?</a:t>
            </a:r>
          </a:p>
          <a:p>
            <a:r>
              <a:rPr lang="en-GB" dirty="0" smtClean="0"/>
              <a:t>How will the service be supported? VM’s or dedicated boxes? What are the implications?</a:t>
            </a:r>
          </a:p>
          <a:p>
            <a:r>
              <a:rPr lang="en-GB" dirty="0" smtClean="0"/>
              <a:t>The advantages of centralised security scans to be debated. Would that allow user installable modules freely?</a:t>
            </a:r>
          </a:p>
          <a:p>
            <a:r>
              <a:rPr lang="en-GB" dirty="0" smtClean="0"/>
              <a:t>Do we need an application module repository and  how would it be managed?</a:t>
            </a:r>
          </a:p>
          <a:p>
            <a:r>
              <a:rPr lang="en-GB" dirty="0" smtClean="0"/>
              <a:t>Do we understand how the back-end for the websites can be made scalable using the open-source tools?</a:t>
            </a:r>
          </a:p>
          <a:p>
            <a:r>
              <a:rPr lang="en-GB" dirty="0" smtClean="0"/>
              <a:t>If there is a central </a:t>
            </a:r>
            <a:r>
              <a:rPr lang="en-GB" dirty="0" err="1" smtClean="0"/>
              <a:t>Drupal</a:t>
            </a:r>
            <a:r>
              <a:rPr lang="en-GB" dirty="0" smtClean="0"/>
              <a:t> service what should the upgrade policy be, for example to </a:t>
            </a:r>
            <a:r>
              <a:rPr lang="en-GB" dirty="0" err="1" smtClean="0"/>
              <a:t>Drupal</a:t>
            </a:r>
            <a:r>
              <a:rPr lang="en-GB" dirty="0" smtClean="0"/>
              <a:t> 7?</a:t>
            </a:r>
          </a:p>
          <a:p>
            <a:r>
              <a:rPr lang="en-GB" dirty="0" smtClean="0"/>
              <a:t>What will the backup/restore policy be?</a:t>
            </a:r>
          </a:p>
          <a:p>
            <a:r>
              <a:rPr lang="en-GB" dirty="0" smtClean="0"/>
              <a:t>How should the </a:t>
            </a:r>
            <a:r>
              <a:rPr lang="en-GB" dirty="0" err="1" smtClean="0"/>
              <a:t>sharepoint</a:t>
            </a:r>
            <a:r>
              <a:rPr lang="en-GB" dirty="0" smtClean="0"/>
              <a:t> service be extended? Will sandboxing enable usable installable </a:t>
            </a:r>
            <a:r>
              <a:rPr lang="en-GB" dirty="0" err="1" smtClean="0"/>
              <a:t>Webparts</a:t>
            </a:r>
            <a:r>
              <a:rPr lang="en-GB" dirty="0" smtClean="0"/>
              <a:t>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Work Plan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57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Actions from the first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57428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CMS indicated they had planned to do a survey to bring together requirements and possible implementation ideas across the experiment. It was decided that this would be good to do together with ENTICE as a single exercise. </a:t>
            </a:r>
          </a:p>
          <a:p>
            <a:pPr lvl="1"/>
            <a:r>
              <a:rPr lang="en-US" dirty="0" smtClean="0"/>
              <a:t>A framework for general information gathering by the end of May.</a:t>
            </a:r>
            <a:endParaRPr lang="en-GB" dirty="0" smtClean="0"/>
          </a:p>
          <a:p>
            <a:pPr lvl="1"/>
            <a:r>
              <a:rPr lang="en-US" dirty="0" smtClean="0"/>
              <a:t>Next meeting to </a:t>
            </a:r>
            <a:r>
              <a:rPr lang="en-US" dirty="0" err="1" smtClean="0"/>
              <a:t>finalise</a:t>
            </a:r>
            <a:r>
              <a:rPr lang="en-US" dirty="0" smtClean="0"/>
              <a:t> the framework early June</a:t>
            </a:r>
            <a:endParaRPr lang="en-GB" dirty="0" smtClean="0"/>
          </a:p>
          <a:p>
            <a:pPr lvl="0"/>
            <a:r>
              <a:rPr lang="en-US" dirty="0" smtClean="0"/>
              <a:t>Information gathering using the framework in June</a:t>
            </a:r>
            <a:endParaRPr lang="en-GB" dirty="0" smtClean="0"/>
          </a:p>
          <a:p>
            <a:pPr lvl="0"/>
            <a:r>
              <a:rPr lang="en-US" dirty="0" smtClean="0"/>
              <a:t>Meeting to discuss results early July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4000504"/>
            <a:ext cx="73148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next meeting is scheduled for the 9</a:t>
            </a:r>
            <a:r>
              <a:rPr lang="en-GB" baseline="30000" dirty="0" smtClean="0"/>
              <a:t>th</a:t>
            </a:r>
            <a:r>
              <a:rPr lang="en-GB" dirty="0" smtClean="0"/>
              <a:t> June </a:t>
            </a:r>
          </a:p>
          <a:p>
            <a:endParaRPr lang="en-GB" dirty="0" smtClean="0"/>
          </a:p>
          <a:p>
            <a:r>
              <a:rPr lang="en-GB" dirty="0" smtClean="0"/>
              <a:t>Additional requests for participation should be sent to david.foster@cern.ch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6784</TotalTime>
  <Words>598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ITSRM  Content Management Infrastructure Coordination</vt:lpstr>
      <vt:lpstr>Background</vt:lpstr>
      <vt:lpstr>Objectives</vt:lpstr>
      <vt:lpstr>The sort of things that might be discussed</vt:lpstr>
      <vt:lpstr>Initial Work Plan</vt:lpstr>
      <vt:lpstr>Actions from the first meeting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Plan Draft</dc:title>
  <dc:creator>david</dc:creator>
  <cp:lastModifiedBy>david</cp:lastModifiedBy>
  <cp:revision>60</cp:revision>
  <dcterms:created xsi:type="dcterms:W3CDTF">2010-05-05T07:34:41Z</dcterms:created>
  <dcterms:modified xsi:type="dcterms:W3CDTF">2010-06-09T11:54:31Z</dcterms:modified>
</cp:coreProperties>
</file>