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7" r:id="rId2"/>
    <p:sldId id="256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58"/>
  </p:normalViewPr>
  <p:slideViewPr>
    <p:cSldViewPr snapToGrid="0" snapToObjects="1">
      <p:cViewPr varScale="1">
        <p:scale>
          <a:sx n="92" d="100"/>
          <a:sy n="92" d="100"/>
        </p:scale>
        <p:origin x="1664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7BC28-06A5-E443-A1AD-07F07A2C8EF4}" type="datetimeFigureOut">
              <a:rPr lang="en-FR" smtClean="0"/>
              <a:t>22/09/2020</a:t>
            </a:fld>
            <a:endParaRPr lang="en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350AA6-1739-0E43-9E7D-C4F6C77F8E20}" type="slidenum">
              <a:rPr lang="en-FR" smtClean="0"/>
              <a:t>‹#›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21360411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7BC28-06A5-E443-A1AD-07F07A2C8EF4}" type="datetimeFigureOut">
              <a:rPr lang="en-FR" smtClean="0"/>
              <a:t>22/09/2020</a:t>
            </a:fld>
            <a:endParaRPr lang="en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350AA6-1739-0E43-9E7D-C4F6C77F8E20}" type="slidenum">
              <a:rPr lang="en-FR" smtClean="0"/>
              <a:t>‹#›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11724543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7BC28-06A5-E443-A1AD-07F07A2C8EF4}" type="datetimeFigureOut">
              <a:rPr lang="en-FR" smtClean="0"/>
              <a:t>22/09/2020</a:t>
            </a:fld>
            <a:endParaRPr lang="en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350AA6-1739-0E43-9E7D-C4F6C77F8E20}" type="slidenum">
              <a:rPr lang="en-FR" smtClean="0"/>
              <a:t>‹#›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38617989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7BC28-06A5-E443-A1AD-07F07A2C8EF4}" type="datetimeFigureOut">
              <a:rPr lang="en-FR" smtClean="0"/>
              <a:t>22/09/2020</a:t>
            </a:fld>
            <a:endParaRPr lang="en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350AA6-1739-0E43-9E7D-C4F6C77F8E20}" type="slidenum">
              <a:rPr lang="en-FR" smtClean="0"/>
              <a:t>‹#›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37815474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7BC28-06A5-E443-A1AD-07F07A2C8EF4}" type="datetimeFigureOut">
              <a:rPr lang="en-FR" smtClean="0"/>
              <a:t>22/09/2020</a:t>
            </a:fld>
            <a:endParaRPr lang="en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350AA6-1739-0E43-9E7D-C4F6C77F8E20}" type="slidenum">
              <a:rPr lang="en-FR" smtClean="0"/>
              <a:t>‹#›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9588975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7BC28-06A5-E443-A1AD-07F07A2C8EF4}" type="datetimeFigureOut">
              <a:rPr lang="en-FR" smtClean="0"/>
              <a:t>22/09/2020</a:t>
            </a:fld>
            <a:endParaRPr lang="en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350AA6-1739-0E43-9E7D-C4F6C77F8E20}" type="slidenum">
              <a:rPr lang="en-FR" smtClean="0"/>
              <a:t>‹#›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20306699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7BC28-06A5-E443-A1AD-07F07A2C8EF4}" type="datetimeFigureOut">
              <a:rPr lang="en-FR" smtClean="0"/>
              <a:t>22/09/2020</a:t>
            </a:fld>
            <a:endParaRPr lang="en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350AA6-1739-0E43-9E7D-C4F6C77F8E20}" type="slidenum">
              <a:rPr lang="en-FR" smtClean="0"/>
              <a:t>‹#›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9590303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7BC28-06A5-E443-A1AD-07F07A2C8EF4}" type="datetimeFigureOut">
              <a:rPr lang="en-FR" smtClean="0"/>
              <a:t>22/09/2020</a:t>
            </a:fld>
            <a:endParaRPr lang="en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350AA6-1739-0E43-9E7D-C4F6C77F8E20}" type="slidenum">
              <a:rPr lang="en-FR" smtClean="0"/>
              <a:t>‹#›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3182748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7BC28-06A5-E443-A1AD-07F07A2C8EF4}" type="datetimeFigureOut">
              <a:rPr lang="en-FR" smtClean="0"/>
              <a:t>22/09/2020</a:t>
            </a:fld>
            <a:endParaRPr lang="en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350AA6-1739-0E43-9E7D-C4F6C77F8E20}" type="slidenum">
              <a:rPr lang="en-FR" smtClean="0"/>
              <a:t>‹#›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29691645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7BC28-06A5-E443-A1AD-07F07A2C8EF4}" type="datetimeFigureOut">
              <a:rPr lang="en-FR" smtClean="0"/>
              <a:t>22/09/2020</a:t>
            </a:fld>
            <a:endParaRPr lang="en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350AA6-1739-0E43-9E7D-C4F6C77F8E20}" type="slidenum">
              <a:rPr lang="en-FR" smtClean="0"/>
              <a:t>‹#›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703236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7BC28-06A5-E443-A1AD-07F07A2C8EF4}" type="datetimeFigureOut">
              <a:rPr lang="en-FR" smtClean="0"/>
              <a:t>22/09/2020</a:t>
            </a:fld>
            <a:endParaRPr lang="en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350AA6-1739-0E43-9E7D-C4F6C77F8E20}" type="slidenum">
              <a:rPr lang="en-FR" smtClean="0"/>
              <a:t>‹#›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26596764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37BC28-06A5-E443-A1AD-07F07A2C8EF4}" type="datetimeFigureOut">
              <a:rPr lang="en-FR" smtClean="0"/>
              <a:t>22/09/2020</a:t>
            </a:fld>
            <a:endParaRPr lang="en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350AA6-1739-0E43-9E7D-C4F6C77F8E20}" type="slidenum">
              <a:rPr lang="en-FR" smtClean="0"/>
              <a:t>‹#›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17158272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ell phone&#10;&#10;Description automatically generated">
            <a:extLst>
              <a:ext uri="{FF2B5EF4-FFF2-40B4-BE49-F238E27FC236}">
                <a16:creationId xmlns:a16="http://schemas.microsoft.com/office/drawing/2014/main" id="{A25C1C29-786D-A74A-AA73-965BBFA5962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5600" y="793750"/>
            <a:ext cx="8432800" cy="5270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37044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screenshot of a computer&#10;&#10;Description automatically generated">
            <a:extLst>
              <a:ext uri="{FF2B5EF4-FFF2-40B4-BE49-F238E27FC236}">
                <a16:creationId xmlns:a16="http://schemas.microsoft.com/office/drawing/2014/main" id="{CB1C1BD5-DCDA-B14E-B44F-CD0BA50B8C9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3455" y="434556"/>
            <a:ext cx="8180836" cy="62017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613829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</TotalTime>
  <Words>0</Words>
  <Application>Microsoft Macintosh PowerPoint</Application>
  <PresentationFormat>On-screen Show (4:3)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Michael Albrow</dc:creator>
  <cp:lastModifiedBy>Michael Albrow</cp:lastModifiedBy>
  <cp:revision>1</cp:revision>
  <dcterms:created xsi:type="dcterms:W3CDTF">2020-09-22T14:54:03Z</dcterms:created>
  <dcterms:modified xsi:type="dcterms:W3CDTF">2020-09-22T14:55:07Z</dcterms:modified>
</cp:coreProperties>
</file>