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11"/>
  </p:notesMasterIdLst>
  <p:sldIdLst>
    <p:sldId id="256" r:id="rId3"/>
    <p:sldId id="264" r:id="rId4"/>
    <p:sldId id="257" r:id="rId5"/>
    <p:sldId id="259" r:id="rId6"/>
    <p:sldId id="260" r:id="rId7"/>
    <p:sldId id="262" r:id="rId8"/>
    <p:sldId id="263" r:id="rId9"/>
    <p:sldId id="258" r:id="rId10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1744" autoAdjust="0"/>
  </p:normalViewPr>
  <p:slideViewPr>
    <p:cSldViewPr snapToGrid="0" snapToObjects="1">
      <p:cViewPr varScale="1">
        <p:scale>
          <a:sx n="65" d="100"/>
          <a:sy n="65" d="100"/>
        </p:scale>
        <p:origin x="1344" y="52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28/09/2020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back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career</a:t>
            </a:r>
            <a:r>
              <a:rPr lang="fr-FR" dirty="0" smtClean="0"/>
              <a:t> at CERN ?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baseline="0" dirty="0" smtClean="0"/>
              <a:t> new, and for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the changes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drastic</a:t>
            </a:r>
            <a:r>
              <a:rPr lang="fr-FR" baseline="0" dirty="0" smtClean="0"/>
              <a:t> :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leaving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a job, or </a:t>
            </a:r>
            <a:r>
              <a:rPr lang="fr-FR" baseline="0" dirty="0" err="1" smtClean="0"/>
              <a:t>starting</a:t>
            </a:r>
            <a:r>
              <a:rPr lang="fr-FR" baseline="0" dirty="0" smtClean="0"/>
              <a:t> for the first time a job, a country, </a:t>
            </a:r>
            <a:r>
              <a:rPr lang="fr-FR" baseline="0" dirty="0" err="1" smtClean="0"/>
              <a:t>family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.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having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many</a:t>
            </a:r>
            <a:r>
              <a:rPr lang="fr-FR" baseline="0" dirty="0" smtClean="0"/>
              <a:t> challenges : </a:t>
            </a:r>
            <a:r>
              <a:rPr lang="fr-FR" baseline="0" dirty="0" err="1" smtClean="0"/>
              <a:t>learning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francais</a:t>
            </a:r>
            <a:r>
              <a:rPr lang="fr-FR" baseline="0" dirty="0" smtClean="0"/>
              <a:t> », a new job, building a new social network,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in a country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the one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know.</a:t>
            </a:r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But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made the jump, </a:t>
            </a:r>
            <a:r>
              <a:rPr lang="fr-FR" baseline="0" dirty="0" err="1" smtClean="0"/>
              <a:t>liked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thrill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CERNois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This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picture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show at the induction sessions for new staff and </a:t>
            </a:r>
            <a:r>
              <a:rPr lang="fr-FR" baseline="0" dirty="0" err="1" smtClean="0"/>
              <a:t>fellows</a:t>
            </a:r>
            <a:r>
              <a:rPr lang="fr-FR" baseline="0" dirty="0" smtClean="0"/>
              <a:t> … and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explain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people in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jump.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53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now</a:t>
            </a:r>
            <a:r>
              <a:rPr lang="fr-FR" dirty="0" smtClean="0"/>
              <a:t> a bit </a:t>
            </a:r>
            <a:r>
              <a:rPr lang="fr-FR" dirty="0" err="1" smtClean="0"/>
              <a:t>later</a:t>
            </a:r>
            <a:r>
              <a:rPr lang="fr-FR" dirty="0" smtClean="0"/>
              <a:t> in the </a:t>
            </a:r>
            <a:r>
              <a:rPr lang="fr-FR" dirty="0" err="1" smtClean="0"/>
              <a:t>day</a:t>
            </a:r>
            <a:r>
              <a:rPr lang="fr-FR" dirty="0" smtClean="0"/>
              <a:t>,</a:t>
            </a:r>
            <a:r>
              <a:rPr lang="fr-FR" baseline="0" dirty="0" smtClean="0"/>
              <a:t> and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career</a:t>
            </a:r>
            <a:r>
              <a:rPr lang="fr-FR" baseline="0" dirty="0" smtClean="0"/>
              <a:t>,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have to </a:t>
            </a:r>
            <a:r>
              <a:rPr lang="fr-FR" dirty="0" err="1" smtClean="0"/>
              <a:t>make</a:t>
            </a:r>
            <a:r>
              <a:rPr lang="fr-FR" dirty="0" smtClean="0"/>
              <a:t> a new jump.</a:t>
            </a:r>
          </a:p>
          <a:p>
            <a:r>
              <a:rPr lang="fr-FR" dirty="0" err="1" smtClean="0"/>
              <a:t>Again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: a job at CERN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handed</a:t>
            </a:r>
            <a:r>
              <a:rPr lang="fr-FR" baseline="0" dirty="0" smtClean="0"/>
              <a:t> over, </a:t>
            </a:r>
            <a:r>
              <a:rPr lang="fr-FR" baseline="0" dirty="0" err="1" smtClean="0"/>
              <a:t>colleagues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people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leave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and go back to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home country or a new destination.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faced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new challenges.</a:t>
            </a:r>
          </a:p>
          <a:p>
            <a:endParaRPr lang="fr-FR" baseline="0" dirty="0" smtClean="0"/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CERN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jump.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food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thought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prepare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yourself</a:t>
            </a:r>
            <a:r>
              <a:rPr lang="fr-FR" baseline="0" dirty="0" smtClean="0"/>
              <a:t> and know «  ou est-ce que vous allez mettre les pieds ».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do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in 2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seminars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slide)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6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80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 have a very dense program for the morning, and our aim is to finish at 12.30.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Between now and then, we will cover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Early retirement possibilities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End of contract entitlements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Departure formalities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Benefits of the CERN Pension Fund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anose="020B0604020202020204" pitchFamily="34" charset="0"/>
              </a:rPr>
              <a:t>Coffee and Tea break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CERN Health Insurance Scheme (CHIS)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GACEPA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Testimonials from 3 retired staff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next steps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with more information on the 2 days seminars in 2017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155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/>
              <a:t>Time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intervention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divided</a:t>
            </a:r>
            <a:r>
              <a:rPr lang="fr-FR" baseline="0" dirty="0" smtClean="0"/>
              <a:t> in </a:t>
            </a:r>
          </a:p>
          <a:p>
            <a:r>
              <a:rPr lang="fr-FR" baseline="0" dirty="0" smtClean="0"/>
              <a:t>2/3 for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and 1/3 for Q/A</a:t>
            </a:r>
          </a:p>
          <a:p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Most interventions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in French,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slides in English.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question in English or in French,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like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interrupt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-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Use the microphone, by </a:t>
            </a:r>
            <a:r>
              <a:rPr lang="fr-FR" baseline="0" dirty="0" err="1" smtClean="0"/>
              <a:t>pushing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red</a:t>
            </a:r>
            <a:r>
              <a:rPr lang="fr-FR" baseline="0" dirty="0" smtClean="0"/>
              <a:t> light.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finished</a:t>
            </a:r>
            <a:r>
              <a:rPr lang="fr-FR" baseline="0" dirty="0" smtClean="0"/>
              <a:t>, push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 – light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go out.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Questions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general</a:t>
            </a:r>
            <a:r>
              <a:rPr lang="fr-FR" baseline="0" dirty="0" smtClean="0"/>
              <a:t> ;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questions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linked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individual</a:t>
            </a:r>
            <a:r>
              <a:rPr lang="fr-FR" baseline="0" dirty="0" smtClean="0"/>
              <a:t> situation,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appointment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The </a:t>
            </a:r>
            <a:r>
              <a:rPr lang="fr-FR" b="1" dirty="0" smtClean="0"/>
              <a:t>Slides</a:t>
            </a:r>
            <a:r>
              <a:rPr lang="fr-FR" b="1" baseline="0" dirty="0" smtClean="0"/>
              <a:t> </a:t>
            </a:r>
            <a:r>
              <a:rPr lang="fr-FR" baseline="0" dirty="0" smtClean="0"/>
              <a:t>are on </a:t>
            </a:r>
            <a:r>
              <a:rPr lang="fr-FR" baseline="0" dirty="0" err="1" smtClean="0"/>
              <a:t>Indico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="1" baseline="0" dirty="0" smtClean="0"/>
              <a:t>brochure « </a:t>
            </a:r>
            <a:r>
              <a:rPr lang="fr-FR" b="1" baseline="0" dirty="0" err="1" smtClean="0"/>
              <a:t>When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you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leave</a:t>
            </a:r>
            <a:r>
              <a:rPr lang="fr-FR" b="1" baseline="0" dirty="0" smtClean="0"/>
              <a:t> CERN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up to date by the Social Affairs Service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colleague</a:t>
            </a:r>
            <a:r>
              <a:rPr lang="fr-FR" baseline="0" dirty="0" smtClean="0"/>
              <a:t> Sybille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information on the content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brochure</a:t>
            </a:r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="1" baseline="0" dirty="0" smtClean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procedures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specifically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departure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formalities</a:t>
            </a:r>
            <a:endParaRPr lang="fr-FR" baseline="0" dirty="0" smtClean="0"/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have </a:t>
            </a:r>
            <a:r>
              <a:rPr lang="fr-FR" b="1" baseline="0" dirty="0" smtClean="0"/>
              <a:t>a </a:t>
            </a:r>
            <a:r>
              <a:rPr lang="fr-FR" b="1" baseline="0" dirty="0" err="1" smtClean="0"/>
              <a:t>video</a:t>
            </a:r>
            <a:r>
              <a:rPr lang="fr-FR" b="1" baseline="0" dirty="0" smtClean="0"/>
              <a:t> of a </a:t>
            </a:r>
            <a:r>
              <a:rPr lang="fr-FR" b="1" baseline="0" dirty="0" err="1" smtClean="0"/>
              <a:t>director</a:t>
            </a:r>
            <a:r>
              <a:rPr lang="fr-FR" b="1" baseline="0" dirty="0" smtClean="0"/>
              <a:t> at WHO </a:t>
            </a:r>
            <a:r>
              <a:rPr lang="fr-FR" baseline="0" dirty="0" err="1" smtClean="0"/>
              <a:t>addressing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himself</a:t>
            </a:r>
            <a:r>
              <a:rPr lang="fr-FR" baseline="0" dirty="0" smtClean="0"/>
              <a:t> to people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are in a 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situation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. He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everything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changes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retire and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intelligently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Highly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recommended</a:t>
            </a:r>
            <a:r>
              <a:rPr lang="fr-FR" baseline="0" dirty="0" smtClean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0653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8976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://admin-eguide.web.cern.ch/en/procedure/departure-formaliti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Quitter le CERN – </a:t>
            </a:r>
            <a:r>
              <a:rPr lang="fr-FR" dirty="0" err="1" smtClean="0"/>
              <a:t>Leaving</a:t>
            </a:r>
            <a:r>
              <a:rPr lang="fr-FR" dirty="0" smtClean="0"/>
              <a:t> CERN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>
          <a:xfrm>
            <a:off x="2481929" y="3962651"/>
            <a:ext cx="3526325" cy="314740"/>
          </a:xfrm>
        </p:spPr>
        <p:txBody>
          <a:bodyPr/>
          <a:lstStyle/>
          <a:p>
            <a:r>
              <a:rPr lang="fr-FR" dirty="0" smtClean="0"/>
              <a:t>Erwin MOSSELMANS, HR-LD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99" y="330270"/>
            <a:ext cx="6684347" cy="23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9816" y="253275"/>
            <a:ext cx="6219957" cy="416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41" y="271807"/>
            <a:ext cx="6167307" cy="43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seminars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Leaving</a:t>
            </a:r>
            <a:r>
              <a:rPr lang="fr-FR" dirty="0" smtClean="0"/>
              <a:t> CERN, </a:t>
            </a:r>
          </a:p>
          <a:p>
            <a:pPr marL="448056" lvl="1" indent="0">
              <a:buNone/>
            </a:pPr>
            <a:r>
              <a:rPr lang="fr-FR" dirty="0" smtClean="0"/>
              <a:t>	½ </a:t>
            </a:r>
            <a:r>
              <a:rPr lang="fr-FR" dirty="0" err="1" smtClean="0"/>
              <a:t>day</a:t>
            </a:r>
            <a:r>
              <a:rPr lang="fr-FR" dirty="0" smtClean="0"/>
              <a:t>, </a:t>
            </a:r>
            <a:r>
              <a:rPr lang="fr-FR" dirty="0" err="1" smtClean="0"/>
              <a:t>today</a:t>
            </a:r>
            <a:endParaRPr lang="fr-FR" dirty="0" smtClean="0"/>
          </a:p>
          <a:p>
            <a:pPr marL="448056" lvl="1" indent="0">
              <a:buNone/>
            </a:pPr>
            <a:endParaRPr lang="fr-FR" dirty="0" smtClean="0"/>
          </a:p>
          <a:p>
            <a:r>
              <a:rPr lang="fr-FR" dirty="0" err="1" smtClean="0"/>
              <a:t>Preparing</a:t>
            </a:r>
            <a:r>
              <a:rPr lang="fr-FR" dirty="0" smtClean="0"/>
              <a:t> retirement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2.5 </a:t>
            </a:r>
            <a:r>
              <a:rPr lang="fr-FR" dirty="0" err="1" smtClean="0"/>
              <a:t>days</a:t>
            </a:r>
            <a:r>
              <a:rPr lang="fr-FR" dirty="0" smtClean="0"/>
              <a:t>, in November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in collaboration </a:t>
            </a:r>
            <a:r>
              <a:rPr lang="fr-FR" dirty="0" err="1" smtClean="0"/>
              <a:t>with</a:t>
            </a:r>
            <a:r>
              <a:rPr lang="fr-FR" dirty="0" smtClean="0"/>
              <a:t> ILO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18568" y="3032760"/>
            <a:ext cx="301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Postponed to 2021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77795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09:10 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Early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departure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possibilities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09:40 		End of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contract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entitlements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09:55 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Departure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formalities</a:t>
            </a:r>
            <a:r>
              <a:rPr lang="fr-FR" altLang="en-US" sz="3100" dirty="0" smtClean="0">
                <a:latin typeface="Arial" panose="020B0604020202020204" pitchFamily="34" charset="0"/>
              </a:rPr>
              <a:t/>
            </a:r>
            <a:br>
              <a:rPr lang="fr-FR" altLang="en-US" sz="3100" dirty="0" smtClean="0">
                <a:latin typeface="Arial" panose="020B0604020202020204" pitchFamily="34" charset="0"/>
              </a:rPr>
            </a:br>
            <a:endParaRPr lang="fr-FR" altLang="en-US" sz="19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10:10 				Coffee break</a:t>
            </a:r>
            <a:b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</a:br>
            <a:endParaRPr lang="fr-FR" altLang="en-US" sz="1700" dirty="0" smtClean="0"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10:30 </a:t>
            </a:r>
            <a:r>
              <a:rPr lang="fr-FR" altLang="en-US" sz="3100" dirty="0">
                <a:latin typeface="Arial" panose="020B0604020202020204" pitchFamily="34" charset="0"/>
              </a:rPr>
              <a:t>		</a:t>
            </a:r>
            <a:r>
              <a:rPr lang="fr-FR" altLang="en-US" sz="3100" dirty="0" err="1">
                <a:latin typeface="Arial" panose="020B0604020202020204" pitchFamily="34" charset="0"/>
              </a:rPr>
              <a:t>Benefits</a:t>
            </a:r>
            <a:r>
              <a:rPr lang="fr-FR" altLang="en-US" sz="3100" dirty="0">
                <a:latin typeface="Arial" panose="020B0604020202020204" pitchFamily="34" charset="0"/>
              </a:rPr>
              <a:t> of the CERN Pension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Fund</a:t>
            </a:r>
            <a:endParaRPr lang="fr-FR" altLang="en-US" sz="17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11:00 		CERN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Health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Insurance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Scheme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11:25 		GAC-EPA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11:45 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Testimonials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from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retired</a:t>
            </a:r>
            <a:r>
              <a:rPr lang="fr-FR" altLang="en-US" sz="3100" dirty="0" smtClean="0">
                <a:latin typeface="Arial" panose="020B0604020202020204" pitchFamily="34" charset="0"/>
              </a:rPr>
              <a:t> staff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12:15 		Conclusion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796" y="213849"/>
            <a:ext cx="161558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91" y="1007482"/>
            <a:ext cx="8229600" cy="3203145"/>
          </a:xfrm>
        </p:spPr>
        <p:txBody>
          <a:bodyPr/>
          <a:lstStyle/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r>
              <a:rPr lang="fr-FR" dirty="0" err="1" smtClean="0"/>
              <a:t>Presentations</a:t>
            </a:r>
            <a:r>
              <a:rPr lang="fr-FR" dirty="0" smtClean="0"/>
              <a:t> </a:t>
            </a:r>
          </a:p>
          <a:p>
            <a:pPr marL="36576" indent="0">
              <a:buNone/>
            </a:pPr>
            <a:r>
              <a:rPr lang="fr-FR" dirty="0" smtClean="0"/>
              <a:t>Question and </a:t>
            </a:r>
            <a:r>
              <a:rPr lang="fr-FR" dirty="0" err="1" smtClean="0"/>
              <a:t>Answer</a:t>
            </a:r>
            <a:r>
              <a:rPr lang="fr-FR" dirty="0" smtClean="0"/>
              <a:t> sessions</a:t>
            </a:r>
          </a:p>
          <a:p>
            <a:pPr marL="36576" indent="0">
              <a:buNone/>
            </a:pPr>
            <a:r>
              <a:rPr lang="fr-FR" dirty="0" err="1" smtClean="0"/>
              <a:t>Languages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Information </a:t>
            </a:r>
            <a:r>
              <a:rPr lang="fr-FR" dirty="0" err="1" smtClean="0"/>
              <a:t>permanently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13140"/>
          </a:xfrm>
        </p:spPr>
        <p:txBody>
          <a:bodyPr/>
          <a:lstStyle/>
          <a:p>
            <a:r>
              <a:rPr lang="fr-FR" sz="2800" dirty="0" smtClean="0"/>
              <a:t>Slides of </a:t>
            </a:r>
            <a:r>
              <a:rPr lang="fr-FR" sz="2800" dirty="0" err="1" smtClean="0"/>
              <a:t>today</a:t>
            </a:r>
            <a:r>
              <a:rPr lang="fr-FR" sz="2800" dirty="0" smtClean="0"/>
              <a:t> : </a:t>
            </a:r>
            <a:r>
              <a:rPr lang="fr-FR" sz="2800" dirty="0" err="1" smtClean="0">
                <a:hlinkClick r:id="rId3"/>
              </a:rPr>
              <a:t>Indico</a:t>
            </a:r>
            <a:r>
              <a:rPr lang="fr-FR" sz="2800" dirty="0" smtClean="0"/>
              <a:t> </a:t>
            </a:r>
            <a:endParaRPr lang="fr-FR" sz="2800" dirty="0"/>
          </a:p>
          <a:p>
            <a:endParaRPr lang="fr-FR" sz="1400" dirty="0" smtClean="0"/>
          </a:p>
          <a:p>
            <a:r>
              <a:rPr lang="fr-FR" sz="2800" dirty="0" smtClean="0"/>
              <a:t>Brochure : </a:t>
            </a:r>
            <a:r>
              <a:rPr lang="fr-FR" sz="2800" dirty="0" err="1" smtClean="0"/>
              <a:t>When</a:t>
            </a:r>
            <a:r>
              <a:rPr lang="fr-FR" sz="2800" dirty="0" smtClean="0"/>
              <a:t> </a:t>
            </a:r>
            <a:r>
              <a:rPr lang="fr-FR" sz="2800" dirty="0" err="1" smtClean="0"/>
              <a:t>you</a:t>
            </a:r>
            <a:r>
              <a:rPr lang="fr-FR" sz="2800" dirty="0" smtClean="0"/>
              <a:t> </a:t>
            </a:r>
            <a:r>
              <a:rPr lang="fr-FR" sz="2800" dirty="0" err="1" smtClean="0"/>
              <a:t>leave</a:t>
            </a:r>
            <a:r>
              <a:rPr lang="fr-FR" sz="2800" dirty="0" smtClean="0"/>
              <a:t> CERN</a:t>
            </a:r>
          </a:p>
          <a:p>
            <a:endParaRPr lang="fr-FR" sz="1400" dirty="0" smtClean="0"/>
          </a:p>
          <a:p>
            <a:r>
              <a:rPr lang="fr-FR" sz="2800" dirty="0" err="1" smtClean="0"/>
              <a:t>Procedures</a:t>
            </a:r>
            <a:r>
              <a:rPr lang="fr-FR" sz="2800" dirty="0" smtClean="0"/>
              <a:t>: </a:t>
            </a:r>
            <a:r>
              <a:rPr lang="fr-FR" sz="2800" dirty="0">
                <a:hlinkClick r:id="rId4"/>
              </a:rPr>
              <a:t>Admin e-guide </a:t>
            </a:r>
            <a:endParaRPr lang="fr-FR" sz="2800" dirty="0"/>
          </a:p>
          <a:p>
            <a:pPr marL="635508" lvl="2" indent="0">
              <a:buNone/>
            </a:pPr>
            <a:r>
              <a:rPr lang="fr-FR" sz="2000" dirty="0" err="1" smtClean="0"/>
              <a:t>After</a:t>
            </a:r>
            <a:r>
              <a:rPr lang="fr-FR" sz="2000" dirty="0" smtClean="0"/>
              <a:t> </a:t>
            </a:r>
            <a:r>
              <a:rPr lang="fr-FR" sz="2000" dirty="0" err="1" smtClean="0"/>
              <a:t>contract</a:t>
            </a:r>
            <a:r>
              <a:rPr lang="fr-FR" sz="2000" dirty="0" smtClean="0"/>
              <a:t> end, </a:t>
            </a:r>
            <a:r>
              <a:rPr lang="fr-FR" sz="2000" dirty="0" err="1" smtClean="0"/>
              <a:t>only</a:t>
            </a:r>
            <a:r>
              <a:rPr lang="fr-FR" sz="2000" dirty="0" smtClean="0"/>
              <a:t> </a:t>
            </a:r>
            <a:r>
              <a:rPr lang="fr-FR" sz="2000" dirty="0" err="1" smtClean="0"/>
              <a:t>acces</a:t>
            </a:r>
            <a:r>
              <a:rPr lang="fr-FR" sz="2000" dirty="0" smtClean="0"/>
              <a:t> to public pages</a:t>
            </a:r>
          </a:p>
          <a:p>
            <a:pPr marL="635508" lvl="2" indent="0">
              <a:buNone/>
            </a:pPr>
            <a:endParaRPr lang="fr-FR" sz="1400" dirty="0" smtClean="0"/>
          </a:p>
          <a:p>
            <a:r>
              <a:rPr lang="fr-FR" sz="2800" dirty="0" smtClean="0"/>
              <a:t>Bonus : </a:t>
            </a:r>
            <a:r>
              <a:rPr lang="fr-FR" sz="2800" dirty="0" err="1" smtClean="0"/>
              <a:t>video</a:t>
            </a:r>
            <a:r>
              <a:rPr lang="fr-FR" sz="2800" dirty="0" smtClean="0"/>
              <a:t> (in E and in F)</a:t>
            </a:r>
          </a:p>
          <a:p>
            <a:pPr marL="36576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196" y="2805922"/>
            <a:ext cx="609555" cy="58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b="5744"/>
          <a:stretch/>
        </p:blipFill>
        <p:spPr>
          <a:xfrm>
            <a:off x="5002659" y="916229"/>
            <a:ext cx="1615220" cy="77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6995</TotalTime>
  <Words>746</Words>
  <Application>Microsoft Office PowerPoint</Application>
  <PresentationFormat>On-screen Show (16:9)</PresentationFormat>
  <Paragraphs>109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Quitter le CERN – Leaving CERN</vt:lpstr>
      <vt:lpstr>PowerPoint Presentation</vt:lpstr>
      <vt:lpstr>PowerPoint Presentation</vt:lpstr>
      <vt:lpstr>2 seminars</vt:lpstr>
      <vt:lpstr>Agenda</vt:lpstr>
      <vt:lpstr>Format</vt:lpstr>
      <vt:lpstr>Information permanently available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42</cp:revision>
  <cp:lastPrinted>2015-11-20T08:25:59Z</cp:lastPrinted>
  <dcterms:created xsi:type="dcterms:W3CDTF">2015-08-13T15:06:22Z</dcterms:created>
  <dcterms:modified xsi:type="dcterms:W3CDTF">2020-09-29T12:37:30Z</dcterms:modified>
</cp:coreProperties>
</file>