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1455" r:id="rId3"/>
    <p:sldId id="1458" r:id="rId4"/>
    <p:sldId id="1459" r:id="rId5"/>
    <p:sldId id="1462" r:id="rId6"/>
    <p:sldId id="1460" r:id="rId7"/>
    <p:sldId id="1461" r:id="rId8"/>
    <p:sldId id="345" r:id="rId9"/>
    <p:sldId id="258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56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26 October,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1139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Closing remarks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49FC14-E81C-D04D-9223-BE114AB66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0" y="55341"/>
            <a:ext cx="5771663" cy="144571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2CE5CA1-3E40-3848-8A53-06FBC61F5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0" y="1556399"/>
            <a:ext cx="5771663" cy="244236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3E96B37-A52F-8841-BFB1-67ECE96BE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458" y="2105452"/>
            <a:ext cx="4136592" cy="298425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37726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26A-F66E-9E4A-871E-232FA5083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Flip-mode emittance evolution; PJ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99F6B-67A7-5B45-B3BF-B3CC71B6C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/>
          </a:bodyPr>
          <a:lstStyle/>
          <a:p>
            <a:r>
              <a:rPr lang="en-US" dirty="0"/>
              <a:t>Good progress:</a:t>
            </a:r>
          </a:p>
          <a:p>
            <a:pPr lvl="1"/>
            <a:r>
              <a:rPr lang="en-US" dirty="0"/>
              <a:t>Convincing data/MC </a:t>
            </a:r>
            <a:br>
              <a:rPr lang="en-US" dirty="0"/>
            </a:br>
            <a:r>
              <a:rPr lang="en-US" dirty="0"/>
              <a:t>comparison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Issues:</a:t>
            </a:r>
          </a:p>
          <a:p>
            <a:pPr lvl="1"/>
            <a:r>
              <a:rPr lang="en-US" dirty="0"/>
              <a:t>Systematic studies to</a:t>
            </a:r>
            <a:br>
              <a:rPr lang="en-US" dirty="0"/>
            </a:br>
            <a:r>
              <a:rPr lang="en-US" dirty="0"/>
              <a:t>accommodate data/MC</a:t>
            </a:r>
            <a:br>
              <a:rPr lang="en-US" dirty="0"/>
            </a:br>
            <a:r>
              <a:rPr lang="en-US" dirty="0"/>
              <a:t>differences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89CE14-36DE-9348-9A4E-BAD8CD67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17633-7392-584F-AC92-E1FF5F46C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482" y="538748"/>
            <a:ext cx="4140192" cy="23637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CD7D58-377F-2C47-9860-B2EF5533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481" y="2880015"/>
            <a:ext cx="4140192" cy="224403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8378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8A38-F3FF-AC46-9EE9-C749DD7DB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Emittance evolution, solenoid mode; TL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9DB1C6-1407-FA43-81BE-A0DFB7AE5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13146"/>
            <a:ext cx="9144000" cy="450635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Good progress:</a:t>
            </a:r>
          </a:p>
          <a:p>
            <a:pPr lvl="1"/>
            <a:r>
              <a:rPr lang="en-US" dirty="0"/>
              <a:t>Convincing data/MC </a:t>
            </a:r>
            <a:br>
              <a:rPr lang="en-US" dirty="0"/>
            </a:br>
            <a:r>
              <a:rPr lang="en-US" dirty="0"/>
              <a:t>comparison</a:t>
            </a:r>
          </a:p>
          <a:p>
            <a:pPr lvl="1"/>
            <a:r>
              <a:rPr lang="en-US" dirty="0"/>
              <a:t>Canonical angular </a:t>
            </a:r>
            <a:r>
              <a:rPr lang="en-US" dirty="0" err="1"/>
              <a:t>mmtm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Difficult analysis:</a:t>
            </a:r>
          </a:p>
          <a:p>
            <a:pPr lvl="3"/>
            <a:r>
              <a:rPr lang="en-US" dirty="0"/>
              <a:t>Detail of field, reconstruction …</a:t>
            </a:r>
          </a:p>
          <a:p>
            <a:pPr lvl="2"/>
            <a:r>
              <a:rPr lang="en-US" dirty="0"/>
              <a:t>But demonstration of gain of </a:t>
            </a:r>
            <a:r>
              <a:rPr lang="en-US" i="1" dirty="0" err="1"/>
              <a:t>L</a:t>
            </a:r>
            <a:r>
              <a:rPr lang="en-US" baseline="-25000" dirty="0" err="1"/>
              <a:t>canon</a:t>
            </a:r>
            <a:endParaRPr lang="en-US" dirty="0"/>
          </a:p>
          <a:p>
            <a:endParaRPr lang="en-US" dirty="0"/>
          </a:p>
          <a:p>
            <a:r>
              <a:rPr lang="en-US" dirty="0"/>
              <a:t>Issues:</a:t>
            </a:r>
          </a:p>
          <a:p>
            <a:pPr lvl="1"/>
            <a:r>
              <a:rPr lang="en-US" dirty="0"/>
              <a:t>Systematics:</a:t>
            </a:r>
          </a:p>
          <a:p>
            <a:pPr lvl="2"/>
            <a:r>
              <a:rPr lang="en-US" dirty="0"/>
              <a:t>Probably both for full amplitude</a:t>
            </a:r>
            <a:br>
              <a:rPr lang="en-US" dirty="0"/>
            </a:br>
            <a:r>
              <a:rPr lang="en-US" dirty="0"/>
              <a:t>analysis and </a:t>
            </a:r>
            <a:r>
              <a:rPr lang="en-US" i="1" dirty="0" err="1"/>
              <a:t>L</a:t>
            </a:r>
            <a:r>
              <a:rPr lang="en-US" baseline="-25000" dirty="0" err="1"/>
              <a:t>canon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A5C636-1EED-F549-BC11-A6BDFC0A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FC105EF-D464-E84B-80C7-23657652F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389" y="523068"/>
            <a:ext cx="3310302" cy="22345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BAC9942-8D8E-E245-B7D8-494EBCB9D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390" y="2777970"/>
            <a:ext cx="3310302" cy="234153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60973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F79D-22A6-D14B-8F0D-F81BA4C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</a:t>
            </a:r>
            <a:r>
              <a:rPr lang="en-US" baseline="-25000" dirty="0"/>
              <a:t>2</a:t>
            </a:r>
            <a:r>
              <a:rPr lang="en-US" dirty="0"/>
              <a:t> scattering: GC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DA4048-DF68-3843-8643-7A3F9FCF6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270142"/>
            <a:ext cx="9144000" cy="187335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Good progress:</a:t>
            </a:r>
          </a:p>
          <a:p>
            <a:pPr lvl="1"/>
            <a:r>
              <a:rPr lang="en-US" dirty="0"/>
              <a:t>Full analysis chain; data is generally well described by MC</a:t>
            </a:r>
          </a:p>
          <a:p>
            <a:r>
              <a:rPr lang="en-US" dirty="0"/>
              <a:t>Issues:</a:t>
            </a:r>
          </a:p>
          <a:p>
            <a:pPr lvl="1"/>
            <a:r>
              <a:rPr lang="en-US" dirty="0"/>
              <a:t>Some issues in selection and data/MC comparison</a:t>
            </a:r>
          </a:p>
          <a:p>
            <a:pPr lvl="1"/>
            <a:r>
              <a:rPr lang="en-US" dirty="0"/>
              <a:t>Unfolding and systematics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766894-8E3F-3349-8031-1DB77472A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728B01F-DB24-CA45-931A-8E75B8AEC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1" y="684639"/>
            <a:ext cx="2973118" cy="22283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1E5794DF-083B-8B48-9DB1-0302188BE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063" y="684928"/>
            <a:ext cx="3005252" cy="22222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A69419BC-2CBF-0340-9061-CF5CB8D6B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861" y="684928"/>
            <a:ext cx="3128280" cy="222227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7849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A003-CEEF-504D-BAF8-36009894E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Emittance exchange: CB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7D4EEE-6978-184D-BC67-DCB103569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98455"/>
            <a:ext cx="9144000" cy="124245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Full density analysis chain</a:t>
            </a:r>
          </a:p>
          <a:p>
            <a:pPr lvl="1"/>
            <a:r>
              <a:rPr lang="en-US" dirty="0"/>
              <a:t>Effects small, analysis subtle</a:t>
            </a:r>
          </a:p>
          <a:p>
            <a:r>
              <a:rPr lang="en-US" dirty="0"/>
              <a:t>Personal feeling: </a:t>
            </a:r>
          </a:p>
          <a:p>
            <a:pPr lvl="1"/>
            <a:r>
              <a:rPr lang="en-US" dirty="0"/>
              <a:t>Need an accessible measure to demonstrate an effect exists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8EA863-B062-0D4D-9438-16412A25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EF62552-00A4-8E4F-A3D4-EAB15C733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061" y="631951"/>
            <a:ext cx="5687878" cy="31976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8733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F0A9A-0973-7848-8ADB-369457D7E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Field-on scattering: 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F5A89D-4416-C540-A0E0-3AEF1C97A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progress on event selection and cut studies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5A5406-1B3E-6748-8F28-28CC2E92E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770791D4-F55D-574B-9C73-0F5F465C6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78" y="1230344"/>
            <a:ext cx="7826644" cy="369974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3321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Future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2020:</a:t>
            </a:r>
          </a:p>
          <a:p>
            <a:pPr lvl="1"/>
            <a:r>
              <a:rPr lang="en-US" dirty="0"/>
              <a:t>CM58 – offer to co-</a:t>
            </a:r>
            <a:r>
              <a:rPr lang="en-US" dirty="0" err="1"/>
              <a:t>organise</a:t>
            </a:r>
            <a:r>
              <a:rPr lang="en-US" dirty="0"/>
              <a:t> with </a:t>
            </a:r>
            <a:r>
              <a:rPr lang="en-US" dirty="0" err="1"/>
              <a:t>iMC</a:t>
            </a:r>
            <a:r>
              <a:rPr lang="en-US" dirty="0"/>
              <a:t>/</a:t>
            </a:r>
            <a:r>
              <a:rPr lang="en-US" dirty="0" err="1"/>
              <a:t>nuSTORM</a:t>
            </a:r>
            <a:endParaRPr lang="en-US" dirty="0"/>
          </a:p>
          <a:p>
            <a:pPr lvl="2"/>
            <a:r>
              <a:rPr lang="en-US" dirty="0"/>
              <a:t>March 2021</a:t>
            </a:r>
          </a:p>
          <a:p>
            <a:pPr lvl="1"/>
            <a:r>
              <a:rPr lang="en-US" dirty="0"/>
              <a:t>CM59:</a:t>
            </a:r>
          </a:p>
          <a:p>
            <a:pPr lvl="2"/>
            <a:r>
              <a:rPr lang="en-US" dirty="0"/>
              <a:t>October 2021</a:t>
            </a:r>
          </a:p>
          <a:p>
            <a:pPr lvl="1"/>
            <a:endParaRPr lang="en-US" dirty="0"/>
          </a:p>
          <a:p>
            <a:r>
              <a:rPr lang="en-US" dirty="0"/>
              <a:t>Analysis meetings:</a:t>
            </a:r>
          </a:p>
          <a:p>
            <a:pPr lvl="1"/>
            <a:r>
              <a:rPr lang="en-US" dirty="0"/>
              <a:t>05Nov20</a:t>
            </a:r>
          </a:p>
          <a:p>
            <a:pPr lvl="1"/>
            <a:r>
              <a:rPr lang="en-US"/>
              <a:t>19Nov29</a:t>
            </a:r>
          </a:p>
          <a:p>
            <a:endParaRPr lang="en-US"/>
          </a:p>
          <a:p>
            <a:r>
              <a:rPr lang="en-US" dirty="0"/>
              <a:t>Analysis workshop:</a:t>
            </a:r>
          </a:p>
          <a:p>
            <a:pPr lvl="1"/>
            <a:r>
              <a:rPr lang="en-US" dirty="0"/>
              <a:t>17Dec20</a:t>
            </a:r>
          </a:p>
          <a:p>
            <a:endParaRPr lang="en-US" dirty="0"/>
          </a:p>
          <a:p>
            <a:r>
              <a:rPr lang="en-US" dirty="0"/>
              <a:t>Video conferences:</a:t>
            </a:r>
          </a:p>
          <a:p>
            <a:pPr lvl="1"/>
            <a:r>
              <a:rPr lang="en-US" dirty="0"/>
              <a:t>03Dec20</a:t>
            </a:r>
            <a:endParaRPr lang="en-GB" dirty="0"/>
          </a:p>
          <a:p>
            <a:pPr lvl="1"/>
            <a:r>
              <a:rPr lang="en-US" dirty="0"/>
              <a:t>04Feb21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156957-F0FB-474C-B4AF-0811A2327087}"/>
              </a:ext>
            </a:extLst>
          </p:cNvPr>
          <p:cNvSpPr txBox="1">
            <a:spLocks/>
          </p:cNvSpPr>
          <p:nvPr/>
        </p:nvSpPr>
        <p:spPr>
          <a:xfrm>
            <a:off x="4912963" y="2029958"/>
            <a:ext cx="4122549" cy="16198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Muon collider cooling:</a:t>
            </a:r>
          </a:p>
          <a:p>
            <a:pPr lvl="1"/>
            <a:r>
              <a:rPr lang="en-US" dirty="0"/>
              <a:t>12Nov20</a:t>
            </a:r>
          </a:p>
          <a:p>
            <a:pPr lvl="1"/>
            <a:r>
              <a:rPr lang="en-US" dirty="0"/>
              <a:t>26Nov29</a:t>
            </a:r>
          </a:p>
          <a:p>
            <a:pPr lvl="1"/>
            <a:r>
              <a:rPr lang="en-US" dirty="0"/>
              <a:t>10Dec20</a:t>
            </a:r>
          </a:p>
        </p:txBody>
      </p:sp>
    </p:spTree>
    <p:extLst>
      <p:ext uri="{BB962C8B-B14F-4D97-AF65-F5344CB8AC3E}">
        <p14:creationId xmlns:p14="http://schemas.microsoft.com/office/powerpoint/2010/main" val="1922105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Thanks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2596"/>
            <a:ext cx="9144000" cy="3677839"/>
          </a:xfrm>
        </p:spPr>
        <p:txBody>
          <a:bodyPr>
            <a:normAutofit/>
          </a:bodyPr>
          <a:lstStyle/>
          <a:p>
            <a:r>
              <a:rPr lang="en-US" dirty="0"/>
              <a:t>You all for joining, presenting and arguing!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See you at CM58 on ZOOM in Mar21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0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8856</TotalTime>
  <Words>215</Words>
  <Application>Microsoft Macintosh PowerPoint</Application>
  <PresentationFormat>On-screen Show (16:9)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16-by-9</vt:lpstr>
      <vt:lpstr>Closing remarks</vt:lpstr>
      <vt:lpstr>Papers</vt:lpstr>
      <vt:lpstr>Flip-mode emittance evolution; PJ</vt:lpstr>
      <vt:lpstr>Emittance evolution, solenoid mode; TL</vt:lpstr>
      <vt:lpstr>LH2 scattering: GC</vt:lpstr>
      <vt:lpstr>Emittance exchange: CB</vt:lpstr>
      <vt:lpstr>Field-on scattering: AY</vt:lpstr>
      <vt:lpstr>Future meetings</vt:lpstr>
      <vt:lpstr>Thanks to: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198</cp:revision>
  <cp:lastPrinted>2019-06-28T11:04:31Z</cp:lastPrinted>
  <dcterms:created xsi:type="dcterms:W3CDTF">2014-12-02T20:44:04Z</dcterms:created>
  <dcterms:modified xsi:type="dcterms:W3CDTF">2020-10-26T09:57:32Z</dcterms:modified>
</cp:coreProperties>
</file>