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1452" r:id="rId3"/>
    <p:sldId id="1453" r:id="rId4"/>
    <p:sldId id="1455" r:id="rId5"/>
    <p:sldId id="1456" r:id="rId6"/>
    <p:sldId id="1458" r:id="rId7"/>
    <p:sldId id="1459" r:id="rId8"/>
    <p:sldId id="355" r:id="rId9"/>
    <p:sldId id="354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020B70-01CF-B544-B9E9-FB8AFA7E5D9D}">
          <p14:sldIdLst>
            <p14:sldId id="256"/>
            <p14:sldId id="1452"/>
            <p14:sldId id="1453"/>
            <p14:sldId id="1455"/>
            <p14:sldId id="1456"/>
            <p14:sldId id="1458"/>
            <p14:sldId id="1459"/>
            <p14:sldId id="355"/>
            <p14:sldId id="3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0A"/>
    <a:srgbClr val="00FF00"/>
    <a:srgbClr val="00FFFF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512" autoAdjust="0"/>
    <p:restoredTop sz="50000" autoAdjust="0"/>
  </p:normalViewPr>
  <p:slideViewPr>
    <p:cSldViewPr snapToGrid="0" snapToObjects="1">
      <p:cViewPr varScale="1">
        <p:scale>
          <a:sx n="297" d="100"/>
          <a:sy n="297" d="100"/>
        </p:scale>
        <p:origin x="160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10/22/20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10/22/20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22 October,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 Welcome and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925FF0-24EC-4B4D-A6F9-3F77A2033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8F4234-9186-284B-AA41-A0E58FF5F14E}"/>
              </a:ext>
            </a:extLst>
          </p:cNvPr>
          <p:cNvSpPr txBox="1"/>
          <p:nvPr/>
        </p:nvSpPr>
        <p:spPr>
          <a:xfrm rot="19143317">
            <a:off x="133222" y="835677"/>
            <a:ext cx="37748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rgbClr val="FFF50A"/>
                </a:solidFill>
              </a:rPr>
              <a:t>Welcome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CBC22B-AA8F-2048-B54F-BB46B5D6A163}"/>
              </a:ext>
            </a:extLst>
          </p:cNvPr>
          <p:cNvSpPr txBox="1"/>
          <p:nvPr/>
        </p:nvSpPr>
        <p:spPr>
          <a:xfrm>
            <a:off x="3251873" y="1490342"/>
            <a:ext cx="5463290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Thanks for coming!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Covid-19 continues to makes life not so straightforward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8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13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Papers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784E80-74E5-DA41-96CE-8D9E499E5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45" y="1450188"/>
            <a:ext cx="8955110" cy="22431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69399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err="1"/>
              <a:t>nuSTORM</a:t>
            </a:r>
            <a:r>
              <a:rPr lang="en-US" cap="none" dirty="0"/>
              <a:t> &amp;</a:t>
            </a:r>
            <a:br>
              <a:rPr lang="en-US" cap="none" dirty="0"/>
            </a:br>
            <a:r>
              <a:rPr lang="en-US" cap="none" dirty="0"/>
              <a:t>muon collider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99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0EA195-8D18-9146-881B-49F6DCED0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Muon collider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1F96AD-D7DE-B94F-9284-AFC56E8FEC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Developing initiative:</a:t>
            </a:r>
          </a:p>
          <a:p>
            <a:pPr lvl="1"/>
            <a:r>
              <a:rPr lang="en-US" dirty="0"/>
              <a:t>Leads: Nadia </a:t>
            </a:r>
            <a:r>
              <a:rPr lang="en-US" dirty="0" err="1"/>
              <a:t>Pastrone</a:t>
            </a:r>
            <a:r>
              <a:rPr lang="en-US" dirty="0"/>
              <a:t> and Daniel Schulte</a:t>
            </a:r>
          </a:p>
          <a:p>
            <a:r>
              <a:rPr lang="en-US" dirty="0"/>
              <a:t>Cooling/front-end – Chris Rogers</a:t>
            </a:r>
          </a:p>
          <a:p>
            <a:endParaRPr lang="en-US" dirty="0"/>
          </a:p>
          <a:p>
            <a:r>
              <a:rPr lang="en-US" dirty="0"/>
              <a:t>Need to produce document for PPAP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D1AA32-13BF-8C46-B939-9D418492C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9B0299B-74EF-F843-80ED-26FAE7A73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526" y="3363701"/>
            <a:ext cx="4056845" cy="177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4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481D1-C58A-6848-A301-52CCF0B37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33FE4-46A4-D14E-BAD1-026B8DBF0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7A252BAF-6CF2-5349-86E3-AA44DCCA21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7" t="2002" r="329" b="1095"/>
          <a:stretch/>
        </p:blipFill>
        <p:spPr>
          <a:xfrm>
            <a:off x="167424" y="79688"/>
            <a:ext cx="5971505" cy="49841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36C551-974A-9F40-BF21-DCD0AFBC18AF}"/>
              </a:ext>
            </a:extLst>
          </p:cNvPr>
          <p:cNvSpPr txBox="1"/>
          <p:nvPr/>
        </p:nvSpPr>
        <p:spPr>
          <a:xfrm>
            <a:off x="7113431" y="1730062"/>
            <a:ext cx="156004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Need build on </a:t>
            </a:r>
          </a:p>
          <a:p>
            <a:r>
              <a:rPr lang="en-US" dirty="0">
                <a:solidFill>
                  <a:schemeClr val="bg1"/>
                </a:solidFill>
              </a:rPr>
              <a:t>PBC activity</a:t>
            </a:r>
          </a:p>
        </p:txBody>
      </p:sp>
    </p:spTree>
    <p:extLst>
      <p:ext uri="{BB962C8B-B14F-4D97-AF65-F5344CB8AC3E}">
        <p14:creationId xmlns:p14="http://schemas.microsoft.com/office/powerpoint/2010/main" val="4021626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And now …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CCC02DC-8B18-4A46-8AA5-7456BD5AB54F}"/>
              </a:ext>
            </a:extLst>
          </p:cNvPr>
          <p:cNvSpPr txBox="1">
            <a:spLocks/>
          </p:cNvSpPr>
          <p:nvPr/>
        </p:nvSpPr>
        <p:spPr>
          <a:xfrm>
            <a:off x="722313" y="2326172"/>
            <a:ext cx="7772400" cy="11251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Welcome and introduction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C9CA3F-56B2-8343-BFAF-6C66FC039A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47" t="6450" r="8573" b="12930"/>
          <a:stretch/>
        </p:blipFill>
        <p:spPr>
          <a:xfrm>
            <a:off x="2662" y="0"/>
            <a:ext cx="1439301" cy="190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53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62DA2E-E07B-A048-B064-85662F17A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ED2136-1E21-7047-8E7C-B37559E69355}"/>
              </a:ext>
            </a:extLst>
          </p:cNvPr>
          <p:cNvSpPr txBox="1"/>
          <p:nvPr/>
        </p:nvSpPr>
        <p:spPr>
          <a:xfrm>
            <a:off x="6489643" y="2026579"/>
            <a:ext cx="2314031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Over to you!</a:t>
            </a:r>
          </a:p>
        </p:txBody>
      </p:sp>
      <p:pic>
        <p:nvPicPr>
          <p:cNvPr id="4" name="Picture 3" descr="Graphical user interface, table&#10;&#10;Description automatically generated">
            <a:extLst>
              <a:ext uri="{FF2B5EF4-FFF2-40B4-BE49-F238E27FC236}">
                <a16:creationId xmlns:a16="http://schemas.microsoft.com/office/drawing/2014/main" id="{4DD8646A-0EC9-CC4B-BCA7-58DA5C4C2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476" y="0"/>
            <a:ext cx="30610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0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16-by-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16-by-9.potx</Template>
  <TotalTime>4115</TotalTime>
  <Words>75</Words>
  <Application>Microsoft Macintosh PowerPoint</Application>
  <PresentationFormat>On-screen Show (16:9)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16-by-9</vt:lpstr>
      <vt:lpstr> Welcome and introduction</vt:lpstr>
      <vt:lpstr>PowerPoint Presentation</vt:lpstr>
      <vt:lpstr>Papers</vt:lpstr>
      <vt:lpstr>Papers</vt:lpstr>
      <vt:lpstr>nuSTORM &amp; muon collider</vt:lpstr>
      <vt:lpstr>Muon collider</vt:lpstr>
      <vt:lpstr>nuSTORM</vt:lpstr>
      <vt:lpstr>And now …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Kenneth Long</cp:lastModifiedBy>
  <cp:revision>209</cp:revision>
  <dcterms:created xsi:type="dcterms:W3CDTF">2014-12-02T20:44:04Z</dcterms:created>
  <dcterms:modified xsi:type="dcterms:W3CDTF">2020-10-22T11:55:31Z</dcterms:modified>
</cp:coreProperties>
</file>