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4278" r:id="rId4"/>
  </p:sldMasterIdLst>
  <p:notesMasterIdLst>
    <p:notesMasterId r:id="rId15"/>
  </p:notesMasterIdLst>
  <p:handoutMasterIdLst>
    <p:handoutMasterId r:id="rId16"/>
  </p:handoutMasterIdLst>
  <p:sldIdLst>
    <p:sldId id="332" r:id="rId5"/>
    <p:sldId id="344" r:id="rId6"/>
    <p:sldId id="345" r:id="rId7"/>
    <p:sldId id="341" r:id="rId8"/>
    <p:sldId id="346" r:id="rId9"/>
    <p:sldId id="347" r:id="rId10"/>
    <p:sldId id="348" r:id="rId11"/>
    <p:sldId id="349" r:id="rId12"/>
    <p:sldId id="350" r:id="rId13"/>
    <p:sldId id="337" r:id="rId14"/>
  </p:sldIdLst>
  <p:sldSz cx="10080625" cy="7559675"/>
  <p:notesSz cx="9926638" cy="6797675"/>
  <p:defaultTextStyle>
    <a:defPPr>
      <a:defRPr lang="en-US"/>
    </a:defPPr>
    <a:lvl1pPr algn="l" defTabSz="447675" rtl="0" eaLnBrk="0" fontAlgn="base" hangingPunct="0">
      <a:spcBef>
        <a:spcPct val="0"/>
      </a:spcBef>
      <a:spcAft>
        <a:spcPct val="0"/>
      </a:spcAft>
      <a:defRPr sz="2400" kern="1200">
        <a:solidFill>
          <a:schemeClr val="bg1"/>
        </a:solidFill>
        <a:latin typeface="Arial" pitchFamily="34" charset="0"/>
        <a:ea typeface="ＭＳ Ｐゴシック" pitchFamily="34" charset="-128"/>
        <a:cs typeface="+mn-cs"/>
      </a:defRPr>
    </a:lvl1pPr>
    <a:lvl2pPr marL="741363" indent="-284163" algn="l" defTabSz="447675" rtl="0" eaLnBrk="0" fontAlgn="base" hangingPunct="0">
      <a:spcBef>
        <a:spcPct val="0"/>
      </a:spcBef>
      <a:spcAft>
        <a:spcPct val="0"/>
      </a:spcAft>
      <a:defRPr sz="2400" kern="1200">
        <a:solidFill>
          <a:schemeClr val="bg1"/>
        </a:solidFill>
        <a:latin typeface="Arial" pitchFamily="34" charset="0"/>
        <a:ea typeface="ＭＳ Ｐゴシック" pitchFamily="34" charset="-128"/>
        <a:cs typeface="+mn-cs"/>
      </a:defRPr>
    </a:lvl2pPr>
    <a:lvl3pPr marL="1141413" indent="-227013" algn="l" defTabSz="447675" rtl="0" eaLnBrk="0" fontAlgn="base" hangingPunct="0">
      <a:spcBef>
        <a:spcPct val="0"/>
      </a:spcBef>
      <a:spcAft>
        <a:spcPct val="0"/>
      </a:spcAft>
      <a:defRPr sz="2400" kern="1200">
        <a:solidFill>
          <a:schemeClr val="bg1"/>
        </a:solidFill>
        <a:latin typeface="Arial" pitchFamily="34" charset="0"/>
        <a:ea typeface="ＭＳ Ｐゴシック" pitchFamily="34" charset="-128"/>
        <a:cs typeface="+mn-cs"/>
      </a:defRPr>
    </a:lvl3pPr>
    <a:lvl4pPr marL="1598613" indent="-227013" algn="l" defTabSz="447675" rtl="0" eaLnBrk="0" fontAlgn="base" hangingPunct="0">
      <a:spcBef>
        <a:spcPct val="0"/>
      </a:spcBef>
      <a:spcAft>
        <a:spcPct val="0"/>
      </a:spcAft>
      <a:defRPr sz="2400" kern="1200">
        <a:solidFill>
          <a:schemeClr val="bg1"/>
        </a:solidFill>
        <a:latin typeface="Arial" pitchFamily="34" charset="0"/>
        <a:ea typeface="ＭＳ Ｐゴシック" pitchFamily="34" charset="-128"/>
        <a:cs typeface="+mn-cs"/>
      </a:defRPr>
    </a:lvl4pPr>
    <a:lvl5pPr marL="2055813" indent="-227013" algn="l" defTabSz="447675" rtl="0" eaLnBrk="0" fontAlgn="base" hangingPunct="0">
      <a:spcBef>
        <a:spcPct val="0"/>
      </a:spcBef>
      <a:spcAft>
        <a:spcPct val="0"/>
      </a:spcAft>
      <a:defRPr sz="2400" kern="1200">
        <a:solidFill>
          <a:schemeClr val="bg1"/>
        </a:solidFill>
        <a:latin typeface="Arial" pitchFamily="34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bg1"/>
        </a:solidFill>
        <a:latin typeface="Arial" pitchFamily="34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bg1"/>
        </a:solidFill>
        <a:latin typeface="Arial" pitchFamily="34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bg1"/>
        </a:solidFill>
        <a:latin typeface="Arial" pitchFamily="34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bg1"/>
        </a:solidFill>
        <a:latin typeface="Arial" pitchFamily="34" charset="0"/>
        <a:ea typeface="ＭＳ Ｐゴシック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81">
          <p15:clr>
            <a:srgbClr val="A4A3A4"/>
          </p15:clr>
        </p15:guide>
        <p15:guide id="2" pos="3175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arco Diomede" initials="MD" lastIdx="1" clrIdx="0">
    <p:extLst>
      <p:ext uri="{19B8F6BF-5375-455C-9EA6-DF929625EA0E}">
        <p15:presenceInfo xmlns:p15="http://schemas.microsoft.com/office/powerpoint/2012/main" userId="Marco Diomede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showPr showNarration="1">
    <p:browse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067EA"/>
    <a:srgbClr val="FFFFCC"/>
    <a:srgbClr val="139BFB"/>
    <a:srgbClr val="808080"/>
    <a:srgbClr val="969696"/>
    <a:srgbClr val="0068A6"/>
    <a:srgbClr val="98C8E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4B70C28-4A75-4554-8D8A-CAD842DD63F5}" v="3" dt="2020-10-01T16:33:34.415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54" d="100"/>
          <a:sy n="54" d="100"/>
        </p:scale>
        <p:origin x="1412" y="48"/>
      </p:cViewPr>
      <p:guideLst>
        <p:guide orient="horz" pos="2381"/>
        <p:guide pos="3175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commentAuthors" Target="commentAuthors.xml"/><Relationship Id="rId2" Type="http://schemas.openxmlformats.org/officeDocument/2006/relationships/customXml" Target="../customXml/item2.xml"/><Relationship Id="rId16" Type="http://schemas.openxmlformats.org/officeDocument/2006/relationships/handoutMaster" Target="handoutMasters/handoutMaster1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notesMaster" Target="notesMasters/notesMaster1.xml"/><Relationship Id="rId23" Type="http://schemas.microsoft.com/office/2015/10/relationships/revisionInfo" Target="revisionInfo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rco Diomede" userId="8d49c4fe-ae78-4088-b96d-bdbaf858331b" providerId="ADAL" clId="{2B20C82B-9C23-4618-80D2-1C0182DC0AB2}"/>
    <pc:docChg chg="undo custSel addSld delSld modSld sldOrd">
      <pc:chgData name="Marco Diomede" userId="8d49c4fe-ae78-4088-b96d-bdbaf858331b" providerId="ADAL" clId="{2B20C82B-9C23-4618-80D2-1C0182DC0AB2}" dt="2020-09-29T12:44:33.663" v="206" actId="478"/>
      <pc:docMkLst>
        <pc:docMk/>
      </pc:docMkLst>
      <pc:sldChg chg="add del">
        <pc:chgData name="Marco Diomede" userId="8d49c4fe-ae78-4088-b96d-bdbaf858331b" providerId="ADAL" clId="{2B20C82B-9C23-4618-80D2-1C0182DC0AB2}" dt="2020-09-29T12:27:04.624" v="107"/>
        <pc:sldMkLst>
          <pc:docMk/>
          <pc:sldMk cId="1053237264" sldId="265"/>
        </pc:sldMkLst>
      </pc:sldChg>
      <pc:sldChg chg="add del">
        <pc:chgData name="Marco Diomede" userId="8d49c4fe-ae78-4088-b96d-bdbaf858331b" providerId="ADAL" clId="{2B20C82B-9C23-4618-80D2-1C0182DC0AB2}" dt="2020-09-29T12:34:10.782" v="198" actId="2696"/>
        <pc:sldMkLst>
          <pc:docMk/>
          <pc:sldMk cId="2808747593" sldId="286"/>
        </pc:sldMkLst>
      </pc:sldChg>
      <pc:sldChg chg="addSp modSp">
        <pc:chgData name="Marco Diomede" userId="8d49c4fe-ae78-4088-b96d-bdbaf858331b" providerId="ADAL" clId="{2B20C82B-9C23-4618-80D2-1C0182DC0AB2}" dt="2020-09-28T14:26:21.431" v="18" actId="20577"/>
        <pc:sldMkLst>
          <pc:docMk/>
          <pc:sldMk cId="0" sldId="332"/>
        </pc:sldMkLst>
        <pc:spChg chg="mod">
          <ac:chgData name="Marco Diomede" userId="8d49c4fe-ae78-4088-b96d-bdbaf858331b" providerId="ADAL" clId="{2B20C82B-9C23-4618-80D2-1C0182DC0AB2}" dt="2020-09-28T14:25:26.815" v="11" actId="20577"/>
          <ac:spMkLst>
            <pc:docMk/>
            <pc:sldMk cId="0" sldId="332"/>
            <ac:spMk id="3" creationId="{00000000-0000-0000-0000-000000000000}"/>
          </ac:spMkLst>
        </pc:spChg>
        <pc:spChg chg="mod">
          <ac:chgData name="Marco Diomede" userId="8d49c4fe-ae78-4088-b96d-bdbaf858331b" providerId="ADAL" clId="{2B20C82B-9C23-4618-80D2-1C0182DC0AB2}" dt="2020-09-28T14:25:12.240" v="3" actId="20577"/>
          <ac:spMkLst>
            <pc:docMk/>
            <pc:sldMk cId="0" sldId="332"/>
            <ac:spMk id="4" creationId="{00000000-0000-0000-0000-000000000000}"/>
          </ac:spMkLst>
        </pc:spChg>
        <pc:spChg chg="mod">
          <ac:chgData name="Marco Diomede" userId="8d49c4fe-ae78-4088-b96d-bdbaf858331b" providerId="ADAL" clId="{2B20C82B-9C23-4618-80D2-1C0182DC0AB2}" dt="2020-09-28T14:25:31.498" v="12" actId="20577"/>
          <ac:spMkLst>
            <pc:docMk/>
            <pc:sldMk cId="0" sldId="332"/>
            <ac:spMk id="6" creationId="{00000000-0000-0000-0000-000000000000}"/>
          </ac:spMkLst>
        </pc:spChg>
        <pc:spChg chg="add mod">
          <ac:chgData name="Marco Diomede" userId="8d49c4fe-ae78-4088-b96d-bdbaf858331b" providerId="ADAL" clId="{2B20C82B-9C23-4618-80D2-1C0182DC0AB2}" dt="2020-09-28T14:26:21.431" v="18" actId="20577"/>
          <ac:spMkLst>
            <pc:docMk/>
            <pc:sldMk cId="0" sldId="332"/>
            <ac:spMk id="7" creationId="{2EB29F83-9CFA-4EC8-A7AD-827A679B90D4}"/>
          </ac:spMkLst>
        </pc:spChg>
      </pc:sldChg>
      <pc:sldChg chg="del">
        <pc:chgData name="Marco Diomede" userId="8d49c4fe-ae78-4088-b96d-bdbaf858331b" providerId="ADAL" clId="{2B20C82B-9C23-4618-80D2-1C0182DC0AB2}" dt="2020-09-29T12:25:47.636" v="103" actId="2696"/>
        <pc:sldMkLst>
          <pc:docMk/>
          <pc:sldMk cId="2165440944" sldId="341"/>
        </pc:sldMkLst>
      </pc:sldChg>
      <pc:sldChg chg="del">
        <pc:chgData name="Marco Diomede" userId="8d49c4fe-ae78-4088-b96d-bdbaf858331b" providerId="ADAL" clId="{2B20C82B-9C23-4618-80D2-1C0182DC0AB2}" dt="2020-09-29T12:25:39.301" v="102" actId="2696"/>
        <pc:sldMkLst>
          <pc:docMk/>
          <pc:sldMk cId="1531823856" sldId="343"/>
        </pc:sldMkLst>
      </pc:sldChg>
      <pc:sldChg chg="add del">
        <pc:chgData name="Marco Diomede" userId="8d49c4fe-ae78-4088-b96d-bdbaf858331b" providerId="ADAL" clId="{2B20C82B-9C23-4618-80D2-1C0182DC0AB2}" dt="2020-09-28T15:17:36.127" v="21" actId="2696"/>
        <pc:sldMkLst>
          <pc:docMk/>
          <pc:sldMk cId="3646350689" sldId="344"/>
        </pc:sldMkLst>
      </pc:sldChg>
      <pc:sldChg chg="addSp modSp">
        <pc:chgData name="Marco Diomede" userId="8d49c4fe-ae78-4088-b96d-bdbaf858331b" providerId="ADAL" clId="{2B20C82B-9C23-4618-80D2-1C0182DC0AB2}" dt="2020-09-29T12:36:22.282" v="205" actId="207"/>
        <pc:sldMkLst>
          <pc:docMk/>
          <pc:sldMk cId="4138514416" sldId="344"/>
        </pc:sldMkLst>
        <pc:spChg chg="add mod">
          <ac:chgData name="Marco Diomede" userId="8d49c4fe-ae78-4088-b96d-bdbaf858331b" providerId="ADAL" clId="{2B20C82B-9C23-4618-80D2-1C0182DC0AB2}" dt="2020-09-29T12:18:56.183" v="101" actId="122"/>
          <ac:spMkLst>
            <pc:docMk/>
            <pc:sldMk cId="4138514416" sldId="344"/>
            <ac:spMk id="5" creationId="{0FBF5195-5510-476D-AB65-BE14087383AB}"/>
          </ac:spMkLst>
        </pc:spChg>
        <pc:graphicFrameChg chg="modGraphic">
          <ac:chgData name="Marco Diomede" userId="8d49c4fe-ae78-4088-b96d-bdbaf858331b" providerId="ADAL" clId="{2B20C82B-9C23-4618-80D2-1C0182DC0AB2}" dt="2020-09-29T12:36:22.282" v="205" actId="207"/>
          <ac:graphicFrameMkLst>
            <pc:docMk/>
            <pc:sldMk cId="4138514416" sldId="344"/>
            <ac:graphicFrameMk id="49" creationId="{B0A30BA6-E56A-4007-AD20-DAFC1ED99A88}"/>
          </ac:graphicFrameMkLst>
        </pc:graphicFrameChg>
      </pc:sldChg>
      <pc:sldChg chg="delSp">
        <pc:chgData name="Marco Diomede" userId="8d49c4fe-ae78-4088-b96d-bdbaf858331b" providerId="ADAL" clId="{2B20C82B-9C23-4618-80D2-1C0182DC0AB2}" dt="2020-09-29T12:44:33.663" v="206" actId="478"/>
        <pc:sldMkLst>
          <pc:docMk/>
          <pc:sldMk cId="754331115" sldId="345"/>
        </pc:sldMkLst>
        <pc:spChg chg="del">
          <ac:chgData name="Marco Diomede" userId="8d49c4fe-ae78-4088-b96d-bdbaf858331b" providerId="ADAL" clId="{2B20C82B-9C23-4618-80D2-1C0182DC0AB2}" dt="2020-09-29T12:44:33.663" v="206" actId="478"/>
          <ac:spMkLst>
            <pc:docMk/>
            <pc:sldMk cId="754331115" sldId="345"/>
            <ac:spMk id="28" creationId="{BFFBB62A-2B29-4679-8AAE-A8632F997DD6}"/>
          </ac:spMkLst>
        </pc:spChg>
      </pc:sldChg>
      <pc:sldChg chg="modSp add del ord">
        <pc:chgData name="Marco Diomede" userId="8d49c4fe-ae78-4088-b96d-bdbaf858331b" providerId="ADAL" clId="{2B20C82B-9C23-4618-80D2-1C0182DC0AB2}" dt="2020-09-28T15:20:04.078" v="33" actId="2696"/>
        <pc:sldMkLst>
          <pc:docMk/>
          <pc:sldMk cId="3963795270" sldId="345"/>
        </pc:sldMkLst>
        <pc:spChg chg="mod">
          <ac:chgData name="Marco Diomede" userId="8d49c4fe-ae78-4088-b96d-bdbaf858331b" providerId="ADAL" clId="{2B20C82B-9C23-4618-80D2-1C0182DC0AB2}" dt="2020-09-28T15:17:52.417" v="32" actId="20577"/>
          <ac:spMkLst>
            <pc:docMk/>
            <pc:sldMk cId="3963795270" sldId="345"/>
            <ac:spMk id="3" creationId="{DC67C8BE-7FF8-436E-9DE2-470B9BBF9778}"/>
          </ac:spMkLst>
        </pc:spChg>
      </pc:sldChg>
      <pc:sldChg chg="addSp delSp modSp add">
        <pc:chgData name="Marco Diomede" userId="8d49c4fe-ae78-4088-b96d-bdbaf858331b" providerId="ADAL" clId="{2B20C82B-9C23-4618-80D2-1C0182DC0AB2}" dt="2020-09-29T12:30:53.260" v="190" actId="1076"/>
        <pc:sldMkLst>
          <pc:docMk/>
          <pc:sldMk cId="1330546980" sldId="346"/>
        </pc:sldMkLst>
        <pc:spChg chg="add del">
          <ac:chgData name="Marco Diomede" userId="8d49c4fe-ae78-4088-b96d-bdbaf858331b" providerId="ADAL" clId="{2B20C82B-9C23-4618-80D2-1C0182DC0AB2}" dt="2020-09-29T12:27:10.326" v="109" actId="478"/>
          <ac:spMkLst>
            <pc:docMk/>
            <pc:sldMk cId="1330546980" sldId="346"/>
            <ac:spMk id="3" creationId="{A2224BFC-9C6A-4621-AC41-82A318CE5899}"/>
          </ac:spMkLst>
        </pc:spChg>
        <pc:picChg chg="add mod">
          <ac:chgData name="Marco Diomede" userId="8d49c4fe-ae78-4088-b96d-bdbaf858331b" providerId="ADAL" clId="{2B20C82B-9C23-4618-80D2-1C0182DC0AB2}" dt="2020-09-29T12:30:53.260" v="190" actId="1076"/>
          <ac:picMkLst>
            <pc:docMk/>
            <pc:sldMk cId="1330546980" sldId="346"/>
            <ac:picMk id="4" creationId="{F7824AC4-03F4-4F17-BB4B-0350CDC344CA}"/>
          </ac:picMkLst>
        </pc:picChg>
      </pc:sldChg>
      <pc:sldChg chg="addSp delSp modSp add">
        <pc:chgData name="Marco Diomede" userId="8d49c4fe-ae78-4088-b96d-bdbaf858331b" providerId="ADAL" clId="{2B20C82B-9C23-4618-80D2-1C0182DC0AB2}" dt="2020-09-29T12:30:40.676" v="189" actId="1076"/>
        <pc:sldMkLst>
          <pc:docMk/>
          <pc:sldMk cId="2566608098" sldId="347"/>
        </pc:sldMkLst>
        <pc:spChg chg="del">
          <ac:chgData name="Marco Diomede" userId="8d49c4fe-ae78-4088-b96d-bdbaf858331b" providerId="ADAL" clId="{2B20C82B-9C23-4618-80D2-1C0182DC0AB2}" dt="2020-09-29T12:28:20.645" v="186" actId="478"/>
          <ac:spMkLst>
            <pc:docMk/>
            <pc:sldMk cId="2566608098" sldId="347"/>
            <ac:spMk id="3" creationId="{7D1FD15E-125E-4E5A-A07A-AE8F86CB7BDD}"/>
          </ac:spMkLst>
        </pc:spChg>
        <pc:picChg chg="add mod">
          <ac:chgData name="Marco Diomede" userId="8d49c4fe-ae78-4088-b96d-bdbaf858331b" providerId="ADAL" clId="{2B20C82B-9C23-4618-80D2-1C0182DC0AB2}" dt="2020-09-29T12:30:40.676" v="189" actId="1076"/>
          <ac:picMkLst>
            <pc:docMk/>
            <pc:sldMk cId="2566608098" sldId="347"/>
            <ac:picMk id="4" creationId="{DEF55BED-99E7-4BAB-AF5A-EB222A436473}"/>
          </ac:picMkLst>
        </pc:picChg>
      </pc:sldChg>
      <pc:sldChg chg="addSp delSp modSp add">
        <pc:chgData name="Marco Diomede" userId="8d49c4fe-ae78-4088-b96d-bdbaf858331b" providerId="ADAL" clId="{2B20C82B-9C23-4618-80D2-1C0182DC0AB2}" dt="2020-09-29T12:33:57.980" v="197" actId="1076"/>
        <pc:sldMkLst>
          <pc:docMk/>
          <pc:sldMk cId="2027428290" sldId="348"/>
        </pc:sldMkLst>
        <pc:spChg chg="del">
          <ac:chgData name="Marco Diomede" userId="8d49c4fe-ae78-4088-b96d-bdbaf858331b" providerId="ADAL" clId="{2B20C82B-9C23-4618-80D2-1C0182DC0AB2}" dt="2020-09-29T12:31:30.958" v="192" actId="478"/>
          <ac:spMkLst>
            <pc:docMk/>
            <pc:sldMk cId="2027428290" sldId="348"/>
            <ac:spMk id="3" creationId="{E7E8AA55-0AA2-4421-BDB3-03DACE7F7E38}"/>
          </ac:spMkLst>
        </pc:spChg>
        <pc:picChg chg="add mod">
          <ac:chgData name="Marco Diomede" userId="8d49c4fe-ae78-4088-b96d-bdbaf858331b" providerId="ADAL" clId="{2B20C82B-9C23-4618-80D2-1C0182DC0AB2}" dt="2020-09-29T12:33:57.980" v="197" actId="1076"/>
          <ac:picMkLst>
            <pc:docMk/>
            <pc:sldMk cId="2027428290" sldId="348"/>
            <ac:picMk id="4" creationId="{0FBDE26B-1F2F-4E80-ADD0-C8D962A43320}"/>
          </ac:picMkLst>
        </pc:picChg>
      </pc:sldChg>
      <pc:sldChg chg="addSp delSp modSp add">
        <pc:chgData name="Marco Diomede" userId="8d49c4fe-ae78-4088-b96d-bdbaf858331b" providerId="ADAL" clId="{2B20C82B-9C23-4618-80D2-1C0182DC0AB2}" dt="2020-09-29T12:35:13.997" v="204" actId="1076"/>
        <pc:sldMkLst>
          <pc:docMk/>
          <pc:sldMk cId="717216247" sldId="349"/>
        </pc:sldMkLst>
        <pc:spChg chg="del">
          <ac:chgData name="Marco Diomede" userId="8d49c4fe-ae78-4088-b96d-bdbaf858331b" providerId="ADAL" clId="{2B20C82B-9C23-4618-80D2-1C0182DC0AB2}" dt="2020-09-29T12:34:17.109" v="201" actId="478"/>
          <ac:spMkLst>
            <pc:docMk/>
            <pc:sldMk cId="717216247" sldId="349"/>
            <ac:spMk id="3" creationId="{46265CA9-A54F-44F1-8075-70368F94F0D0}"/>
          </ac:spMkLst>
        </pc:spChg>
        <pc:picChg chg="add mod">
          <ac:chgData name="Marco Diomede" userId="8d49c4fe-ae78-4088-b96d-bdbaf858331b" providerId="ADAL" clId="{2B20C82B-9C23-4618-80D2-1C0182DC0AB2}" dt="2020-09-29T12:35:13.997" v="204" actId="1076"/>
          <ac:picMkLst>
            <pc:docMk/>
            <pc:sldMk cId="717216247" sldId="349"/>
            <ac:picMk id="4" creationId="{18A129D0-80F6-4838-830F-8D6C37BCB6BC}"/>
          </ac:picMkLst>
        </pc:picChg>
      </pc:sldChg>
      <pc:sldMasterChg chg="delSldLayout">
        <pc:chgData name="Marco Diomede" userId="8d49c4fe-ae78-4088-b96d-bdbaf858331b" providerId="ADAL" clId="{2B20C82B-9C23-4618-80D2-1C0182DC0AB2}" dt="2020-09-29T12:34:10.783" v="199" actId="2696"/>
        <pc:sldMasterMkLst>
          <pc:docMk/>
          <pc:sldMasterMk cId="2071108866" sldId="2147484278"/>
        </pc:sldMasterMkLst>
        <pc:sldLayoutChg chg="del">
          <pc:chgData name="Marco Diomede" userId="8d49c4fe-ae78-4088-b96d-bdbaf858331b" providerId="ADAL" clId="{2B20C82B-9C23-4618-80D2-1C0182DC0AB2}" dt="2020-09-29T12:34:10.783" v="199" actId="2696"/>
          <pc:sldLayoutMkLst>
            <pc:docMk/>
            <pc:sldMasterMk cId="2071108866" sldId="2147484278"/>
            <pc:sldLayoutMk cId="287347069" sldId="2147484295"/>
          </pc:sldLayoutMkLst>
        </pc:sldLayoutChg>
      </pc:sldMasterChg>
    </pc:docChg>
  </pc:docChgLst>
  <pc:docChgLst>
    <pc:chgData name="Marco Diomede" userId="8d49c4fe-ae78-4088-b96d-bdbaf858331b" providerId="ADAL" clId="{1F8BDD94-5AEB-402E-9402-32630343B2D0}"/>
    <pc:docChg chg="custSel modSld">
      <pc:chgData name="Marco Diomede" userId="8d49c4fe-ae78-4088-b96d-bdbaf858331b" providerId="ADAL" clId="{1F8BDD94-5AEB-402E-9402-32630343B2D0}" dt="2020-03-19T08:52:42.968" v="39" actId="113"/>
      <pc:docMkLst>
        <pc:docMk/>
      </pc:docMkLst>
      <pc:sldChg chg="addSp modSp mod">
        <pc:chgData name="Marco Diomede" userId="8d49c4fe-ae78-4088-b96d-bdbaf858331b" providerId="ADAL" clId="{1F8BDD94-5AEB-402E-9402-32630343B2D0}" dt="2020-03-19T08:52:42.968" v="39" actId="113"/>
        <pc:sldMkLst>
          <pc:docMk/>
          <pc:sldMk cId="1064460493" sldId="342"/>
        </pc:sldMkLst>
        <pc:spChg chg="mod">
          <ac:chgData name="Marco Diomede" userId="8d49c4fe-ae78-4088-b96d-bdbaf858331b" providerId="ADAL" clId="{1F8BDD94-5AEB-402E-9402-32630343B2D0}" dt="2020-03-19T08:52:42.968" v="39" actId="113"/>
          <ac:spMkLst>
            <pc:docMk/>
            <pc:sldMk cId="1064460493" sldId="342"/>
            <ac:spMk id="3" creationId="{00000000-0000-0000-0000-000000000000}"/>
          </ac:spMkLst>
        </pc:spChg>
        <pc:spChg chg="add mod">
          <ac:chgData name="Marco Diomede" userId="8d49c4fe-ae78-4088-b96d-bdbaf858331b" providerId="ADAL" clId="{1F8BDD94-5AEB-402E-9402-32630343B2D0}" dt="2020-03-19T08:51:35.833" v="36" actId="1076"/>
          <ac:spMkLst>
            <pc:docMk/>
            <pc:sldMk cId="1064460493" sldId="342"/>
            <ac:spMk id="14" creationId="{ACC788E0-107E-4492-9CD3-28F022D72BFB}"/>
          </ac:spMkLst>
        </pc:spChg>
      </pc:sldChg>
      <pc:sldChg chg="addSp modSp mod">
        <pc:chgData name="Marco Diomede" userId="8d49c4fe-ae78-4088-b96d-bdbaf858331b" providerId="ADAL" clId="{1F8BDD94-5AEB-402E-9402-32630343B2D0}" dt="2020-03-18T17:16:50.076" v="22" actId="1076"/>
        <pc:sldMkLst>
          <pc:docMk/>
          <pc:sldMk cId="1957108655" sldId="359"/>
        </pc:sldMkLst>
        <pc:spChg chg="add mod">
          <ac:chgData name="Marco Diomede" userId="8d49c4fe-ae78-4088-b96d-bdbaf858331b" providerId="ADAL" clId="{1F8BDD94-5AEB-402E-9402-32630343B2D0}" dt="2020-03-18T17:16:30.166" v="8" actId="1076"/>
          <ac:spMkLst>
            <pc:docMk/>
            <pc:sldMk cId="1957108655" sldId="359"/>
            <ac:spMk id="8" creationId="{DCC3E21F-D0D6-45C6-8B1B-0AA5BF09F546}"/>
          </ac:spMkLst>
        </pc:spChg>
        <pc:spChg chg="add mod">
          <ac:chgData name="Marco Diomede" userId="8d49c4fe-ae78-4088-b96d-bdbaf858331b" providerId="ADAL" clId="{1F8BDD94-5AEB-402E-9402-32630343B2D0}" dt="2020-03-18T17:16:50.076" v="22" actId="1076"/>
          <ac:spMkLst>
            <pc:docMk/>
            <pc:sldMk cId="1957108655" sldId="359"/>
            <ac:spMk id="9" creationId="{81F2D0DE-2718-4B78-8771-516D4D2E4B87}"/>
          </ac:spMkLst>
        </pc:spChg>
      </pc:sldChg>
      <pc:sldChg chg="modSp mod">
        <pc:chgData name="Marco Diomede" userId="8d49c4fe-ae78-4088-b96d-bdbaf858331b" providerId="ADAL" clId="{1F8BDD94-5AEB-402E-9402-32630343B2D0}" dt="2020-03-18T17:40:02.990" v="24" actId="20577"/>
        <pc:sldMkLst>
          <pc:docMk/>
          <pc:sldMk cId="3432648913" sldId="360"/>
        </pc:sldMkLst>
        <pc:spChg chg="mod">
          <ac:chgData name="Marco Diomede" userId="8d49c4fe-ae78-4088-b96d-bdbaf858331b" providerId="ADAL" clId="{1F8BDD94-5AEB-402E-9402-32630343B2D0}" dt="2020-03-18T17:40:02.990" v="24" actId="20577"/>
          <ac:spMkLst>
            <pc:docMk/>
            <pc:sldMk cId="3432648913" sldId="360"/>
            <ac:spMk id="3" creationId="{00000000-0000-0000-0000-000000000000}"/>
          </ac:spMkLst>
        </pc:spChg>
      </pc:sldChg>
    </pc:docChg>
  </pc:docChgLst>
  <pc:docChgLst>
    <pc:chgData name="Marco Diomede" userId="8d49c4fe-ae78-4088-b96d-bdbaf858331b" providerId="ADAL" clId="{758A9EC7-DF94-4530-8837-9DF90785A9D3}"/>
    <pc:docChg chg="undo custSel addSld delSld modSld">
      <pc:chgData name="Marco Diomede" userId="8d49c4fe-ae78-4088-b96d-bdbaf858331b" providerId="ADAL" clId="{758A9EC7-DF94-4530-8837-9DF90785A9D3}" dt="2020-05-29T07:35:03.045" v="819" actId="20577"/>
      <pc:docMkLst>
        <pc:docMk/>
      </pc:docMkLst>
      <pc:sldChg chg="addSp add">
        <pc:chgData name="Marco Diomede" userId="8d49c4fe-ae78-4088-b96d-bdbaf858331b" providerId="ADAL" clId="{758A9EC7-DF94-4530-8837-9DF90785A9D3}" dt="2020-05-28T07:19:30.564" v="75"/>
        <pc:sldMkLst>
          <pc:docMk/>
          <pc:sldMk cId="0" sldId="258"/>
        </pc:sldMkLst>
        <pc:spChg chg="add">
          <ac:chgData name="Marco Diomede" userId="8d49c4fe-ae78-4088-b96d-bdbaf858331b" providerId="ADAL" clId="{758A9EC7-DF94-4530-8837-9DF90785A9D3}" dt="2020-05-28T07:19:30.564" v="75"/>
          <ac:spMkLst>
            <pc:docMk/>
            <pc:sldMk cId="0" sldId="258"/>
            <ac:spMk id="71" creationId="{09F468B5-38BC-46F4-903C-E1EBC307D0D6}"/>
          </ac:spMkLst>
        </pc:spChg>
      </pc:sldChg>
      <pc:sldChg chg="addSp add">
        <pc:chgData name="Marco Diomede" userId="8d49c4fe-ae78-4088-b96d-bdbaf858331b" providerId="ADAL" clId="{758A9EC7-DF94-4530-8837-9DF90785A9D3}" dt="2020-05-28T07:19:33.331" v="76"/>
        <pc:sldMkLst>
          <pc:docMk/>
          <pc:sldMk cId="0" sldId="259"/>
        </pc:sldMkLst>
        <pc:spChg chg="add">
          <ac:chgData name="Marco Diomede" userId="8d49c4fe-ae78-4088-b96d-bdbaf858331b" providerId="ADAL" clId="{758A9EC7-DF94-4530-8837-9DF90785A9D3}" dt="2020-05-28T07:19:33.331" v="76"/>
          <ac:spMkLst>
            <pc:docMk/>
            <pc:sldMk cId="0" sldId="259"/>
            <ac:spMk id="77" creationId="{5C33F28C-638A-4B73-951A-539F7637A662}"/>
          </ac:spMkLst>
        </pc:spChg>
      </pc:sldChg>
      <pc:sldChg chg="addSp modSp add">
        <pc:chgData name="Marco Diomede" userId="8d49c4fe-ae78-4088-b96d-bdbaf858331b" providerId="ADAL" clId="{758A9EC7-DF94-4530-8837-9DF90785A9D3}" dt="2020-05-28T07:19:25.674" v="74" actId="1076"/>
        <pc:sldMkLst>
          <pc:docMk/>
          <pc:sldMk cId="1674500267" sldId="261"/>
        </pc:sldMkLst>
        <pc:spChg chg="add mod">
          <ac:chgData name="Marco Diomede" userId="8d49c4fe-ae78-4088-b96d-bdbaf858331b" providerId="ADAL" clId="{758A9EC7-DF94-4530-8837-9DF90785A9D3}" dt="2020-05-28T07:19:25.674" v="74" actId="1076"/>
          <ac:spMkLst>
            <pc:docMk/>
            <pc:sldMk cId="1674500267" sldId="261"/>
            <ac:spMk id="71" creationId="{CE6C0890-0D33-44FF-8D4D-28E43779D5AD}"/>
          </ac:spMkLst>
        </pc:spChg>
      </pc:sldChg>
      <pc:sldChg chg="modSp">
        <pc:chgData name="Marco Diomede" userId="8d49c4fe-ae78-4088-b96d-bdbaf858331b" providerId="ADAL" clId="{758A9EC7-DF94-4530-8837-9DF90785A9D3}" dt="2020-05-28T07:04:29.996" v="8"/>
        <pc:sldMkLst>
          <pc:docMk/>
          <pc:sldMk cId="0" sldId="332"/>
        </pc:sldMkLst>
        <pc:spChg chg="mod">
          <ac:chgData name="Marco Diomede" userId="8d49c4fe-ae78-4088-b96d-bdbaf858331b" providerId="ADAL" clId="{758A9EC7-DF94-4530-8837-9DF90785A9D3}" dt="2020-05-28T07:03:37.758" v="6" actId="20577"/>
          <ac:spMkLst>
            <pc:docMk/>
            <pc:sldMk cId="0" sldId="332"/>
            <ac:spMk id="3" creationId="{00000000-0000-0000-0000-000000000000}"/>
          </ac:spMkLst>
        </pc:spChg>
        <pc:spChg chg="mod">
          <ac:chgData name="Marco Diomede" userId="8d49c4fe-ae78-4088-b96d-bdbaf858331b" providerId="ADAL" clId="{758A9EC7-DF94-4530-8837-9DF90785A9D3}" dt="2020-05-28T07:04:29.996" v="8"/>
          <ac:spMkLst>
            <pc:docMk/>
            <pc:sldMk cId="0" sldId="332"/>
            <ac:spMk id="4" creationId="{00000000-0000-0000-0000-000000000000}"/>
          </ac:spMkLst>
        </pc:spChg>
      </pc:sldChg>
      <pc:sldChg chg="modSp">
        <pc:chgData name="Marco Diomede" userId="8d49c4fe-ae78-4088-b96d-bdbaf858331b" providerId="ADAL" clId="{758A9EC7-DF94-4530-8837-9DF90785A9D3}" dt="2020-05-28T07:15:39.766" v="50" actId="20577"/>
        <pc:sldMkLst>
          <pc:docMk/>
          <pc:sldMk cId="2143509322" sldId="339"/>
        </pc:sldMkLst>
        <pc:spChg chg="mod">
          <ac:chgData name="Marco Diomede" userId="8d49c4fe-ae78-4088-b96d-bdbaf858331b" providerId="ADAL" clId="{758A9EC7-DF94-4530-8837-9DF90785A9D3}" dt="2020-05-28T07:15:39.766" v="50" actId="20577"/>
          <ac:spMkLst>
            <pc:docMk/>
            <pc:sldMk cId="2143509322" sldId="339"/>
            <ac:spMk id="3" creationId="{00000000-0000-0000-0000-000000000000}"/>
          </ac:spMkLst>
        </pc:spChg>
      </pc:sldChg>
      <pc:sldChg chg="del">
        <pc:chgData name="Marco Diomede" userId="8d49c4fe-ae78-4088-b96d-bdbaf858331b" providerId="ADAL" clId="{758A9EC7-DF94-4530-8837-9DF90785A9D3}" dt="2020-05-28T07:17:35.192" v="58" actId="2696"/>
        <pc:sldMkLst>
          <pc:docMk/>
          <pc:sldMk cId="2628032088" sldId="340"/>
        </pc:sldMkLst>
      </pc:sldChg>
      <pc:sldChg chg="addSp modSp modAnim">
        <pc:chgData name="Marco Diomede" userId="8d49c4fe-ae78-4088-b96d-bdbaf858331b" providerId="ADAL" clId="{758A9EC7-DF94-4530-8837-9DF90785A9D3}" dt="2020-05-28T07:16:54.715" v="55" actId="14100"/>
        <pc:sldMkLst>
          <pc:docMk/>
          <pc:sldMk cId="2165440944" sldId="341"/>
        </pc:sldMkLst>
        <pc:spChg chg="add mod">
          <ac:chgData name="Marco Diomede" userId="8d49c4fe-ae78-4088-b96d-bdbaf858331b" providerId="ADAL" clId="{758A9EC7-DF94-4530-8837-9DF90785A9D3}" dt="2020-05-28T07:16:54.715" v="55" actId="14100"/>
          <ac:spMkLst>
            <pc:docMk/>
            <pc:sldMk cId="2165440944" sldId="341"/>
            <ac:spMk id="5" creationId="{4CD73C86-95AD-448D-BF07-B9CC6FCF7E6B}"/>
          </ac:spMkLst>
        </pc:spChg>
      </pc:sldChg>
      <pc:sldChg chg="add">
        <pc:chgData name="Marco Diomede" userId="8d49c4fe-ae78-4088-b96d-bdbaf858331b" providerId="ADAL" clId="{758A9EC7-DF94-4530-8837-9DF90785A9D3}" dt="2020-05-28T07:08:05.207" v="9"/>
        <pc:sldMkLst>
          <pc:docMk/>
          <pc:sldMk cId="1064460493" sldId="342"/>
        </pc:sldMkLst>
      </pc:sldChg>
      <pc:sldChg chg="addSp modSp add modAnim">
        <pc:chgData name="Marco Diomede" userId="8d49c4fe-ae78-4088-b96d-bdbaf858331b" providerId="ADAL" clId="{758A9EC7-DF94-4530-8837-9DF90785A9D3}" dt="2020-05-28T16:59:41.954" v="169" actId="20577"/>
        <pc:sldMkLst>
          <pc:docMk/>
          <pc:sldMk cId="1531823856" sldId="343"/>
        </pc:sldMkLst>
        <pc:spChg chg="mod">
          <ac:chgData name="Marco Diomede" userId="8d49c4fe-ae78-4088-b96d-bdbaf858331b" providerId="ADAL" clId="{758A9EC7-DF94-4530-8837-9DF90785A9D3}" dt="2020-05-28T16:59:41.954" v="169" actId="20577"/>
          <ac:spMkLst>
            <pc:docMk/>
            <pc:sldMk cId="1531823856" sldId="343"/>
            <ac:spMk id="15" creationId="{7EB3335E-7349-4F61-BFE7-57C5ECCAF6A3}"/>
          </ac:spMkLst>
        </pc:spChg>
        <pc:spChg chg="add mod">
          <ac:chgData name="Marco Diomede" userId="8d49c4fe-ae78-4088-b96d-bdbaf858331b" providerId="ADAL" clId="{758A9EC7-DF94-4530-8837-9DF90785A9D3}" dt="2020-05-28T07:11:02.846" v="35" actId="1038"/>
          <ac:spMkLst>
            <pc:docMk/>
            <pc:sldMk cId="1531823856" sldId="343"/>
            <ac:spMk id="23" creationId="{9C0160E6-F6C7-4BB6-A9EB-E8D0BD89AE00}"/>
          </ac:spMkLst>
        </pc:spChg>
      </pc:sldChg>
      <pc:sldChg chg="addSp modSp add modAnim">
        <pc:chgData name="Marco Diomede" userId="8d49c4fe-ae78-4088-b96d-bdbaf858331b" providerId="ADAL" clId="{758A9EC7-DF94-4530-8837-9DF90785A9D3}" dt="2020-05-28T17:24:47.169" v="715"/>
        <pc:sldMkLst>
          <pc:docMk/>
          <pc:sldMk cId="1957108655" sldId="359"/>
        </pc:sldMkLst>
        <pc:spChg chg="add mod">
          <ac:chgData name="Marco Diomede" userId="8d49c4fe-ae78-4088-b96d-bdbaf858331b" providerId="ADAL" clId="{758A9EC7-DF94-4530-8837-9DF90785A9D3}" dt="2020-05-28T17:24:19.351" v="714" actId="1076"/>
          <ac:spMkLst>
            <pc:docMk/>
            <pc:sldMk cId="1957108655" sldId="359"/>
            <ac:spMk id="7" creationId="{E36EAB72-E181-4605-9ED8-701AED963A77}"/>
          </ac:spMkLst>
        </pc:spChg>
        <pc:spChg chg="mod">
          <ac:chgData name="Marco Diomede" userId="8d49c4fe-ae78-4088-b96d-bdbaf858331b" providerId="ADAL" clId="{758A9EC7-DF94-4530-8837-9DF90785A9D3}" dt="2020-05-28T17:03:57.821" v="358" actId="1038"/>
          <ac:spMkLst>
            <pc:docMk/>
            <pc:sldMk cId="1957108655" sldId="359"/>
            <ac:spMk id="9" creationId="{81F2D0DE-2718-4B78-8771-516D4D2E4B87}"/>
          </ac:spMkLst>
        </pc:spChg>
        <pc:spChg chg="add mod">
          <ac:chgData name="Marco Diomede" userId="8d49c4fe-ae78-4088-b96d-bdbaf858331b" providerId="ADAL" clId="{758A9EC7-DF94-4530-8837-9DF90785A9D3}" dt="2020-05-28T17:02:14.811" v="307" actId="207"/>
          <ac:spMkLst>
            <pc:docMk/>
            <pc:sldMk cId="1957108655" sldId="359"/>
            <ac:spMk id="10" creationId="{98B62EF1-7F76-42E7-A368-6989D86B1AC8}"/>
          </ac:spMkLst>
        </pc:spChg>
        <pc:picChg chg="mod">
          <ac:chgData name="Marco Diomede" userId="8d49c4fe-ae78-4088-b96d-bdbaf858331b" providerId="ADAL" clId="{758A9EC7-DF94-4530-8837-9DF90785A9D3}" dt="2020-05-28T17:24:11.763" v="713" actId="1076"/>
          <ac:picMkLst>
            <pc:docMk/>
            <pc:sldMk cId="1957108655" sldId="359"/>
            <ac:picMk id="3" creationId="{78AF8752-45FD-41C0-8668-6C80C4983C50}"/>
          </ac:picMkLst>
        </pc:picChg>
      </pc:sldChg>
      <pc:sldChg chg="addSp delSp modSp add">
        <pc:chgData name="Marco Diomede" userId="8d49c4fe-ae78-4088-b96d-bdbaf858331b" providerId="ADAL" clId="{758A9EC7-DF94-4530-8837-9DF90785A9D3}" dt="2020-05-29T07:35:03.045" v="819" actId="20577"/>
        <pc:sldMkLst>
          <pc:docMk/>
          <pc:sldMk cId="2701565358" sldId="363"/>
        </pc:sldMkLst>
        <pc:spChg chg="del">
          <ac:chgData name="Marco Diomede" userId="8d49c4fe-ae78-4088-b96d-bdbaf858331b" providerId="ADAL" clId="{758A9EC7-DF94-4530-8837-9DF90785A9D3}" dt="2020-05-28T17:08:41.871" v="360" actId="478"/>
          <ac:spMkLst>
            <pc:docMk/>
            <pc:sldMk cId="2701565358" sldId="363"/>
            <ac:spMk id="6" creationId="{2694691F-FE03-49F5-B03A-DCDEC2BE0144}"/>
          </ac:spMkLst>
        </pc:spChg>
        <pc:spChg chg="add mod">
          <ac:chgData name="Marco Diomede" userId="8d49c4fe-ae78-4088-b96d-bdbaf858331b" providerId="ADAL" clId="{758A9EC7-DF94-4530-8837-9DF90785A9D3}" dt="2020-05-29T07:17:02.108" v="795" actId="1076"/>
          <ac:spMkLst>
            <pc:docMk/>
            <pc:sldMk cId="2701565358" sldId="363"/>
            <ac:spMk id="7" creationId="{B35A2CBB-C2D0-4725-B967-0437E31EE7FF}"/>
          </ac:spMkLst>
        </pc:spChg>
        <pc:spChg chg="del">
          <ac:chgData name="Marco Diomede" userId="8d49c4fe-ae78-4088-b96d-bdbaf858331b" providerId="ADAL" clId="{758A9EC7-DF94-4530-8837-9DF90785A9D3}" dt="2020-05-28T17:08:41.871" v="360" actId="478"/>
          <ac:spMkLst>
            <pc:docMk/>
            <pc:sldMk cId="2701565358" sldId="363"/>
            <ac:spMk id="8" creationId="{DCC3E21F-D0D6-45C6-8B1B-0AA5BF09F546}"/>
          </ac:spMkLst>
        </pc:spChg>
        <pc:spChg chg="del">
          <ac:chgData name="Marco Diomede" userId="8d49c4fe-ae78-4088-b96d-bdbaf858331b" providerId="ADAL" clId="{758A9EC7-DF94-4530-8837-9DF90785A9D3}" dt="2020-05-28T17:08:41.871" v="360" actId="478"/>
          <ac:spMkLst>
            <pc:docMk/>
            <pc:sldMk cId="2701565358" sldId="363"/>
            <ac:spMk id="9" creationId="{81F2D0DE-2718-4B78-8771-516D4D2E4B87}"/>
          </ac:spMkLst>
        </pc:spChg>
        <pc:spChg chg="del">
          <ac:chgData name="Marco Diomede" userId="8d49c4fe-ae78-4088-b96d-bdbaf858331b" providerId="ADAL" clId="{758A9EC7-DF94-4530-8837-9DF90785A9D3}" dt="2020-05-28T17:08:41.871" v="360" actId="478"/>
          <ac:spMkLst>
            <pc:docMk/>
            <pc:sldMk cId="2701565358" sldId="363"/>
            <ac:spMk id="10" creationId="{98B62EF1-7F76-42E7-A368-6989D86B1AC8}"/>
          </ac:spMkLst>
        </pc:spChg>
        <pc:spChg chg="add mod">
          <ac:chgData name="Marco Diomede" userId="8d49c4fe-ae78-4088-b96d-bdbaf858331b" providerId="ADAL" clId="{758A9EC7-DF94-4530-8837-9DF90785A9D3}" dt="2020-05-29T07:35:03.045" v="819" actId="20577"/>
          <ac:spMkLst>
            <pc:docMk/>
            <pc:sldMk cId="2701565358" sldId="363"/>
            <ac:spMk id="11" creationId="{1B61992B-6D57-44B2-BEF3-D81156BF8F03}"/>
          </ac:spMkLst>
        </pc:spChg>
        <pc:spChg chg="del">
          <ac:chgData name="Marco Diomede" userId="8d49c4fe-ae78-4088-b96d-bdbaf858331b" providerId="ADAL" clId="{758A9EC7-DF94-4530-8837-9DF90785A9D3}" dt="2020-05-28T17:08:41.871" v="360" actId="478"/>
          <ac:spMkLst>
            <pc:docMk/>
            <pc:sldMk cId="2701565358" sldId="363"/>
            <ac:spMk id="25" creationId="{74B52FF1-38C9-4C21-A0B4-5FE504411608}"/>
          </ac:spMkLst>
        </pc:spChg>
        <pc:picChg chg="del">
          <ac:chgData name="Marco Diomede" userId="8d49c4fe-ae78-4088-b96d-bdbaf858331b" providerId="ADAL" clId="{758A9EC7-DF94-4530-8837-9DF90785A9D3}" dt="2020-05-28T17:08:41.871" v="360" actId="478"/>
          <ac:picMkLst>
            <pc:docMk/>
            <pc:sldMk cId="2701565358" sldId="363"/>
            <ac:picMk id="2" creationId="{D9E458CD-DB50-4DC7-BF52-32E087B4E0F9}"/>
          </ac:picMkLst>
        </pc:picChg>
        <pc:picChg chg="del">
          <ac:chgData name="Marco Diomede" userId="8d49c4fe-ae78-4088-b96d-bdbaf858331b" providerId="ADAL" clId="{758A9EC7-DF94-4530-8837-9DF90785A9D3}" dt="2020-05-28T17:08:41.871" v="360" actId="478"/>
          <ac:picMkLst>
            <pc:docMk/>
            <pc:sldMk cId="2701565358" sldId="363"/>
            <ac:picMk id="3" creationId="{78AF8752-45FD-41C0-8668-6C80C4983C50}"/>
          </ac:picMkLst>
        </pc:picChg>
      </pc:sldChg>
      <pc:sldChg chg="del">
        <pc:chgData name="Marco Diomede" userId="8d49c4fe-ae78-4088-b96d-bdbaf858331b" providerId="ADAL" clId="{758A9EC7-DF94-4530-8837-9DF90785A9D3}" dt="2020-05-28T07:17:39.654" v="59" actId="2696"/>
        <pc:sldMkLst>
          <pc:docMk/>
          <pc:sldMk cId="3185341550" sldId="363"/>
        </pc:sldMkLst>
      </pc:sldChg>
      <pc:sldChg chg="add del">
        <pc:chgData name="Marco Diomede" userId="8d49c4fe-ae78-4088-b96d-bdbaf858331b" providerId="ADAL" clId="{758A9EC7-DF94-4530-8837-9DF90785A9D3}" dt="2020-05-28T17:12:30.325" v="379" actId="2696"/>
        <pc:sldMkLst>
          <pc:docMk/>
          <pc:sldMk cId="31463823" sldId="364"/>
        </pc:sldMkLst>
      </pc:sldChg>
      <pc:sldChg chg="del">
        <pc:chgData name="Marco Diomede" userId="8d49c4fe-ae78-4088-b96d-bdbaf858331b" providerId="ADAL" clId="{758A9EC7-DF94-4530-8837-9DF90785A9D3}" dt="2020-05-28T07:17:26.541" v="56" actId="2696"/>
        <pc:sldMkLst>
          <pc:docMk/>
          <pc:sldMk cId="3333250641" sldId="364"/>
        </pc:sldMkLst>
      </pc:sldChg>
      <pc:sldChg chg="del">
        <pc:chgData name="Marco Diomede" userId="8d49c4fe-ae78-4088-b96d-bdbaf858331b" providerId="ADAL" clId="{758A9EC7-DF94-4530-8837-9DF90785A9D3}" dt="2020-05-28T07:17:28.473" v="57" actId="2696"/>
        <pc:sldMkLst>
          <pc:docMk/>
          <pc:sldMk cId="3988825911" sldId="365"/>
        </pc:sldMkLst>
      </pc:sldChg>
    </pc:docChg>
  </pc:docChgLst>
  <pc:docChgLst>
    <pc:chgData name="Marco Diomede" userId="8d49c4fe-ae78-4088-b96d-bdbaf858331b" providerId="ADAL" clId="{0EC61B6E-EC88-408C-A2D3-4ABCA76B21BF}"/>
    <pc:docChg chg="undo custSel addSld delSld modSld sldOrd">
      <pc:chgData name="Marco Diomede" userId="8d49c4fe-ae78-4088-b96d-bdbaf858331b" providerId="ADAL" clId="{0EC61B6E-EC88-408C-A2D3-4ABCA76B21BF}" dt="2020-03-18T17:07:39.247" v="763" actId="20577"/>
      <pc:docMkLst>
        <pc:docMk/>
      </pc:docMkLst>
      <pc:sldChg chg="delSp modSp del mod">
        <pc:chgData name="Marco Diomede" userId="8d49c4fe-ae78-4088-b96d-bdbaf858331b" providerId="ADAL" clId="{0EC61B6E-EC88-408C-A2D3-4ABCA76B21BF}" dt="2020-03-18T14:03:19.256" v="3" actId="47"/>
        <pc:sldMkLst>
          <pc:docMk/>
          <pc:sldMk cId="3276665157" sldId="264"/>
        </pc:sldMkLst>
        <pc:spChg chg="mod">
          <ac:chgData name="Marco Diomede" userId="8d49c4fe-ae78-4088-b96d-bdbaf858331b" providerId="ADAL" clId="{0EC61B6E-EC88-408C-A2D3-4ABCA76B21BF}" dt="2020-03-18T14:03:03.255" v="2"/>
          <ac:spMkLst>
            <pc:docMk/>
            <pc:sldMk cId="3276665157" sldId="264"/>
            <ac:spMk id="7" creationId="{00000000-0000-0000-0000-000000000000}"/>
          </ac:spMkLst>
        </pc:spChg>
        <pc:graphicFrameChg chg="del">
          <ac:chgData name="Marco Diomede" userId="8d49c4fe-ae78-4088-b96d-bdbaf858331b" providerId="ADAL" clId="{0EC61B6E-EC88-408C-A2D3-4ABCA76B21BF}" dt="2020-03-18T14:02:44.855" v="1" actId="478"/>
          <ac:graphicFrameMkLst>
            <pc:docMk/>
            <pc:sldMk cId="3276665157" sldId="264"/>
            <ac:graphicFrameMk id="2" creationId="{425DA07B-4027-4691-B817-B1B8CAFE4F4E}"/>
          </ac:graphicFrameMkLst>
        </pc:graphicFrameChg>
        <pc:graphicFrameChg chg="del">
          <ac:chgData name="Marco Diomede" userId="8d49c4fe-ae78-4088-b96d-bdbaf858331b" providerId="ADAL" clId="{0EC61B6E-EC88-408C-A2D3-4ABCA76B21BF}" dt="2020-03-18T14:02:43.079" v="0" actId="478"/>
          <ac:graphicFrameMkLst>
            <pc:docMk/>
            <pc:sldMk cId="3276665157" sldId="264"/>
            <ac:graphicFrameMk id="3" creationId="{00000000-0000-0000-0000-000000000000}"/>
          </ac:graphicFrameMkLst>
        </pc:graphicFrameChg>
      </pc:sldChg>
      <pc:sldChg chg="modSp mod">
        <pc:chgData name="Marco Diomede" userId="8d49c4fe-ae78-4088-b96d-bdbaf858331b" providerId="ADAL" clId="{0EC61B6E-EC88-408C-A2D3-4ABCA76B21BF}" dt="2020-03-18T17:07:39.247" v="763" actId="20577"/>
        <pc:sldMkLst>
          <pc:docMk/>
          <pc:sldMk cId="0" sldId="332"/>
        </pc:sldMkLst>
        <pc:spChg chg="mod">
          <ac:chgData name="Marco Diomede" userId="8d49c4fe-ae78-4088-b96d-bdbaf858331b" providerId="ADAL" clId="{0EC61B6E-EC88-408C-A2D3-4ABCA76B21BF}" dt="2020-03-18T17:07:39.247" v="763" actId="20577"/>
          <ac:spMkLst>
            <pc:docMk/>
            <pc:sldMk cId="0" sldId="332"/>
            <ac:spMk id="3" creationId="{00000000-0000-0000-0000-000000000000}"/>
          </ac:spMkLst>
        </pc:spChg>
        <pc:spChg chg="mod">
          <ac:chgData name="Marco Diomede" userId="8d49c4fe-ae78-4088-b96d-bdbaf858331b" providerId="ADAL" clId="{0EC61B6E-EC88-408C-A2D3-4ABCA76B21BF}" dt="2020-03-18T14:36:54.377" v="251" actId="14100"/>
          <ac:spMkLst>
            <pc:docMk/>
            <pc:sldMk cId="0" sldId="332"/>
            <ac:spMk id="6" creationId="{00000000-0000-0000-0000-000000000000}"/>
          </ac:spMkLst>
        </pc:spChg>
      </pc:sldChg>
      <pc:sldChg chg="addSp delSp modSp mod">
        <pc:chgData name="Marco Diomede" userId="8d49c4fe-ae78-4088-b96d-bdbaf858331b" providerId="ADAL" clId="{0EC61B6E-EC88-408C-A2D3-4ABCA76B21BF}" dt="2020-03-18T16:55:06.129" v="732" actId="1076"/>
        <pc:sldMkLst>
          <pc:docMk/>
          <pc:sldMk cId="2143509322" sldId="339"/>
        </pc:sldMkLst>
        <pc:spChg chg="mod">
          <ac:chgData name="Marco Diomede" userId="8d49c4fe-ae78-4088-b96d-bdbaf858331b" providerId="ADAL" clId="{0EC61B6E-EC88-408C-A2D3-4ABCA76B21BF}" dt="2020-03-18T14:03:23.996" v="4"/>
          <ac:spMkLst>
            <pc:docMk/>
            <pc:sldMk cId="2143509322" sldId="339"/>
            <ac:spMk id="3" creationId="{00000000-0000-0000-0000-000000000000}"/>
          </ac:spMkLst>
        </pc:spChg>
        <pc:spChg chg="add mod">
          <ac:chgData name="Marco Diomede" userId="8d49c4fe-ae78-4088-b96d-bdbaf858331b" providerId="ADAL" clId="{0EC61B6E-EC88-408C-A2D3-4ABCA76B21BF}" dt="2020-03-18T16:55:06.129" v="732" actId="1076"/>
          <ac:spMkLst>
            <pc:docMk/>
            <pc:sldMk cId="2143509322" sldId="339"/>
            <ac:spMk id="6" creationId="{79B8E06D-C77E-4793-89C2-B8EBAFED60A2}"/>
          </ac:spMkLst>
        </pc:spChg>
        <pc:spChg chg="del">
          <ac:chgData name="Marco Diomede" userId="8d49c4fe-ae78-4088-b96d-bdbaf858331b" providerId="ADAL" clId="{0EC61B6E-EC88-408C-A2D3-4ABCA76B21BF}" dt="2020-03-18T14:03:31.041" v="5" actId="478"/>
          <ac:spMkLst>
            <pc:docMk/>
            <pc:sldMk cId="2143509322" sldId="339"/>
            <ac:spMk id="10" creationId="{05A1C8BC-18F4-490B-A13E-71A55A4E1F8D}"/>
          </ac:spMkLst>
        </pc:spChg>
        <pc:spChg chg="del">
          <ac:chgData name="Marco Diomede" userId="8d49c4fe-ae78-4088-b96d-bdbaf858331b" providerId="ADAL" clId="{0EC61B6E-EC88-408C-A2D3-4ABCA76B21BF}" dt="2020-03-18T14:03:31.041" v="5" actId="478"/>
          <ac:spMkLst>
            <pc:docMk/>
            <pc:sldMk cId="2143509322" sldId="339"/>
            <ac:spMk id="12" creationId="{10A1216E-E599-4E68-91CB-3A33365BA71C}"/>
          </ac:spMkLst>
        </pc:spChg>
        <pc:spChg chg="del">
          <ac:chgData name="Marco Diomede" userId="8d49c4fe-ae78-4088-b96d-bdbaf858331b" providerId="ADAL" clId="{0EC61B6E-EC88-408C-A2D3-4ABCA76B21BF}" dt="2020-03-18T14:03:31.041" v="5" actId="478"/>
          <ac:spMkLst>
            <pc:docMk/>
            <pc:sldMk cId="2143509322" sldId="339"/>
            <ac:spMk id="13" creationId="{2A3C5A0D-8359-4B6F-84FA-D1982A7DCA6A}"/>
          </ac:spMkLst>
        </pc:spChg>
        <pc:spChg chg="del">
          <ac:chgData name="Marco Diomede" userId="8d49c4fe-ae78-4088-b96d-bdbaf858331b" providerId="ADAL" clId="{0EC61B6E-EC88-408C-A2D3-4ABCA76B21BF}" dt="2020-03-18T14:03:31.041" v="5" actId="478"/>
          <ac:spMkLst>
            <pc:docMk/>
            <pc:sldMk cId="2143509322" sldId="339"/>
            <ac:spMk id="14" creationId="{A529D079-5A79-41A2-94EE-B6DC0B513D93}"/>
          </ac:spMkLst>
        </pc:spChg>
        <pc:spChg chg="del">
          <ac:chgData name="Marco Diomede" userId="8d49c4fe-ae78-4088-b96d-bdbaf858331b" providerId="ADAL" clId="{0EC61B6E-EC88-408C-A2D3-4ABCA76B21BF}" dt="2020-03-18T14:03:31.041" v="5" actId="478"/>
          <ac:spMkLst>
            <pc:docMk/>
            <pc:sldMk cId="2143509322" sldId="339"/>
            <ac:spMk id="15" creationId="{B159FB1F-6AB2-4B36-A9DA-9E981774CB99}"/>
          </ac:spMkLst>
        </pc:spChg>
        <pc:spChg chg="del">
          <ac:chgData name="Marco Diomede" userId="8d49c4fe-ae78-4088-b96d-bdbaf858331b" providerId="ADAL" clId="{0EC61B6E-EC88-408C-A2D3-4ABCA76B21BF}" dt="2020-03-18T14:03:31.041" v="5" actId="478"/>
          <ac:spMkLst>
            <pc:docMk/>
            <pc:sldMk cId="2143509322" sldId="339"/>
            <ac:spMk id="16" creationId="{93EAA09A-EDAE-4CB3-BF86-5640202FA1BB}"/>
          </ac:spMkLst>
        </pc:spChg>
        <pc:spChg chg="del">
          <ac:chgData name="Marco Diomede" userId="8d49c4fe-ae78-4088-b96d-bdbaf858331b" providerId="ADAL" clId="{0EC61B6E-EC88-408C-A2D3-4ABCA76B21BF}" dt="2020-03-18T14:03:31.041" v="5" actId="478"/>
          <ac:spMkLst>
            <pc:docMk/>
            <pc:sldMk cId="2143509322" sldId="339"/>
            <ac:spMk id="17" creationId="{8329AFDE-38C1-46A4-A95B-36372A926CF2}"/>
          </ac:spMkLst>
        </pc:spChg>
        <pc:spChg chg="del">
          <ac:chgData name="Marco Diomede" userId="8d49c4fe-ae78-4088-b96d-bdbaf858331b" providerId="ADAL" clId="{0EC61B6E-EC88-408C-A2D3-4ABCA76B21BF}" dt="2020-03-18T14:03:31.041" v="5" actId="478"/>
          <ac:spMkLst>
            <pc:docMk/>
            <pc:sldMk cId="2143509322" sldId="339"/>
            <ac:spMk id="18" creationId="{56C5F2E1-BE03-46CA-9709-CA05CEB6E448}"/>
          </ac:spMkLst>
        </pc:spChg>
        <pc:graphicFrameChg chg="add del mod modGraphic">
          <ac:chgData name="Marco Diomede" userId="8d49c4fe-ae78-4088-b96d-bdbaf858331b" providerId="ADAL" clId="{0EC61B6E-EC88-408C-A2D3-4ABCA76B21BF}" dt="2020-03-18T14:06:19.562" v="98" actId="478"/>
          <ac:graphicFrameMkLst>
            <pc:docMk/>
            <pc:sldMk cId="2143509322" sldId="339"/>
            <ac:graphicFrameMk id="19" creationId="{E9E5FB30-9F29-40C6-9332-BA20D148E55E}"/>
          </ac:graphicFrameMkLst>
        </pc:graphicFrameChg>
        <pc:picChg chg="add mod">
          <ac:chgData name="Marco Diomede" userId="8d49c4fe-ae78-4088-b96d-bdbaf858331b" providerId="ADAL" clId="{0EC61B6E-EC88-408C-A2D3-4ABCA76B21BF}" dt="2020-03-18T14:10:54.575" v="173" actId="1076"/>
          <ac:picMkLst>
            <pc:docMk/>
            <pc:sldMk cId="2143509322" sldId="339"/>
            <ac:picMk id="4" creationId="{2F1F9A7B-F452-41F5-BA77-B490D699C322}"/>
          </ac:picMkLst>
        </pc:picChg>
        <pc:picChg chg="del">
          <ac:chgData name="Marco Diomede" userId="8d49c4fe-ae78-4088-b96d-bdbaf858331b" providerId="ADAL" clId="{0EC61B6E-EC88-408C-A2D3-4ABCA76B21BF}" dt="2020-03-18T14:03:31.041" v="5" actId="478"/>
          <ac:picMkLst>
            <pc:docMk/>
            <pc:sldMk cId="2143509322" sldId="339"/>
            <ac:picMk id="5" creationId="{46EA98FA-2E88-409C-9761-42F251CEB376}"/>
          </ac:picMkLst>
        </pc:picChg>
        <pc:picChg chg="del">
          <ac:chgData name="Marco Diomede" userId="8d49c4fe-ae78-4088-b96d-bdbaf858331b" providerId="ADAL" clId="{0EC61B6E-EC88-408C-A2D3-4ABCA76B21BF}" dt="2020-03-18T14:03:31.041" v="5" actId="478"/>
          <ac:picMkLst>
            <pc:docMk/>
            <pc:sldMk cId="2143509322" sldId="339"/>
            <ac:picMk id="7" creationId="{2BF2DFC2-AD01-47B0-A898-F1DD3C4D724B}"/>
          </ac:picMkLst>
        </pc:picChg>
        <pc:picChg chg="del">
          <ac:chgData name="Marco Diomede" userId="8d49c4fe-ae78-4088-b96d-bdbaf858331b" providerId="ADAL" clId="{0EC61B6E-EC88-408C-A2D3-4ABCA76B21BF}" dt="2020-03-18T14:03:31.041" v="5" actId="478"/>
          <ac:picMkLst>
            <pc:docMk/>
            <pc:sldMk cId="2143509322" sldId="339"/>
            <ac:picMk id="9" creationId="{2A727F0B-1AD9-4561-8938-8F1BB15FCE22}"/>
          </ac:picMkLst>
        </pc:picChg>
      </pc:sldChg>
      <pc:sldChg chg="addSp delSp modSp add mod">
        <pc:chgData name="Marco Diomede" userId="8d49c4fe-ae78-4088-b96d-bdbaf858331b" providerId="ADAL" clId="{0EC61B6E-EC88-408C-A2D3-4ABCA76B21BF}" dt="2020-03-18T14:05:16.803" v="96" actId="1076"/>
        <pc:sldMkLst>
          <pc:docMk/>
          <pc:sldMk cId="2628032088" sldId="340"/>
        </pc:sldMkLst>
        <pc:graphicFrameChg chg="del">
          <ac:chgData name="Marco Diomede" userId="8d49c4fe-ae78-4088-b96d-bdbaf858331b" providerId="ADAL" clId="{0EC61B6E-EC88-408C-A2D3-4ABCA76B21BF}" dt="2020-03-18T14:04:49.176" v="14" actId="478"/>
          <ac:graphicFrameMkLst>
            <pc:docMk/>
            <pc:sldMk cId="2628032088" sldId="340"/>
            <ac:graphicFrameMk id="19" creationId="{E9E5FB30-9F29-40C6-9332-BA20D148E55E}"/>
          </ac:graphicFrameMkLst>
        </pc:graphicFrameChg>
        <pc:picChg chg="add mod">
          <ac:chgData name="Marco Diomede" userId="8d49c4fe-ae78-4088-b96d-bdbaf858331b" providerId="ADAL" clId="{0EC61B6E-EC88-408C-A2D3-4ABCA76B21BF}" dt="2020-03-18T14:05:16.803" v="96" actId="1076"/>
          <ac:picMkLst>
            <pc:docMk/>
            <pc:sldMk cId="2628032088" sldId="340"/>
            <ac:picMk id="5" creationId="{676CC34F-F162-448B-96B7-A8B8E4CEA1F3}"/>
          </ac:picMkLst>
        </pc:picChg>
      </pc:sldChg>
      <pc:sldChg chg="del">
        <pc:chgData name="Marco Diomede" userId="8d49c4fe-ae78-4088-b96d-bdbaf858331b" providerId="ADAL" clId="{0EC61B6E-EC88-408C-A2D3-4ABCA76B21BF}" dt="2020-03-18T14:04:41.677" v="12" actId="47"/>
        <pc:sldMkLst>
          <pc:docMk/>
          <pc:sldMk cId="1733035062" sldId="341"/>
        </pc:sldMkLst>
      </pc:sldChg>
      <pc:sldChg chg="modSp add mod">
        <pc:chgData name="Marco Diomede" userId="8d49c4fe-ae78-4088-b96d-bdbaf858331b" providerId="ADAL" clId="{0EC61B6E-EC88-408C-A2D3-4ABCA76B21BF}" dt="2020-03-18T14:14:42.283" v="179" actId="1076"/>
        <pc:sldMkLst>
          <pc:docMk/>
          <pc:sldMk cId="2165440944" sldId="341"/>
        </pc:sldMkLst>
        <pc:graphicFrameChg chg="mod modGraphic">
          <ac:chgData name="Marco Diomede" userId="8d49c4fe-ae78-4088-b96d-bdbaf858331b" providerId="ADAL" clId="{0EC61B6E-EC88-408C-A2D3-4ABCA76B21BF}" dt="2020-03-18T14:14:42.283" v="179" actId="1076"/>
          <ac:graphicFrameMkLst>
            <pc:docMk/>
            <pc:sldMk cId="2165440944" sldId="341"/>
            <ac:graphicFrameMk id="19" creationId="{E9E5FB30-9F29-40C6-9332-BA20D148E55E}"/>
          </ac:graphicFrameMkLst>
        </pc:graphicFrameChg>
      </pc:sldChg>
      <pc:sldChg chg="addSp delSp modSp add mod">
        <pc:chgData name="Marco Diomede" userId="8d49c4fe-ae78-4088-b96d-bdbaf858331b" providerId="ADAL" clId="{0EC61B6E-EC88-408C-A2D3-4ABCA76B21BF}" dt="2020-03-18T15:24:10.330" v="582" actId="20577"/>
        <pc:sldMkLst>
          <pc:docMk/>
          <pc:sldMk cId="1064460493" sldId="342"/>
        </pc:sldMkLst>
        <pc:spChg chg="mod">
          <ac:chgData name="Marco Diomede" userId="8d49c4fe-ae78-4088-b96d-bdbaf858331b" providerId="ADAL" clId="{0EC61B6E-EC88-408C-A2D3-4ABCA76B21BF}" dt="2020-03-18T15:24:10.330" v="582" actId="20577"/>
          <ac:spMkLst>
            <pc:docMk/>
            <pc:sldMk cId="1064460493" sldId="342"/>
            <ac:spMk id="3" creationId="{00000000-0000-0000-0000-000000000000}"/>
          </ac:spMkLst>
        </pc:spChg>
        <pc:spChg chg="add mod">
          <ac:chgData name="Marco Diomede" userId="8d49c4fe-ae78-4088-b96d-bdbaf858331b" providerId="ADAL" clId="{0EC61B6E-EC88-408C-A2D3-4ABCA76B21BF}" dt="2020-03-18T15:00:51.206" v="491" actId="164"/>
          <ac:spMkLst>
            <pc:docMk/>
            <pc:sldMk cId="1064460493" sldId="342"/>
            <ac:spMk id="8" creationId="{CA71A967-E2A2-48D9-B08F-BFBE08B0E0B5}"/>
          </ac:spMkLst>
        </pc:spChg>
        <pc:spChg chg="add mod">
          <ac:chgData name="Marco Diomede" userId="8d49c4fe-ae78-4088-b96d-bdbaf858331b" providerId="ADAL" clId="{0EC61B6E-EC88-408C-A2D3-4ABCA76B21BF}" dt="2020-03-18T15:01:00.758" v="498" actId="164"/>
          <ac:spMkLst>
            <pc:docMk/>
            <pc:sldMk cId="1064460493" sldId="342"/>
            <ac:spMk id="10" creationId="{03C54E60-1B6F-48B3-8444-A86321B047C4}"/>
          </ac:spMkLst>
        </pc:spChg>
        <pc:spChg chg="add mod">
          <ac:chgData name="Marco Diomede" userId="8d49c4fe-ae78-4088-b96d-bdbaf858331b" providerId="ADAL" clId="{0EC61B6E-EC88-408C-A2D3-4ABCA76B21BF}" dt="2020-03-18T15:05:29.972" v="580" actId="1076"/>
          <ac:spMkLst>
            <pc:docMk/>
            <pc:sldMk cId="1064460493" sldId="342"/>
            <ac:spMk id="13" creationId="{7F0AB645-31B9-4A6D-8B98-79B028365A61}"/>
          </ac:spMkLst>
        </pc:spChg>
        <pc:grpChg chg="add mod">
          <ac:chgData name="Marco Diomede" userId="8d49c4fe-ae78-4088-b96d-bdbaf858331b" providerId="ADAL" clId="{0EC61B6E-EC88-408C-A2D3-4ABCA76B21BF}" dt="2020-03-18T15:01:00.758" v="498" actId="164"/>
          <ac:grpSpMkLst>
            <pc:docMk/>
            <pc:sldMk cId="1064460493" sldId="342"/>
            <ac:grpSpMk id="11" creationId="{1DE68650-D7BC-45DE-9B87-00A9F6CCC861}"/>
          </ac:grpSpMkLst>
        </pc:grpChg>
        <pc:grpChg chg="add mod">
          <ac:chgData name="Marco Diomede" userId="8d49c4fe-ae78-4088-b96d-bdbaf858331b" providerId="ADAL" clId="{0EC61B6E-EC88-408C-A2D3-4ABCA76B21BF}" dt="2020-03-18T15:01:09.364" v="503" actId="1035"/>
          <ac:grpSpMkLst>
            <pc:docMk/>
            <pc:sldMk cId="1064460493" sldId="342"/>
            <ac:grpSpMk id="12" creationId="{CA133FAE-B18B-461B-A8D0-4D64F036F1A7}"/>
          </ac:grpSpMkLst>
        </pc:grpChg>
        <pc:picChg chg="del">
          <ac:chgData name="Marco Diomede" userId="8d49c4fe-ae78-4088-b96d-bdbaf858331b" providerId="ADAL" clId="{0EC61B6E-EC88-408C-A2D3-4ABCA76B21BF}" dt="2020-03-18T14:15:23.465" v="191" actId="478"/>
          <ac:picMkLst>
            <pc:docMk/>
            <pc:sldMk cId="1064460493" sldId="342"/>
            <ac:picMk id="5" creationId="{676CC34F-F162-448B-96B7-A8B8E4CEA1F3}"/>
          </ac:picMkLst>
        </pc:picChg>
        <pc:picChg chg="add mod">
          <ac:chgData name="Marco Diomede" userId="8d49c4fe-ae78-4088-b96d-bdbaf858331b" providerId="ADAL" clId="{0EC61B6E-EC88-408C-A2D3-4ABCA76B21BF}" dt="2020-03-18T15:00:51.206" v="491" actId="164"/>
          <ac:picMkLst>
            <pc:docMk/>
            <pc:sldMk cId="1064460493" sldId="342"/>
            <ac:picMk id="6" creationId="{D27109BC-3288-454E-B903-8A0F65702AC2}"/>
          </ac:picMkLst>
        </pc:picChg>
        <pc:cxnChg chg="add mod">
          <ac:chgData name="Marco Diomede" userId="8d49c4fe-ae78-4088-b96d-bdbaf858331b" providerId="ADAL" clId="{0EC61B6E-EC88-408C-A2D3-4ABCA76B21BF}" dt="2020-03-18T15:00:51.206" v="491" actId="164"/>
          <ac:cxnSpMkLst>
            <pc:docMk/>
            <pc:sldMk cId="1064460493" sldId="342"/>
            <ac:cxnSpMk id="7" creationId="{F7583A3C-96C3-4447-8947-F3FF38F0B772}"/>
          </ac:cxnSpMkLst>
        </pc:cxnChg>
        <pc:cxnChg chg="add mod">
          <ac:chgData name="Marco Diomede" userId="8d49c4fe-ae78-4088-b96d-bdbaf858331b" providerId="ADAL" clId="{0EC61B6E-EC88-408C-A2D3-4ABCA76B21BF}" dt="2020-03-18T15:00:51.206" v="491" actId="164"/>
          <ac:cxnSpMkLst>
            <pc:docMk/>
            <pc:sldMk cId="1064460493" sldId="342"/>
            <ac:cxnSpMk id="9" creationId="{E18028EF-71D4-403B-A031-5B568C2446CB}"/>
          </ac:cxnSpMkLst>
        </pc:cxnChg>
      </pc:sldChg>
      <pc:sldChg chg="addSp delSp modSp add mod">
        <pc:chgData name="Marco Diomede" userId="8d49c4fe-ae78-4088-b96d-bdbaf858331b" providerId="ADAL" clId="{0EC61B6E-EC88-408C-A2D3-4ABCA76B21BF}" dt="2020-03-18T15:32:30.781" v="583"/>
        <pc:sldMkLst>
          <pc:docMk/>
          <pc:sldMk cId="1531823856" sldId="343"/>
        </pc:sldMkLst>
        <pc:spChg chg="del">
          <ac:chgData name="Marco Diomede" userId="8d49c4fe-ae78-4088-b96d-bdbaf858331b" providerId="ADAL" clId="{0EC61B6E-EC88-408C-A2D3-4ABCA76B21BF}" dt="2020-03-18T14:58:53.017" v="411" actId="478"/>
          <ac:spMkLst>
            <pc:docMk/>
            <pc:sldMk cId="1531823856" sldId="343"/>
            <ac:spMk id="3" creationId="{00000000-0000-0000-0000-000000000000}"/>
          </ac:spMkLst>
        </pc:spChg>
        <pc:spChg chg="add del mod">
          <ac:chgData name="Marco Diomede" userId="8d49c4fe-ae78-4088-b96d-bdbaf858331b" providerId="ADAL" clId="{0EC61B6E-EC88-408C-A2D3-4ABCA76B21BF}" dt="2020-03-18T14:58:55.252" v="412" actId="478"/>
          <ac:spMkLst>
            <pc:docMk/>
            <pc:sldMk cId="1531823856" sldId="343"/>
            <ac:spMk id="5" creationId="{6F55BE4C-0A0A-4905-B232-4BB179D1138E}"/>
          </ac:spMkLst>
        </pc:spChg>
        <pc:spChg chg="del">
          <ac:chgData name="Marco Diomede" userId="8d49c4fe-ae78-4088-b96d-bdbaf858331b" providerId="ADAL" clId="{0EC61B6E-EC88-408C-A2D3-4ABCA76B21BF}" dt="2020-03-18T14:58:53.017" v="411" actId="478"/>
          <ac:spMkLst>
            <pc:docMk/>
            <pc:sldMk cId="1531823856" sldId="343"/>
            <ac:spMk id="8" creationId="{CA71A967-E2A2-48D9-B08F-BFBE08B0E0B5}"/>
          </ac:spMkLst>
        </pc:spChg>
        <pc:spChg chg="del">
          <ac:chgData name="Marco Diomede" userId="8d49c4fe-ae78-4088-b96d-bdbaf858331b" providerId="ADAL" clId="{0EC61B6E-EC88-408C-A2D3-4ABCA76B21BF}" dt="2020-03-18T14:58:53.017" v="411" actId="478"/>
          <ac:spMkLst>
            <pc:docMk/>
            <pc:sldMk cId="1531823856" sldId="343"/>
            <ac:spMk id="10" creationId="{03C54E60-1B6F-48B3-8444-A86321B047C4}"/>
          </ac:spMkLst>
        </pc:spChg>
        <pc:spChg chg="add">
          <ac:chgData name="Marco Diomede" userId="8d49c4fe-ae78-4088-b96d-bdbaf858331b" providerId="ADAL" clId="{0EC61B6E-EC88-408C-A2D3-4ABCA76B21BF}" dt="2020-03-18T14:58:58.125" v="413"/>
          <ac:spMkLst>
            <pc:docMk/>
            <pc:sldMk cId="1531823856" sldId="343"/>
            <ac:spMk id="11" creationId="{8F45046A-778B-4B1D-A084-AFE281BFF95B}"/>
          </ac:spMkLst>
        </pc:spChg>
        <pc:spChg chg="add">
          <ac:chgData name="Marco Diomede" userId="8d49c4fe-ae78-4088-b96d-bdbaf858331b" providerId="ADAL" clId="{0EC61B6E-EC88-408C-A2D3-4ABCA76B21BF}" dt="2020-03-18T14:58:58.125" v="413"/>
          <ac:spMkLst>
            <pc:docMk/>
            <pc:sldMk cId="1531823856" sldId="343"/>
            <ac:spMk id="12" creationId="{0DCBA51E-E939-47CE-BACC-AC3F4962EA49}"/>
          </ac:spMkLst>
        </pc:spChg>
        <pc:spChg chg="add">
          <ac:chgData name="Marco Diomede" userId="8d49c4fe-ae78-4088-b96d-bdbaf858331b" providerId="ADAL" clId="{0EC61B6E-EC88-408C-A2D3-4ABCA76B21BF}" dt="2020-03-18T14:58:58.125" v="413"/>
          <ac:spMkLst>
            <pc:docMk/>
            <pc:sldMk cId="1531823856" sldId="343"/>
            <ac:spMk id="15" creationId="{7EB3335E-7349-4F61-BFE7-57C5ECCAF6A3}"/>
          </ac:spMkLst>
        </pc:spChg>
        <pc:spChg chg="add">
          <ac:chgData name="Marco Diomede" userId="8d49c4fe-ae78-4088-b96d-bdbaf858331b" providerId="ADAL" clId="{0EC61B6E-EC88-408C-A2D3-4ABCA76B21BF}" dt="2020-03-18T14:58:58.125" v="413"/>
          <ac:spMkLst>
            <pc:docMk/>
            <pc:sldMk cId="1531823856" sldId="343"/>
            <ac:spMk id="16" creationId="{A9E056D0-4DBF-4C63-9757-4382752D7548}"/>
          </ac:spMkLst>
        </pc:spChg>
        <pc:spChg chg="add">
          <ac:chgData name="Marco Diomede" userId="8d49c4fe-ae78-4088-b96d-bdbaf858331b" providerId="ADAL" clId="{0EC61B6E-EC88-408C-A2D3-4ABCA76B21BF}" dt="2020-03-18T14:58:58.125" v="413"/>
          <ac:spMkLst>
            <pc:docMk/>
            <pc:sldMk cId="1531823856" sldId="343"/>
            <ac:spMk id="18" creationId="{11C34D12-3D72-4625-89F3-B7AA228B3580}"/>
          </ac:spMkLst>
        </pc:spChg>
        <pc:spChg chg="add">
          <ac:chgData name="Marco Diomede" userId="8d49c4fe-ae78-4088-b96d-bdbaf858331b" providerId="ADAL" clId="{0EC61B6E-EC88-408C-A2D3-4ABCA76B21BF}" dt="2020-03-18T14:58:58.125" v="413"/>
          <ac:spMkLst>
            <pc:docMk/>
            <pc:sldMk cId="1531823856" sldId="343"/>
            <ac:spMk id="21" creationId="{19CBFC41-3321-4FCA-99F2-AADA127D9956}"/>
          </ac:spMkLst>
        </pc:spChg>
        <pc:spChg chg="add">
          <ac:chgData name="Marco Diomede" userId="8d49c4fe-ae78-4088-b96d-bdbaf858331b" providerId="ADAL" clId="{0EC61B6E-EC88-408C-A2D3-4ABCA76B21BF}" dt="2020-03-18T15:32:30.781" v="583"/>
          <ac:spMkLst>
            <pc:docMk/>
            <pc:sldMk cId="1531823856" sldId="343"/>
            <ac:spMk id="22" creationId="{11AC5E3D-1A51-431C-9815-6887736379AF}"/>
          </ac:spMkLst>
        </pc:spChg>
        <pc:graphicFrameChg chg="add">
          <ac:chgData name="Marco Diomede" userId="8d49c4fe-ae78-4088-b96d-bdbaf858331b" providerId="ADAL" clId="{0EC61B6E-EC88-408C-A2D3-4ABCA76B21BF}" dt="2020-03-18T14:58:58.125" v="413"/>
          <ac:graphicFrameMkLst>
            <pc:docMk/>
            <pc:sldMk cId="1531823856" sldId="343"/>
            <ac:graphicFrameMk id="13" creationId="{7CA8BFB7-49B1-42B2-B588-CD5BA902B073}"/>
          </ac:graphicFrameMkLst>
        </pc:graphicFrameChg>
        <pc:graphicFrameChg chg="add modGraphic">
          <ac:chgData name="Marco Diomede" userId="8d49c4fe-ae78-4088-b96d-bdbaf858331b" providerId="ADAL" clId="{0EC61B6E-EC88-408C-A2D3-4ABCA76B21BF}" dt="2020-03-18T14:59:07.099" v="414" actId="207"/>
          <ac:graphicFrameMkLst>
            <pc:docMk/>
            <pc:sldMk cId="1531823856" sldId="343"/>
            <ac:graphicFrameMk id="14" creationId="{0199FBAB-9AE4-4096-92BB-4885056BCD42}"/>
          </ac:graphicFrameMkLst>
        </pc:graphicFrameChg>
        <pc:picChg chg="del">
          <ac:chgData name="Marco Diomede" userId="8d49c4fe-ae78-4088-b96d-bdbaf858331b" providerId="ADAL" clId="{0EC61B6E-EC88-408C-A2D3-4ABCA76B21BF}" dt="2020-03-18T14:58:53.017" v="411" actId="478"/>
          <ac:picMkLst>
            <pc:docMk/>
            <pc:sldMk cId="1531823856" sldId="343"/>
            <ac:picMk id="6" creationId="{D27109BC-3288-454E-B903-8A0F65702AC2}"/>
          </ac:picMkLst>
        </pc:picChg>
        <pc:picChg chg="add">
          <ac:chgData name="Marco Diomede" userId="8d49c4fe-ae78-4088-b96d-bdbaf858331b" providerId="ADAL" clId="{0EC61B6E-EC88-408C-A2D3-4ABCA76B21BF}" dt="2020-03-18T14:58:58.125" v="413"/>
          <ac:picMkLst>
            <pc:docMk/>
            <pc:sldMk cId="1531823856" sldId="343"/>
            <ac:picMk id="19" creationId="{667999BD-7253-41C3-8668-05C08D2EDD0B}"/>
          </ac:picMkLst>
        </pc:picChg>
        <pc:picChg chg="add">
          <ac:chgData name="Marco Diomede" userId="8d49c4fe-ae78-4088-b96d-bdbaf858331b" providerId="ADAL" clId="{0EC61B6E-EC88-408C-A2D3-4ABCA76B21BF}" dt="2020-03-18T14:58:58.125" v="413"/>
          <ac:picMkLst>
            <pc:docMk/>
            <pc:sldMk cId="1531823856" sldId="343"/>
            <ac:picMk id="20" creationId="{0AA58734-EC73-44DD-B133-339BD23672D3}"/>
          </ac:picMkLst>
        </pc:picChg>
        <pc:cxnChg chg="del">
          <ac:chgData name="Marco Diomede" userId="8d49c4fe-ae78-4088-b96d-bdbaf858331b" providerId="ADAL" clId="{0EC61B6E-EC88-408C-A2D3-4ABCA76B21BF}" dt="2020-03-18T14:58:53.017" v="411" actId="478"/>
          <ac:cxnSpMkLst>
            <pc:docMk/>
            <pc:sldMk cId="1531823856" sldId="343"/>
            <ac:cxnSpMk id="7" creationId="{F7583A3C-96C3-4447-8947-F3FF38F0B772}"/>
          </ac:cxnSpMkLst>
        </pc:cxnChg>
        <pc:cxnChg chg="del">
          <ac:chgData name="Marco Diomede" userId="8d49c4fe-ae78-4088-b96d-bdbaf858331b" providerId="ADAL" clId="{0EC61B6E-EC88-408C-A2D3-4ABCA76B21BF}" dt="2020-03-18T14:58:53.017" v="411" actId="478"/>
          <ac:cxnSpMkLst>
            <pc:docMk/>
            <pc:sldMk cId="1531823856" sldId="343"/>
            <ac:cxnSpMk id="9" creationId="{E18028EF-71D4-403B-A031-5B568C2446CB}"/>
          </ac:cxnSpMkLst>
        </pc:cxnChg>
        <pc:cxnChg chg="add">
          <ac:chgData name="Marco Diomede" userId="8d49c4fe-ae78-4088-b96d-bdbaf858331b" providerId="ADAL" clId="{0EC61B6E-EC88-408C-A2D3-4ABCA76B21BF}" dt="2020-03-18T14:58:58.125" v="413"/>
          <ac:cxnSpMkLst>
            <pc:docMk/>
            <pc:sldMk cId="1531823856" sldId="343"/>
            <ac:cxnSpMk id="17" creationId="{5DB2F23A-1D03-4006-B00D-B36F78BAA55A}"/>
          </ac:cxnSpMkLst>
        </pc:cxnChg>
      </pc:sldChg>
      <pc:sldChg chg="delSp modSp add mod ord">
        <pc:chgData name="Marco Diomede" userId="8d49c4fe-ae78-4088-b96d-bdbaf858331b" providerId="ADAL" clId="{0EC61B6E-EC88-408C-A2D3-4ABCA76B21BF}" dt="2020-03-18T17:00:41.162" v="761" actId="20577"/>
        <pc:sldMkLst>
          <pc:docMk/>
          <pc:sldMk cId="3432648913" sldId="360"/>
        </pc:sldMkLst>
        <pc:spChg chg="mod">
          <ac:chgData name="Marco Diomede" userId="8d49c4fe-ae78-4088-b96d-bdbaf858331b" providerId="ADAL" clId="{0EC61B6E-EC88-408C-A2D3-4ABCA76B21BF}" dt="2020-03-18T17:00:41.162" v="761" actId="20577"/>
          <ac:spMkLst>
            <pc:docMk/>
            <pc:sldMk cId="3432648913" sldId="360"/>
            <ac:spMk id="3" creationId="{00000000-0000-0000-0000-000000000000}"/>
          </ac:spMkLst>
        </pc:spChg>
        <pc:spChg chg="del">
          <ac:chgData name="Marco Diomede" userId="8d49c4fe-ae78-4088-b96d-bdbaf858331b" providerId="ADAL" clId="{0EC61B6E-EC88-408C-A2D3-4ABCA76B21BF}" dt="2020-03-18T16:51:33.308" v="589" actId="478"/>
          <ac:spMkLst>
            <pc:docMk/>
            <pc:sldMk cId="3432648913" sldId="360"/>
            <ac:spMk id="13" creationId="{7F0AB645-31B9-4A6D-8B98-79B028365A61}"/>
          </ac:spMkLst>
        </pc:spChg>
        <pc:grpChg chg="del">
          <ac:chgData name="Marco Diomede" userId="8d49c4fe-ae78-4088-b96d-bdbaf858331b" providerId="ADAL" clId="{0EC61B6E-EC88-408C-A2D3-4ABCA76B21BF}" dt="2020-03-18T16:51:26.575" v="588" actId="478"/>
          <ac:grpSpMkLst>
            <pc:docMk/>
            <pc:sldMk cId="3432648913" sldId="360"/>
            <ac:grpSpMk id="12" creationId="{CA133FAE-B18B-461B-A8D0-4D64F036F1A7}"/>
          </ac:grpSpMkLst>
        </pc:grpChg>
      </pc:sldChg>
      <pc:sldMasterChg chg="delSldLayout">
        <pc:chgData name="Marco Diomede" userId="8d49c4fe-ae78-4088-b96d-bdbaf858331b" providerId="ADAL" clId="{0EC61B6E-EC88-408C-A2D3-4ABCA76B21BF}" dt="2020-03-18T14:03:19.256" v="3" actId="47"/>
        <pc:sldMasterMkLst>
          <pc:docMk/>
          <pc:sldMasterMk cId="2071108866" sldId="2147484278"/>
        </pc:sldMasterMkLst>
        <pc:sldLayoutChg chg="del">
          <pc:chgData name="Marco Diomede" userId="8d49c4fe-ae78-4088-b96d-bdbaf858331b" providerId="ADAL" clId="{0EC61B6E-EC88-408C-A2D3-4ABCA76B21BF}" dt="2020-03-18T14:03:19.256" v="3" actId="47"/>
          <pc:sldLayoutMkLst>
            <pc:docMk/>
            <pc:sldMasterMk cId="2071108866" sldId="2147484278"/>
            <pc:sldLayoutMk cId="2562665321" sldId="2147484295"/>
          </pc:sldLayoutMkLst>
        </pc:sldLayoutChg>
      </pc:sldMasterChg>
    </pc:docChg>
  </pc:docChgLst>
  <pc:docChgLst>
    <pc:chgData name="Marco Diomede" userId="8d49c4fe-ae78-4088-b96d-bdbaf858331b" providerId="ADAL" clId="{84B70C28-4A75-4554-8D8A-CAD842DD63F5}"/>
    <pc:docChg chg="custSel addSld delSld modSld">
      <pc:chgData name="Marco Diomede" userId="8d49c4fe-ae78-4088-b96d-bdbaf858331b" providerId="ADAL" clId="{84B70C28-4A75-4554-8D8A-CAD842DD63F5}" dt="2020-10-01T16:33:51.408" v="6" actId="1076"/>
      <pc:docMkLst>
        <pc:docMk/>
      </pc:docMkLst>
      <pc:sldChg chg="add del">
        <pc:chgData name="Marco Diomede" userId="8d49c4fe-ae78-4088-b96d-bdbaf858331b" providerId="ADAL" clId="{84B70C28-4A75-4554-8D8A-CAD842DD63F5}" dt="2020-10-01T16:33:27.988" v="3"/>
        <pc:sldMkLst>
          <pc:docMk/>
          <pc:sldMk cId="424602357" sldId="256"/>
        </pc:sldMkLst>
      </pc:sldChg>
      <pc:sldChg chg="addSp delSp modSp add mod">
        <pc:chgData name="Marco Diomede" userId="8d49c4fe-ae78-4088-b96d-bdbaf858331b" providerId="ADAL" clId="{84B70C28-4A75-4554-8D8A-CAD842DD63F5}" dt="2020-10-01T16:33:51.408" v="6" actId="1076"/>
        <pc:sldMkLst>
          <pc:docMk/>
          <pc:sldMk cId="1763981880" sldId="350"/>
        </pc:sldMkLst>
        <pc:picChg chg="add mod">
          <ac:chgData name="Marco Diomede" userId="8d49c4fe-ae78-4088-b96d-bdbaf858331b" providerId="ADAL" clId="{84B70C28-4A75-4554-8D8A-CAD842DD63F5}" dt="2020-10-01T16:33:51.408" v="6" actId="1076"/>
          <ac:picMkLst>
            <pc:docMk/>
            <pc:sldMk cId="1763981880" sldId="350"/>
            <ac:picMk id="3" creationId="{F3FD3C90-1E3E-4C39-BDB5-80400AF7D9FF}"/>
          </ac:picMkLst>
        </pc:picChg>
        <pc:picChg chg="del">
          <ac:chgData name="Marco Diomede" userId="8d49c4fe-ae78-4088-b96d-bdbaf858331b" providerId="ADAL" clId="{84B70C28-4A75-4554-8D8A-CAD842DD63F5}" dt="2020-10-01T16:33:00.561" v="1" actId="478"/>
          <ac:picMkLst>
            <pc:docMk/>
            <pc:sldMk cId="1763981880" sldId="350"/>
            <ac:picMk id="4" creationId="{18A129D0-80F6-4838-830F-8D6C37BCB6BC}"/>
          </ac:picMkLst>
        </pc:picChg>
      </pc:sldChg>
    </pc:docChg>
  </pc:docChgLst>
  <pc:docChgLst>
    <pc:chgData name="Marco Diomede" userId="8d49c4fe-ae78-4088-b96d-bdbaf858331b" providerId="ADAL" clId="{80195A16-434F-4487-9435-3770C6B85DFA}"/>
    <pc:docChg chg="undo custSel modSld">
      <pc:chgData name="Marco Diomede" userId="8d49c4fe-ae78-4088-b96d-bdbaf858331b" providerId="ADAL" clId="{80195A16-434F-4487-9435-3770C6B85DFA}" dt="2020-06-10T10:13:22.806" v="18" actId="14100"/>
      <pc:docMkLst>
        <pc:docMk/>
      </pc:docMkLst>
      <pc:sldChg chg="addSp delSp modSp mod delAnim">
        <pc:chgData name="Marco Diomede" userId="8d49c4fe-ae78-4088-b96d-bdbaf858331b" providerId="ADAL" clId="{80195A16-434F-4487-9435-3770C6B85DFA}" dt="2020-06-10T10:13:22.806" v="18" actId="14100"/>
        <pc:sldMkLst>
          <pc:docMk/>
          <pc:sldMk cId="1531823856" sldId="343"/>
        </pc:sldMkLst>
        <pc:spChg chg="del">
          <ac:chgData name="Marco Diomede" userId="8d49c4fe-ae78-4088-b96d-bdbaf858331b" providerId="ADAL" clId="{80195A16-434F-4487-9435-3770C6B85DFA}" dt="2020-06-10T09:52:09.751" v="12" actId="478"/>
          <ac:spMkLst>
            <pc:docMk/>
            <pc:sldMk cId="1531823856" sldId="343"/>
            <ac:spMk id="15" creationId="{7EB3335E-7349-4F61-BFE7-57C5ECCAF6A3}"/>
          </ac:spMkLst>
        </pc:spChg>
        <pc:spChg chg="del">
          <ac:chgData name="Marco Diomede" userId="8d49c4fe-ae78-4088-b96d-bdbaf858331b" providerId="ADAL" clId="{80195A16-434F-4487-9435-3770C6B85DFA}" dt="2020-06-10T09:51:43.259" v="6" actId="478"/>
          <ac:spMkLst>
            <pc:docMk/>
            <pc:sldMk cId="1531823856" sldId="343"/>
            <ac:spMk id="16" creationId="{A9E056D0-4DBF-4C63-9757-4382752D7548}"/>
          </ac:spMkLst>
        </pc:spChg>
        <pc:spChg chg="del">
          <ac:chgData name="Marco Diomede" userId="8d49c4fe-ae78-4088-b96d-bdbaf858331b" providerId="ADAL" clId="{80195A16-434F-4487-9435-3770C6B85DFA}" dt="2020-06-10T09:51:45.586" v="7" actId="478"/>
          <ac:spMkLst>
            <pc:docMk/>
            <pc:sldMk cId="1531823856" sldId="343"/>
            <ac:spMk id="18" creationId="{11C34D12-3D72-4625-89F3-B7AA228B3580}"/>
          </ac:spMkLst>
        </pc:spChg>
        <pc:spChg chg="add mod">
          <ac:chgData name="Marco Diomede" userId="8d49c4fe-ae78-4088-b96d-bdbaf858331b" providerId="ADAL" clId="{80195A16-434F-4487-9435-3770C6B85DFA}" dt="2020-06-10T10:12:53.639" v="15"/>
          <ac:spMkLst>
            <pc:docMk/>
            <pc:sldMk cId="1531823856" sldId="343"/>
            <ac:spMk id="26" creationId="{9AA444D1-C54A-4D0E-96F5-157CFFD9FDFE}"/>
          </ac:spMkLst>
        </pc:spChg>
        <pc:spChg chg="add mod">
          <ac:chgData name="Marco Diomede" userId="8d49c4fe-ae78-4088-b96d-bdbaf858331b" providerId="ADAL" clId="{80195A16-434F-4487-9435-3770C6B85DFA}" dt="2020-06-10T10:13:22.806" v="18" actId="14100"/>
          <ac:spMkLst>
            <pc:docMk/>
            <pc:sldMk cId="1531823856" sldId="343"/>
            <ac:spMk id="28" creationId="{BFFBB62A-2B29-4679-8AAE-A8632F997DD6}"/>
          </ac:spMkLst>
        </pc:spChg>
        <pc:spChg chg="add mod">
          <ac:chgData name="Marco Diomede" userId="8d49c4fe-ae78-4088-b96d-bdbaf858331b" providerId="ADAL" clId="{80195A16-434F-4487-9435-3770C6B85DFA}" dt="2020-06-10T10:12:53.639" v="15"/>
          <ac:spMkLst>
            <pc:docMk/>
            <pc:sldMk cId="1531823856" sldId="343"/>
            <ac:spMk id="29" creationId="{8F85E477-BD68-4F17-ABDF-A569546CB4A2}"/>
          </ac:spMkLst>
        </pc:spChg>
        <pc:spChg chg="add mod">
          <ac:chgData name="Marco Diomede" userId="8d49c4fe-ae78-4088-b96d-bdbaf858331b" providerId="ADAL" clId="{80195A16-434F-4487-9435-3770C6B85DFA}" dt="2020-06-10T10:12:53.639" v="15"/>
          <ac:spMkLst>
            <pc:docMk/>
            <pc:sldMk cId="1531823856" sldId="343"/>
            <ac:spMk id="30" creationId="{A3D1758D-ED9E-4E36-B1BF-AB2EE85036AD}"/>
          </ac:spMkLst>
        </pc:spChg>
        <pc:spChg chg="add mod">
          <ac:chgData name="Marco Diomede" userId="8d49c4fe-ae78-4088-b96d-bdbaf858331b" providerId="ADAL" clId="{80195A16-434F-4487-9435-3770C6B85DFA}" dt="2020-06-10T10:12:53.639" v="15"/>
          <ac:spMkLst>
            <pc:docMk/>
            <pc:sldMk cId="1531823856" sldId="343"/>
            <ac:spMk id="31" creationId="{E8278AB9-898B-474F-ABEA-4B484E6DB4AB}"/>
          </ac:spMkLst>
        </pc:spChg>
        <pc:spChg chg="add mod">
          <ac:chgData name="Marco Diomede" userId="8d49c4fe-ae78-4088-b96d-bdbaf858331b" providerId="ADAL" clId="{80195A16-434F-4487-9435-3770C6B85DFA}" dt="2020-06-10T10:12:53.639" v="15"/>
          <ac:spMkLst>
            <pc:docMk/>
            <pc:sldMk cId="1531823856" sldId="343"/>
            <ac:spMk id="33" creationId="{CCB0373A-5D03-480E-8E5F-5ED7A71B44D1}"/>
          </ac:spMkLst>
        </pc:spChg>
        <pc:spChg chg="add mod">
          <ac:chgData name="Marco Diomede" userId="8d49c4fe-ae78-4088-b96d-bdbaf858331b" providerId="ADAL" clId="{80195A16-434F-4487-9435-3770C6B85DFA}" dt="2020-06-10T10:12:53.639" v="15"/>
          <ac:spMkLst>
            <pc:docMk/>
            <pc:sldMk cId="1531823856" sldId="343"/>
            <ac:spMk id="35" creationId="{C2D23356-95DB-4CE8-B8CD-75D4E9FB296A}"/>
          </ac:spMkLst>
        </pc:spChg>
        <pc:spChg chg="add mod">
          <ac:chgData name="Marco Diomede" userId="8d49c4fe-ae78-4088-b96d-bdbaf858331b" providerId="ADAL" clId="{80195A16-434F-4487-9435-3770C6B85DFA}" dt="2020-06-10T10:12:53.639" v="15"/>
          <ac:spMkLst>
            <pc:docMk/>
            <pc:sldMk cId="1531823856" sldId="343"/>
            <ac:spMk id="37" creationId="{136D80DB-EF1A-4D43-A246-F963FEFE6E0F}"/>
          </ac:spMkLst>
        </pc:spChg>
        <pc:spChg chg="add mod">
          <ac:chgData name="Marco Diomede" userId="8d49c4fe-ae78-4088-b96d-bdbaf858331b" providerId="ADAL" clId="{80195A16-434F-4487-9435-3770C6B85DFA}" dt="2020-06-10T10:12:53.639" v="15"/>
          <ac:spMkLst>
            <pc:docMk/>
            <pc:sldMk cId="1531823856" sldId="343"/>
            <ac:spMk id="38" creationId="{F1EB207A-5689-4F93-9C29-D702D234EB68}"/>
          </ac:spMkLst>
        </pc:spChg>
        <pc:spChg chg="add mod">
          <ac:chgData name="Marco Diomede" userId="8d49c4fe-ae78-4088-b96d-bdbaf858331b" providerId="ADAL" clId="{80195A16-434F-4487-9435-3770C6B85DFA}" dt="2020-06-10T10:12:53.639" v="15"/>
          <ac:spMkLst>
            <pc:docMk/>
            <pc:sldMk cId="1531823856" sldId="343"/>
            <ac:spMk id="41" creationId="{CD6AA22D-FA88-408B-BB25-9B211F5C5BE5}"/>
          </ac:spMkLst>
        </pc:spChg>
        <pc:spChg chg="add mod">
          <ac:chgData name="Marco Diomede" userId="8d49c4fe-ae78-4088-b96d-bdbaf858331b" providerId="ADAL" clId="{80195A16-434F-4487-9435-3770C6B85DFA}" dt="2020-06-10T10:12:53.639" v="15"/>
          <ac:spMkLst>
            <pc:docMk/>
            <pc:sldMk cId="1531823856" sldId="343"/>
            <ac:spMk id="42" creationId="{6E1B1C2D-AC93-46C7-AAAA-3DEC92A9716A}"/>
          </ac:spMkLst>
        </pc:spChg>
        <pc:spChg chg="add mod">
          <ac:chgData name="Marco Diomede" userId="8d49c4fe-ae78-4088-b96d-bdbaf858331b" providerId="ADAL" clId="{80195A16-434F-4487-9435-3770C6B85DFA}" dt="2020-06-10T10:12:53.639" v="15"/>
          <ac:spMkLst>
            <pc:docMk/>
            <pc:sldMk cId="1531823856" sldId="343"/>
            <ac:spMk id="43" creationId="{F1FEC0D1-7A71-4FC4-B353-D305BE8BBB2C}"/>
          </ac:spMkLst>
        </pc:spChg>
        <pc:spChg chg="add mod">
          <ac:chgData name="Marco Diomede" userId="8d49c4fe-ae78-4088-b96d-bdbaf858331b" providerId="ADAL" clId="{80195A16-434F-4487-9435-3770C6B85DFA}" dt="2020-06-10T10:12:53.639" v="15"/>
          <ac:spMkLst>
            <pc:docMk/>
            <pc:sldMk cId="1531823856" sldId="343"/>
            <ac:spMk id="44" creationId="{661EE9D7-4F66-4B5B-AF3C-65C688760BD2}"/>
          </ac:spMkLst>
        </pc:spChg>
        <pc:grpChg chg="add mod">
          <ac:chgData name="Marco Diomede" userId="8d49c4fe-ae78-4088-b96d-bdbaf858331b" providerId="ADAL" clId="{80195A16-434F-4487-9435-3770C6B85DFA}" dt="2020-06-10T10:13:03.973" v="16" actId="1076"/>
          <ac:grpSpMkLst>
            <pc:docMk/>
            <pc:sldMk cId="1531823856" sldId="343"/>
            <ac:grpSpMk id="24" creationId="{C191D8E0-F20E-4049-A315-91A852B565DD}"/>
          </ac:grpSpMkLst>
        </pc:grpChg>
        <pc:grpChg chg="add mod">
          <ac:chgData name="Marco Diomede" userId="8d49c4fe-ae78-4088-b96d-bdbaf858331b" providerId="ADAL" clId="{80195A16-434F-4487-9435-3770C6B85DFA}" dt="2020-06-10T10:12:53.639" v="15"/>
          <ac:grpSpMkLst>
            <pc:docMk/>
            <pc:sldMk cId="1531823856" sldId="343"/>
            <ac:grpSpMk id="25" creationId="{23E34461-8002-40A3-B031-50748EF56BD3}"/>
          </ac:grpSpMkLst>
        </pc:grpChg>
        <pc:grpChg chg="add mod">
          <ac:chgData name="Marco Diomede" userId="8d49c4fe-ae78-4088-b96d-bdbaf858331b" providerId="ADAL" clId="{80195A16-434F-4487-9435-3770C6B85DFA}" dt="2020-06-10T10:12:53.639" v="15"/>
          <ac:grpSpMkLst>
            <pc:docMk/>
            <pc:sldMk cId="1531823856" sldId="343"/>
            <ac:grpSpMk id="27" creationId="{ABCBE2BD-B2D8-46B7-87F4-B58D737937B4}"/>
          </ac:grpSpMkLst>
        </pc:grpChg>
        <pc:graphicFrameChg chg="mod modGraphic">
          <ac:chgData name="Marco Diomede" userId="8d49c4fe-ae78-4088-b96d-bdbaf858331b" providerId="ADAL" clId="{80195A16-434F-4487-9435-3770C6B85DFA}" dt="2020-06-10T09:57:15.002" v="14" actId="14734"/>
          <ac:graphicFrameMkLst>
            <pc:docMk/>
            <pc:sldMk cId="1531823856" sldId="343"/>
            <ac:graphicFrameMk id="13" creationId="{7CA8BFB7-49B1-42B2-B588-CD5BA902B073}"/>
          </ac:graphicFrameMkLst>
        </pc:graphicFrameChg>
        <pc:graphicFrameChg chg="modGraphic">
          <ac:chgData name="Marco Diomede" userId="8d49c4fe-ae78-4088-b96d-bdbaf858331b" providerId="ADAL" clId="{80195A16-434F-4487-9435-3770C6B85DFA}" dt="2020-06-10T09:50:50.583" v="3" actId="20577"/>
          <ac:graphicFrameMkLst>
            <pc:docMk/>
            <pc:sldMk cId="1531823856" sldId="343"/>
            <ac:graphicFrameMk id="14" creationId="{0199FBAB-9AE4-4096-92BB-4885056BCD42}"/>
          </ac:graphicFrameMkLst>
        </pc:graphicFrameChg>
        <pc:picChg chg="del">
          <ac:chgData name="Marco Diomede" userId="8d49c4fe-ae78-4088-b96d-bdbaf858331b" providerId="ADAL" clId="{80195A16-434F-4487-9435-3770C6B85DFA}" dt="2020-06-10T09:52:09.751" v="12" actId="478"/>
          <ac:picMkLst>
            <pc:docMk/>
            <pc:sldMk cId="1531823856" sldId="343"/>
            <ac:picMk id="19" creationId="{667999BD-7253-41C3-8668-05C08D2EDD0B}"/>
          </ac:picMkLst>
        </pc:picChg>
        <pc:picChg chg="del">
          <ac:chgData name="Marco Diomede" userId="8d49c4fe-ae78-4088-b96d-bdbaf858331b" providerId="ADAL" clId="{80195A16-434F-4487-9435-3770C6B85DFA}" dt="2020-06-10T09:52:09.751" v="12" actId="478"/>
          <ac:picMkLst>
            <pc:docMk/>
            <pc:sldMk cId="1531823856" sldId="343"/>
            <ac:picMk id="20" creationId="{0AA58734-EC73-44DD-B133-339BD23672D3}"/>
          </ac:picMkLst>
        </pc:picChg>
        <pc:cxnChg chg="del">
          <ac:chgData name="Marco Diomede" userId="8d49c4fe-ae78-4088-b96d-bdbaf858331b" providerId="ADAL" clId="{80195A16-434F-4487-9435-3770C6B85DFA}" dt="2020-06-10T09:51:47.115" v="8" actId="478"/>
          <ac:cxnSpMkLst>
            <pc:docMk/>
            <pc:sldMk cId="1531823856" sldId="343"/>
            <ac:cxnSpMk id="17" creationId="{5DB2F23A-1D03-4006-B00D-B36F78BAA55A}"/>
          </ac:cxnSpMkLst>
        </pc:cxnChg>
        <pc:cxnChg chg="add mod">
          <ac:chgData name="Marco Diomede" userId="8d49c4fe-ae78-4088-b96d-bdbaf858331b" providerId="ADAL" clId="{80195A16-434F-4487-9435-3770C6B85DFA}" dt="2020-06-10T10:12:53.639" v="15"/>
          <ac:cxnSpMkLst>
            <pc:docMk/>
            <pc:sldMk cId="1531823856" sldId="343"/>
            <ac:cxnSpMk id="32" creationId="{94A5CD14-8F96-4E0D-BD06-F7103ED56BB1}"/>
          </ac:cxnSpMkLst>
        </pc:cxnChg>
        <pc:cxnChg chg="add mod">
          <ac:chgData name="Marco Diomede" userId="8d49c4fe-ae78-4088-b96d-bdbaf858331b" providerId="ADAL" clId="{80195A16-434F-4487-9435-3770C6B85DFA}" dt="2020-06-10T10:12:53.639" v="15"/>
          <ac:cxnSpMkLst>
            <pc:docMk/>
            <pc:sldMk cId="1531823856" sldId="343"/>
            <ac:cxnSpMk id="34" creationId="{C583806D-B098-4B31-9D38-E0A3FD2A72D8}"/>
          </ac:cxnSpMkLst>
        </pc:cxnChg>
        <pc:cxnChg chg="add mod">
          <ac:chgData name="Marco Diomede" userId="8d49c4fe-ae78-4088-b96d-bdbaf858331b" providerId="ADAL" clId="{80195A16-434F-4487-9435-3770C6B85DFA}" dt="2020-06-10T10:12:53.639" v="15"/>
          <ac:cxnSpMkLst>
            <pc:docMk/>
            <pc:sldMk cId="1531823856" sldId="343"/>
            <ac:cxnSpMk id="36" creationId="{90148987-3C64-4D32-9C3F-2500C10D518C}"/>
          </ac:cxnSpMkLst>
        </pc:cxnChg>
        <pc:cxnChg chg="add mod">
          <ac:chgData name="Marco Diomede" userId="8d49c4fe-ae78-4088-b96d-bdbaf858331b" providerId="ADAL" clId="{80195A16-434F-4487-9435-3770C6B85DFA}" dt="2020-06-10T10:12:53.639" v="15"/>
          <ac:cxnSpMkLst>
            <pc:docMk/>
            <pc:sldMk cId="1531823856" sldId="343"/>
            <ac:cxnSpMk id="39" creationId="{F06048E5-BC1A-42F3-B2A0-72BA30AB51C5}"/>
          </ac:cxnSpMkLst>
        </pc:cxnChg>
        <pc:cxnChg chg="add mod">
          <ac:chgData name="Marco Diomede" userId="8d49c4fe-ae78-4088-b96d-bdbaf858331b" providerId="ADAL" clId="{80195A16-434F-4487-9435-3770C6B85DFA}" dt="2020-06-10T10:12:53.639" v="15"/>
          <ac:cxnSpMkLst>
            <pc:docMk/>
            <pc:sldMk cId="1531823856" sldId="343"/>
            <ac:cxnSpMk id="40" creationId="{46551F6C-1307-4978-B527-D0C35FAF956E}"/>
          </ac:cxnSpMkLst>
        </pc:cxnChg>
        <pc:cxnChg chg="add mod">
          <ac:chgData name="Marco Diomede" userId="8d49c4fe-ae78-4088-b96d-bdbaf858331b" providerId="ADAL" clId="{80195A16-434F-4487-9435-3770C6B85DFA}" dt="2020-06-10T10:12:53.639" v="15"/>
          <ac:cxnSpMkLst>
            <pc:docMk/>
            <pc:sldMk cId="1531823856" sldId="343"/>
            <ac:cxnSpMk id="45" creationId="{F546223E-84A9-4864-96FF-9D2402A31F70}"/>
          </ac:cxnSpMkLst>
        </pc:cxnChg>
      </pc:sldChg>
    </pc:docChg>
  </pc:docChgLst>
  <pc:docChgLst>
    <pc:chgData name="Marco Diomede" userId="8d49c4fe-ae78-4088-b96d-bdbaf858331b" providerId="ADAL" clId="{DCBC9C26-A40B-41D5-A3F9-352E529E8CB1}"/>
    <pc:docChg chg="undo custSel delSld modSld">
      <pc:chgData name="Marco Diomede" userId="8d49c4fe-ae78-4088-b96d-bdbaf858331b" providerId="ADAL" clId="{DCBC9C26-A40B-41D5-A3F9-352E529E8CB1}" dt="2020-06-11T07:29:22.175" v="410" actId="20577"/>
      <pc:docMkLst>
        <pc:docMk/>
      </pc:docMkLst>
      <pc:sldChg chg="del">
        <pc:chgData name="Marco Diomede" userId="8d49c4fe-ae78-4088-b96d-bdbaf858331b" providerId="ADAL" clId="{DCBC9C26-A40B-41D5-A3F9-352E529E8CB1}" dt="2020-06-10T15:11:46.236" v="373" actId="2696"/>
        <pc:sldMkLst>
          <pc:docMk/>
          <pc:sldMk cId="0" sldId="258"/>
        </pc:sldMkLst>
      </pc:sldChg>
      <pc:sldChg chg="del">
        <pc:chgData name="Marco Diomede" userId="8d49c4fe-ae78-4088-b96d-bdbaf858331b" providerId="ADAL" clId="{DCBC9C26-A40B-41D5-A3F9-352E529E8CB1}" dt="2020-06-10T15:11:46.938" v="374" actId="2696"/>
        <pc:sldMkLst>
          <pc:docMk/>
          <pc:sldMk cId="0" sldId="259"/>
        </pc:sldMkLst>
      </pc:sldChg>
      <pc:sldChg chg="del">
        <pc:chgData name="Marco Diomede" userId="8d49c4fe-ae78-4088-b96d-bdbaf858331b" providerId="ADAL" clId="{DCBC9C26-A40B-41D5-A3F9-352E529E8CB1}" dt="2020-06-10T15:11:45.275" v="372" actId="2696"/>
        <pc:sldMkLst>
          <pc:docMk/>
          <pc:sldMk cId="1674500267" sldId="261"/>
        </pc:sldMkLst>
      </pc:sldChg>
      <pc:sldChg chg="modSp">
        <pc:chgData name="Marco Diomede" userId="8d49c4fe-ae78-4088-b96d-bdbaf858331b" providerId="ADAL" clId="{DCBC9C26-A40B-41D5-A3F9-352E529E8CB1}" dt="2020-06-10T14:21:57.679" v="133" actId="20577"/>
        <pc:sldMkLst>
          <pc:docMk/>
          <pc:sldMk cId="0" sldId="332"/>
        </pc:sldMkLst>
        <pc:spChg chg="mod">
          <ac:chgData name="Marco Diomede" userId="8d49c4fe-ae78-4088-b96d-bdbaf858331b" providerId="ADAL" clId="{DCBC9C26-A40B-41D5-A3F9-352E529E8CB1}" dt="2020-06-10T14:21:57.679" v="133" actId="20577"/>
          <ac:spMkLst>
            <pc:docMk/>
            <pc:sldMk cId="0" sldId="332"/>
            <ac:spMk id="3" creationId="{00000000-0000-0000-0000-000000000000}"/>
          </ac:spMkLst>
        </pc:spChg>
      </pc:sldChg>
      <pc:sldChg chg="del">
        <pc:chgData name="Marco Diomede" userId="8d49c4fe-ae78-4088-b96d-bdbaf858331b" providerId="ADAL" clId="{DCBC9C26-A40B-41D5-A3F9-352E529E8CB1}" dt="2020-06-10T14:27:48.831" v="160" actId="2696"/>
        <pc:sldMkLst>
          <pc:docMk/>
          <pc:sldMk cId="2143509322" sldId="339"/>
        </pc:sldMkLst>
      </pc:sldChg>
      <pc:sldChg chg="addSp delSp modSp delAnim addCm delCm">
        <pc:chgData name="Marco Diomede" userId="8d49c4fe-ae78-4088-b96d-bdbaf858331b" providerId="ADAL" clId="{DCBC9C26-A40B-41D5-A3F9-352E529E8CB1}" dt="2020-06-10T15:55:18.259" v="378" actId="207"/>
        <pc:sldMkLst>
          <pc:docMk/>
          <pc:sldMk cId="2165440944" sldId="341"/>
        </pc:sldMkLst>
        <pc:spChg chg="del mod">
          <ac:chgData name="Marco Diomede" userId="8d49c4fe-ae78-4088-b96d-bdbaf858331b" providerId="ADAL" clId="{DCBC9C26-A40B-41D5-A3F9-352E529E8CB1}" dt="2020-06-10T14:31:38.797" v="213" actId="478"/>
          <ac:spMkLst>
            <pc:docMk/>
            <pc:sldMk cId="2165440944" sldId="341"/>
            <ac:spMk id="3" creationId="{00000000-0000-0000-0000-000000000000}"/>
          </ac:spMkLst>
        </pc:spChg>
        <pc:spChg chg="del">
          <ac:chgData name="Marco Diomede" userId="8d49c4fe-ae78-4088-b96d-bdbaf858331b" providerId="ADAL" clId="{DCBC9C26-A40B-41D5-A3F9-352E529E8CB1}" dt="2020-06-10T14:29:48.641" v="176" actId="478"/>
          <ac:spMkLst>
            <pc:docMk/>
            <pc:sldMk cId="2165440944" sldId="341"/>
            <ac:spMk id="5" creationId="{4CD73C86-95AD-448D-BF07-B9CC6FCF7E6B}"/>
          </ac:spMkLst>
        </pc:spChg>
        <pc:spChg chg="add mod">
          <ac:chgData name="Marco Diomede" userId="8d49c4fe-ae78-4088-b96d-bdbaf858331b" providerId="ADAL" clId="{DCBC9C26-A40B-41D5-A3F9-352E529E8CB1}" dt="2020-06-10T14:32:03.087" v="231" actId="20577"/>
          <ac:spMkLst>
            <pc:docMk/>
            <pc:sldMk cId="2165440944" sldId="341"/>
            <ac:spMk id="6" creationId="{4CEF9404-9DCA-43F3-BF6E-5132588F8BD6}"/>
          </ac:spMkLst>
        </pc:spChg>
        <pc:spChg chg="mod">
          <ac:chgData name="Marco Diomede" userId="8d49c4fe-ae78-4088-b96d-bdbaf858331b" providerId="ADAL" clId="{DCBC9C26-A40B-41D5-A3F9-352E529E8CB1}" dt="2020-06-10T14:46:24.867" v="312" actId="14100"/>
          <ac:spMkLst>
            <pc:docMk/>
            <pc:sldMk cId="2165440944" sldId="341"/>
            <ac:spMk id="10" creationId="{13F91607-D01E-4EC0-8E3B-E14A0E6096CB}"/>
          </ac:spMkLst>
        </pc:spChg>
        <pc:spChg chg="mod">
          <ac:chgData name="Marco Diomede" userId="8d49c4fe-ae78-4088-b96d-bdbaf858331b" providerId="ADAL" clId="{DCBC9C26-A40B-41D5-A3F9-352E529E8CB1}" dt="2020-06-10T14:46:17.336" v="310" actId="1076"/>
          <ac:spMkLst>
            <pc:docMk/>
            <pc:sldMk cId="2165440944" sldId="341"/>
            <ac:spMk id="12" creationId="{1FAE60D5-9F62-42BD-9276-6095AC66CAC5}"/>
          </ac:spMkLst>
        </pc:spChg>
        <pc:spChg chg="mod">
          <ac:chgData name="Marco Diomede" userId="8d49c4fe-ae78-4088-b96d-bdbaf858331b" providerId="ADAL" clId="{DCBC9C26-A40B-41D5-A3F9-352E529E8CB1}" dt="2020-06-10T14:46:39.282" v="314" actId="1076"/>
          <ac:spMkLst>
            <pc:docMk/>
            <pc:sldMk cId="2165440944" sldId="341"/>
            <ac:spMk id="17" creationId="{2F704BE6-9042-402E-BF29-8CF0956C2EA0}"/>
          </ac:spMkLst>
        </pc:spChg>
        <pc:spChg chg="mod">
          <ac:chgData name="Marco Diomede" userId="8d49c4fe-ae78-4088-b96d-bdbaf858331b" providerId="ADAL" clId="{DCBC9C26-A40B-41D5-A3F9-352E529E8CB1}" dt="2020-06-10T14:47:05.345" v="352" actId="1036"/>
          <ac:spMkLst>
            <pc:docMk/>
            <pc:sldMk cId="2165440944" sldId="341"/>
            <ac:spMk id="43" creationId="{190CE729-9B0A-4E10-B5FF-A0DED95F0874}"/>
          </ac:spMkLst>
        </pc:spChg>
        <pc:spChg chg="mod">
          <ac:chgData name="Marco Diomede" userId="8d49c4fe-ae78-4088-b96d-bdbaf858331b" providerId="ADAL" clId="{DCBC9C26-A40B-41D5-A3F9-352E529E8CB1}" dt="2020-06-10T14:46:48.911" v="325" actId="1037"/>
          <ac:spMkLst>
            <pc:docMk/>
            <pc:sldMk cId="2165440944" sldId="341"/>
            <ac:spMk id="44" creationId="{EB69A359-8DE5-4889-A435-8B1F076AFB83}"/>
          </ac:spMkLst>
        </pc:spChg>
        <pc:spChg chg="mod">
          <ac:chgData name="Marco Diomede" userId="8d49c4fe-ae78-4088-b96d-bdbaf858331b" providerId="ADAL" clId="{DCBC9C26-A40B-41D5-A3F9-352E529E8CB1}" dt="2020-06-10T14:46:57.561" v="339" actId="1037"/>
          <ac:spMkLst>
            <pc:docMk/>
            <pc:sldMk cId="2165440944" sldId="341"/>
            <ac:spMk id="46" creationId="{AFC202B5-E5DC-4D76-A036-AFAA67F29CF2}"/>
          </ac:spMkLst>
        </pc:spChg>
        <pc:grpChg chg="add mod">
          <ac:chgData name="Marco Diomede" userId="8d49c4fe-ae78-4088-b96d-bdbaf858331b" providerId="ADAL" clId="{DCBC9C26-A40B-41D5-A3F9-352E529E8CB1}" dt="2020-06-10T14:46:31.900" v="313" actId="207"/>
          <ac:grpSpMkLst>
            <pc:docMk/>
            <pc:sldMk cId="2165440944" sldId="341"/>
            <ac:grpSpMk id="7" creationId="{DFB5256A-D816-453D-8E1D-EB547FC5F6C3}"/>
          </ac:grpSpMkLst>
        </pc:grpChg>
        <pc:grpChg chg="mod">
          <ac:chgData name="Marco Diomede" userId="8d49c4fe-ae78-4088-b96d-bdbaf858331b" providerId="ADAL" clId="{DCBC9C26-A40B-41D5-A3F9-352E529E8CB1}" dt="2020-06-10T14:46:31.900" v="313" actId="207"/>
          <ac:grpSpMkLst>
            <pc:docMk/>
            <pc:sldMk cId="2165440944" sldId="341"/>
            <ac:grpSpMk id="9" creationId="{471E3E7C-7180-48B1-ABA2-FBCF2843D49A}"/>
          </ac:grpSpMkLst>
        </pc:grpChg>
        <pc:graphicFrameChg chg="mod modGraphic">
          <ac:chgData name="Marco Diomede" userId="8d49c4fe-ae78-4088-b96d-bdbaf858331b" providerId="ADAL" clId="{DCBC9C26-A40B-41D5-A3F9-352E529E8CB1}" dt="2020-06-10T15:55:18.259" v="378" actId="207"/>
          <ac:graphicFrameMkLst>
            <pc:docMk/>
            <pc:sldMk cId="2165440944" sldId="341"/>
            <ac:graphicFrameMk id="19" creationId="{E9E5FB30-9F29-40C6-9332-BA20D148E55E}"/>
          </ac:graphicFrameMkLst>
        </pc:graphicFrameChg>
      </pc:sldChg>
      <pc:sldChg chg="del">
        <pc:chgData name="Marco Diomede" userId="8d49c4fe-ae78-4088-b96d-bdbaf858331b" providerId="ADAL" clId="{DCBC9C26-A40B-41D5-A3F9-352E529E8CB1}" dt="2020-06-10T14:22:03.100" v="134" actId="2696"/>
        <pc:sldMkLst>
          <pc:docMk/>
          <pc:sldMk cId="1064460493" sldId="342"/>
        </pc:sldMkLst>
      </pc:sldChg>
      <pc:sldChg chg="addSp delSp modSp delAnim">
        <pc:chgData name="Marco Diomede" userId="8d49c4fe-ae78-4088-b96d-bdbaf858331b" providerId="ADAL" clId="{DCBC9C26-A40B-41D5-A3F9-352E529E8CB1}" dt="2020-06-11T07:29:22.175" v="410" actId="20577"/>
        <pc:sldMkLst>
          <pc:docMk/>
          <pc:sldMk cId="1531823856" sldId="343"/>
        </pc:sldMkLst>
        <pc:spChg chg="del mod">
          <ac:chgData name="Marco Diomede" userId="8d49c4fe-ae78-4088-b96d-bdbaf858331b" providerId="ADAL" clId="{DCBC9C26-A40B-41D5-A3F9-352E529E8CB1}" dt="2020-06-10T14:27:24.670" v="155" actId="478"/>
          <ac:spMkLst>
            <pc:docMk/>
            <pc:sldMk cId="1531823856" sldId="343"/>
            <ac:spMk id="21" creationId="{19CBFC41-3321-4FCA-99F2-AADA127D9956}"/>
          </ac:spMkLst>
        </pc:spChg>
        <pc:spChg chg="mod">
          <ac:chgData name="Marco Diomede" userId="8d49c4fe-ae78-4088-b96d-bdbaf858331b" providerId="ADAL" clId="{DCBC9C26-A40B-41D5-A3F9-352E529E8CB1}" dt="2020-06-11T07:29:22.175" v="410" actId="20577"/>
          <ac:spMkLst>
            <pc:docMk/>
            <pc:sldMk cId="1531823856" sldId="343"/>
            <ac:spMk id="22" creationId="{11AC5E3D-1A51-431C-9815-6887736379AF}"/>
          </ac:spMkLst>
        </pc:spChg>
        <pc:spChg chg="add mod">
          <ac:chgData name="Marco Diomede" userId="8d49c4fe-ae78-4088-b96d-bdbaf858331b" providerId="ADAL" clId="{DCBC9C26-A40B-41D5-A3F9-352E529E8CB1}" dt="2020-06-11T07:27:24.884" v="402" actId="20577"/>
          <ac:spMkLst>
            <pc:docMk/>
            <pc:sldMk cId="1531823856" sldId="343"/>
            <ac:spMk id="23" creationId="{8FC31DB4-B6A0-40CC-AB45-0FD86A8C3ED4}"/>
          </ac:spMkLst>
        </pc:spChg>
        <pc:spChg chg="del">
          <ac:chgData name="Marco Diomede" userId="8d49c4fe-ae78-4088-b96d-bdbaf858331b" providerId="ADAL" clId="{DCBC9C26-A40B-41D5-A3F9-352E529E8CB1}" dt="2020-06-10T14:18:30.823" v="102" actId="478"/>
          <ac:spMkLst>
            <pc:docMk/>
            <pc:sldMk cId="1531823856" sldId="343"/>
            <ac:spMk id="23" creationId="{9C0160E6-F6C7-4BB6-A9EB-E8D0BD89AE00}"/>
          </ac:spMkLst>
        </pc:spChg>
        <pc:spChg chg="del topLvl">
          <ac:chgData name="Marco Diomede" userId="8d49c4fe-ae78-4088-b96d-bdbaf858331b" providerId="ADAL" clId="{DCBC9C26-A40B-41D5-A3F9-352E529E8CB1}" dt="2020-06-10T15:54:47.999" v="375" actId="478"/>
          <ac:spMkLst>
            <pc:docMk/>
            <pc:sldMk cId="1531823856" sldId="343"/>
            <ac:spMk id="26" creationId="{9AA444D1-C54A-4D0E-96F5-157CFFD9FDFE}"/>
          </ac:spMkLst>
        </pc:spChg>
        <pc:spChg chg="mod">
          <ac:chgData name="Marco Diomede" userId="8d49c4fe-ae78-4088-b96d-bdbaf858331b" providerId="ADAL" clId="{DCBC9C26-A40B-41D5-A3F9-352E529E8CB1}" dt="2020-06-11T07:29:07.406" v="404" actId="1076"/>
          <ac:spMkLst>
            <pc:docMk/>
            <pc:sldMk cId="1531823856" sldId="343"/>
            <ac:spMk id="30" creationId="{A3D1758D-ED9E-4E36-B1BF-AB2EE85036AD}"/>
          </ac:spMkLst>
        </pc:spChg>
        <pc:spChg chg="mod">
          <ac:chgData name="Marco Diomede" userId="8d49c4fe-ae78-4088-b96d-bdbaf858331b" providerId="ADAL" clId="{DCBC9C26-A40B-41D5-A3F9-352E529E8CB1}" dt="2020-06-11T07:28:42.289" v="403" actId="1035"/>
          <ac:spMkLst>
            <pc:docMk/>
            <pc:sldMk cId="1531823856" sldId="343"/>
            <ac:spMk id="33" creationId="{CCB0373A-5D03-480E-8E5F-5ED7A71B44D1}"/>
          </ac:spMkLst>
        </pc:spChg>
        <pc:spChg chg="del">
          <ac:chgData name="Marco Diomede" userId="8d49c4fe-ae78-4088-b96d-bdbaf858331b" providerId="ADAL" clId="{DCBC9C26-A40B-41D5-A3F9-352E529E8CB1}" dt="2020-06-10T15:08:38.870" v="363" actId="478"/>
          <ac:spMkLst>
            <pc:docMk/>
            <pc:sldMk cId="1531823856" sldId="343"/>
            <ac:spMk id="37" creationId="{136D80DB-EF1A-4D43-A246-F963FEFE6E0F}"/>
          </ac:spMkLst>
        </pc:spChg>
        <pc:spChg chg="del">
          <ac:chgData name="Marco Diomede" userId="8d49c4fe-ae78-4088-b96d-bdbaf858331b" providerId="ADAL" clId="{DCBC9C26-A40B-41D5-A3F9-352E529E8CB1}" dt="2020-06-10T15:09:11.519" v="367" actId="478"/>
          <ac:spMkLst>
            <pc:docMk/>
            <pc:sldMk cId="1531823856" sldId="343"/>
            <ac:spMk id="38" creationId="{F1EB207A-5689-4F93-9C29-D702D234EB68}"/>
          </ac:spMkLst>
        </pc:spChg>
        <pc:spChg chg="del mod">
          <ac:chgData name="Marco Diomede" userId="8d49c4fe-ae78-4088-b96d-bdbaf858331b" providerId="ADAL" clId="{DCBC9C26-A40B-41D5-A3F9-352E529E8CB1}" dt="2020-06-10T15:09:02.997" v="365" actId="478"/>
          <ac:spMkLst>
            <pc:docMk/>
            <pc:sldMk cId="1531823856" sldId="343"/>
            <ac:spMk id="41" creationId="{CD6AA22D-FA88-408B-BB25-9B211F5C5BE5}"/>
          </ac:spMkLst>
        </pc:spChg>
        <pc:spChg chg="del">
          <ac:chgData name="Marco Diomede" userId="8d49c4fe-ae78-4088-b96d-bdbaf858331b" providerId="ADAL" clId="{DCBC9C26-A40B-41D5-A3F9-352E529E8CB1}" dt="2020-06-10T15:08:49.403" v="364" actId="478"/>
          <ac:spMkLst>
            <pc:docMk/>
            <pc:sldMk cId="1531823856" sldId="343"/>
            <ac:spMk id="42" creationId="{6E1B1C2D-AC93-46C7-AAAA-3DEC92A9716A}"/>
          </ac:spMkLst>
        </pc:spChg>
        <pc:spChg chg="del mod">
          <ac:chgData name="Marco Diomede" userId="8d49c4fe-ae78-4088-b96d-bdbaf858331b" providerId="ADAL" clId="{DCBC9C26-A40B-41D5-A3F9-352E529E8CB1}" dt="2020-06-10T15:09:06.890" v="366" actId="478"/>
          <ac:spMkLst>
            <pc:docMk/>
            <pc:sldMk cId="1531823856" sldId="343"/>
            <ac:spMk id="43" creationId="{F1FEC0D1-7A71-4FC4-B353-D305BE8BBB2C}"/>
          </ac:spMkLst>
        </pc:spChg>
        <pc:spChg chg="mod">
          <ac:chgData name="Marco Diomede" userId="8d49c4fe-ae78-4088-b96d-bdbaf858331b" providerId="ADAL" clId="{DCBC9C26-A40B-41D5-A3F9-352E529E8CB1}" dt="2020-06-11T07:27:00.721" v="391" actId="1076"/>
          <ac:spMkLst>
            <pc:docMk/>
            <pc:sldMk cId="1531823856" sldId="343"/>
            <ac:spMk id="44" creationId="{661EE9D7-4F66-4B5B-AF3C-65C688760BD2}"/>
          </ac:spMkLst>
        </pc:spChg>
        <pc:grpChg chg="del">
          <ac:chgData name="Marco Diomede" userId="8d49c4fe-ae78-4088-b96d-bdbaf858331b" providerId="ADAL" clId="{DCBC9C26-A40B-41D5-A3F9-352E529E8CB1}" dt="2020-06-10T15:54:47.999" v="375" actId="478"/>
          <ac:grpSpMkLst>
            <pc:docMk/>
            <pc:sldMk cId="1531823856" sldId="343"/>
            <ac:grpSpMk id="24" creationId="{C191D8E0-F20E-4049-A315-91A852B565DD}"/>
          </ac:grpSpMkLst>
        </pc:grpChg>
        <pc:grpChg chg="topLvl">
          <ac:chgData name="Marco Diomede" userId="8d49c4fe-ae78-4088-b96d-bdbaf858331b" providerId="ADAL" clId="{DCBC9C26-A40B-41D5-A3F9-352E529E8CB1}" dt="2020-06-10T15:54:47.999" v="375" actId="478"/>
          <ac:grpSpMkLst>
            <pc:docMk/>
            <pc:sldMk cId="1531823856" sldId="343"/>
            <ac:grpSpMk id="25" creationId="{23E34461-8002-40A3-B031-50748EF56BD3}"/>
          </ac:grpSpMkLst>
        </pc:grpChg>
        <pc:graphicFrameChg chg="modGraphic">
          <ac:chgData name="Marco Diomede" userId="8d49c4fe-ae78-4088-b96d-bdbaf858331b" providerId="ADAL" clId="{DCBC9C26-A40B-41D5-A3F9-352E529E8CB1}" dt="2020-06-10T15:55:09.137" v="376" actId="207"/>
          <ac:graphicFrameMkLst>
            <pc:docMk/>
            <pc:sldMk cId="1531823856" sldId="343"/>
            <ac:graphicFrameMk id="13" creationId="{7CA8BFB7-49B1-42B2-B588-CD5BA902B073}"/>
          </ac:graphicFrameMkLst>
        </pc:graphicFrameChg>
        <pc:graphicFrameChg chg="mod modGraphic">
          <ac:chgData name="Marco Diomede" userId="8d49c4fe-ae78-4088-b96d-bdbaf858331b" providerId="ADAL" clId="{DCBC9C26-A40B-41D5-A3F9-352E529E8CB1}" dt="2020-06-10T15:55:31.672" v="380" actId="20577"/>
          <ac:graphicFrameMkLst>
            <pc:docMk/>
            <pc:sldMk cId="1531823856" sldId="343"/>
            <ac:graphicFrameMk id="14" creationId="{0199FBAB-9AE4-4096-92BB-4885056BCD42}"/>
          </ac:graphicFrameMkLst>
        </pc:graphicFrameChg>
        <pc:cxnChg chg="mod">
          <ac:chgData name="Marco Diomede" userId="8d49c4fe-ae78-4088-b96d-bdbaf858331b" providerId="ADAL" clId="{DCBC9C26-A40B-41D5-A3F9-352E529E8CB1}" dt="2020-06-10T15:09:33.747" v="368" actId="208"/>
          <ac:cxnSpMkLst>
            <pc:docMk/>
            <pc:sldMk cId="1531823856" sldId="343"/>
            <ac:cxnSpMk id="36" creationId="{90148987-3C64-4D32-9C3F-2500C10D518C}"/>
          </ac:cxnSpMkLst>
        </pc:cxnChg>
        <pc:cxnChg chg="mod">
          <ac:chgData name="Marco Diomede" userId="8d49c4fe-ae78-4088-b96d-bdbaf858331b" providerId="ADAL" clId="{DCBC9C26-A40B-41D5-A3F9-352E529E8CB1}" dt="2020-06-10T15:09:40.248" v="369" actId="14100"/>
          <ac:cxnSpMkLst>
            <pc:docMk/>
            <pc:sldMk cId="1531823856" sldId="343"/>
            <ac:cxnSpMk id="39" creationId="{F06048E5-BC1A-42F3-B2A0-72BA30AB51C5}"/>
          </ac:cxnSpMkLst>
        </pc:cxnChg>
        <pc:cxnChg chg="mod">
          <ac:chgData name="Marco Diomede" userId="8d49c4fe-ae78-4088-b96d-bdbaf858331b" providerId="ADAL" clId="{DCBC9C26-A40B-41D5-A3F9-352E529E8CB1}" dt="2020-06-11T07:20:14.356" v="381" actId="1038"/>
          <ac:cxnSpMkLst>
            <pc:docMk/>
            <pc:sldMk cId="1531823856" sldId="343"/>
            <ac:cxnSpMk id="40" creationId="{46551F6C-1307-4978-B527-D0C35FAF956E}"/>
          </ac:cxnSpMkLst>
        </pc:cxnChg>
      </pc:sldChg>
      <pc:sldChg chg="del">
        <pc:chgData name="Marco Diomede" userId="8d49c4fe-ae78-4088-b96d-bdbaf858331b" providerId="ADAL" clId="{DCBC9C26-A40B-41D5-A3F9-352E529E8CB1}" dt="2020-06-10T14:22:06.228" v="135" actId="2696"/>
        <pc:sldMkLst>
          <pc:docMk/>
          <pc:sldMk cId="1957108655" sldId="359"/>
        </pc:sldMkLst>
      </pc:sldChg>
      <pc:sldChg chg="del">
        <pc:chgData name="Marco Diomede" userId="8d49c4fe-ae78-4088-b96d-bdbaf858331b" providerId="ADAL" clId="{DCBC9C26-A40B-41D5-A3F9-352E529E8CB1}" dt="2020-06-10T14:28:03.226" v="161" actId="2696"/>
        <pc:sldMkLst>
          <pc:docMk/>
          <pc:sldMk cId="312724" sldId="361"/>
        </pc:sldMkLst>
      </pc:sldChg>
      <pc:sldChg chg="del">
        <pc:chgData name="Marco Diomede" userId="8d49c4fe-ae78-4088-b96d-bdbaf858331b" providerId="ADAL" clId="{DCBC9C26-A40B-41D5-A3F9-352E529E8CB1}" dt="2020-06-10T14:28:04.578" v="162" actId="2696"/>
        <pc:sldMkLst>
          <pc:docMk/>
          <pc:sldMk cId="3204249191" sldId="362"/>
        </pc:sldMkLst>
      </pc:sldChg>
      <pc:sldChg chg="del">
        <pc:chgData name="Marco Diomede" userId="8d49c4fe-ae78-4088-b96d-bdbaf858331b" providerId="ADAL" clId="{DCBC9C26-A40B-41D5-A3F9-352E529E8CB1}" dt="2020-06-10T14:27:45.767" v="157" actId="2696"/>
        <pc:sldMkLst>
          <pc:docMk/>
          <pc:sldMk cId="2701565358" sldId="363"/>
        </pc:sldMkLst>
      </pc:sldChg>
      <pc:sldChg chg="del">
        <pc:chgData name="Marco Diomede" userId="8d49c4fe-ae78-4088-b96d-bdbaf858331b" providerId="ADAL" clId="{DCBC9C26-A40B-41D5-A3F9-352E529E8CB1}" dt="2020-06-10T14:27:46.832" v="158" actId="2696"/>
        <pc:sldMkLst>
          <pc:docMk/>
          <pc:sldMk cId="3239707332" sldId="364"/>
        </pc:sldMkLst>
      </pc:sldChg>
      <pc:sldMasterChg chg="delSldLayout">
        <pc:chgData name="Marco Diomede" userId="8d49c4fe-ae78-4088-b96d-bdbaf858331b" providerId="ADAL" clId="{DCBC9C26-A40B-41D5-A3F9-352E529E8CB1}" dt="2020-06-10T14:27:46.833" v="159" actId="2696"/>
        <pc:sldMasterMkLst>
          <pc:docMk/>
          <pc:sldMasterMk cId="2071108866" sldId="2147484278"/>
        </pc:sldMasterMkLst>
        <pc:sldLayoutChg chg="del">
          <pc:chgData name="Marco Diomede" userId="8d49c4fe-ae78-4088-b96d-bdbaf858331b" providerId="ADAL" clId="{DCBC9C26-A40B-41D5-A3F9-352E529E8CB1}" dt="2020-06-10T14:27:46.833" v="159" actId="2696"/>
          <pc:sldLayoutMkLst>
            <pc:docMk/>
            <pc:sldMasterMk cId="2071108866" sldId="2147484278"/>
            <pc:sldLayoutMk cId="883943671" sldId="2147484295"/>
          </pc:sldLayoutMkLst>
        </pc:sldLayoutChg>
      </pc:sldMasterChg>
    </pc:docChg>
  </pc:docChgLst>
  <pc:docChgLst>
    <pc:chgData name="Marco Diomede" userId="8d49c4fe-ae78-4088-b96d-bdbaf858331b" providerId="ADAL" clId="{94AB038D-7659-40FD-9477-0DBE4A24BBA2}"/>
    <pc:docChg chg="undo custSel addSld delSld modSld">
      <pc:chgData name="Marco Diomede" userId="8d49c4fe-ae78-4088-b96d-bdbaf858331b" providerId="ADAL" clId="{94AB038D-7659-40FD-9477-0DBE4A24BBA2}" dt="2020-05-13T14:07:53.932" v="452" actId="732"/>
      <pc:docMkLst>
        <pc:docMk/>
      </pc:docMkLst>
      <pc:sldChg chg="modSp">
        <pc:chgData name="Marco Diomede" userId="8d49c4fe-ae78-4088-b96d-bdbaf858331b" providerId="ADAL" clId="{94AB038D-7659-40FD-9477-0DBE4A24BBA2}" dt="2020-04-28T09:48:14.268" v="3" actId="20577"/>
        <pc:sldMkLst>
          <pc:docMk/>
          <pc:sldMk cId="0" sldId="332"/>
        </pc:sldMkLst>
        <pc:spChg chg="mod">
          <ac:chgData name="Marco Diomede" userId="8d49c4fe-ae78-4088-b96d-bdbaf858331b" providerId="ADAL" clId="{94AB038D-7659-40FD-9477-0DBE4A24BBA2}" dt="2020-04-28T09:48:14.268" v="3" actId="20577"/>
          <ac:spMkLst>
            <pc:docMk/>
            <pc:sldMk cId="0" sldId="332"/>
            <ac:spMk id="3" creationId="{00000000-0000-0000-0000-000000000000}"/>
          </ac:spMkLst>
        </pc:spChg>
      </pc:sldChg>
      <pc:sldChg chg="addSp delSp modSp">
        <pc:chgData name="Marco Diomede" userId="8d49c4fe-ae78-4088-b96d-bdbaf858331b" providerId="ADAL" clId="{94AB038D-7659-40FD-9477-0DBE4A24BBA2}" dt="2020-05-13T14:07:17.368" v="451" actId="1076"/>
        <pc:sldMkLst>
          <pc:docMk/>
          <pc:sldMk cId="2628032088" sldId="340"/>
        </pc:sldMkLst>
        <pc:grpChg chg="add mod">
          <ac:chgData name="Marco Diomede" userId="8d49c4fe-ae78-4088-b96d-bdbaf858331b" providerId="ADAL" clId="{94AB038D-7659-40FD-9477-0DBE4A24BBA2}" dt="2020-05-13T14:07:17.368" v="451" actId="1076"/>
          <ac:grpSpMkLst>
            <pc:docMk/>
            <pc:sldMk cId="2628032088" sldId="340"/>
            <ac:grpSpMk id="9" creationId="{A47FD6E3-B318-4906-9E19-06A2697E79A6}"/>
          </ac:grpSpMkLst>
        </pc:grpChg>
        <pc:picChg chg="add del mod">
          <ac:chgData name="Marco Diomede" userId="8d49c4fe-ae78-4088-b96d-bdbaf858331b" providerId="ADAL" clId="{94AB038D-7659-40FD-9477-0DBE4A24BBA2}" dt="2020-05-13T13:59:48.083" v="358" actId="478"/>
          <ac:picMkLst>
            <pc:docMk/>
            <pc:sldMk cId="2628032088" sldId="340"/>
            <ac:picMk id="4" creationId="{2A1C3B4D-DE5A-4DF0-8F10-35819F282F35}"/>
          </ac:picMkLst>
        </pc:picChg>
        <pc:picChg chg="del">
          <ac:chgData name="Marco Diomede" userId="8d49c4fe-ae78-4088-b96d-bdbaf858331b" providerId="ADAL" clId="{94AB038D-7659-40FD-9477-0DBE4A24BBA2}" dt="2020-04-29T13:25:58.037" v="139" actId="478"/>
          <ac:picMkLst>
            <pc:docMk/>
            <pc:sldMk cId="2628032088" sldId="340"/>
            <ac:picMk id="5" creationId="{676CC34F-F162-448B-96B7-A8B8E4CEA1F3}"/>
          </ac:picMkLst>
        </pc:picChg>
        <pc:picChg chg="add mod">
          <ac:chgData name="Marco Diomede" userId="8d49c4fe-ae78-4088-b96d-bdbaf858331b" providerId="ADAL" clId="{94AB038D-7659-40FD-9477-0DBE4A24BBA2}" dt="2020-05-13T14:00:59.306" v="419" actId="164"/>
          <ac:picMkLst>
            <pc:docMk/>
            <pc:sldMk cId="2628032088" sldId="340"/>
            <ac:picMk id="6" creationId="{C562A95E-8F7C-4C61-8C86-EDBF4B02F190}"/>
          </ac:picMkLst>
        </pc:picChg>
        <pc:picChg chg="add mod modCrop">
          <ac:chgData name="Marco Diomede" userId="8d49c4fe-ae78-4088-b96d-bdbaf858331b" providerId="ADAL" clId="{94AB038D-7659-40FD-9477-0DBE4A24BBA2}" dt="2020-05-13T14:00:59.306" v="419" actId="164"/>
          <ac:picMkLst>
            <pc:docMk/>
            <pc:sldMk cId="2628032088" sldId="340"/>
            <ac:picMk id="8" creationId="{EB2A98A8-FDC9-475A-A8B1-AAB9EB1CF966}"/>
          </ac:picMkLst>
        </pc:picChg>
      </pc:sldChg>
      <pc:sldChg chg="modSp">
        <pc:chgData name="Marco Diomede" userId="8d49c4fe-ae78-4088-b96d-bdbaf858331b" providerId="ADAL" clId="{94AB038D-7659-40FD-9477-0DBE4A24BBA2}" dt="2020-05-12T14:32:17.433" v="357" actId="20577"/>
        <pc:sldMkLst>
          <pc:docMk/>
          <pc:sldMk cId="2165440944" sldId="341"/>
        </pc:sldMkLst>
        <pc:graphicFrameChg chg="mod modGraphic">
          <ac:chgData name="Marco Diomede" userId="8d49c4fe-ae78-4088-b96d-bdbaf858331b" providerId="ADAL" clId="{94AB038D-7659-40FD-9477-0DBE4A24BBA2}" dt="2020-05-12T14:32:17.433" v="357" actId="20577"/>
          <ac:graphicFrameMkLst>
            <pc:docMk/>
            <pc:sldMk cId="2165440944" sldId="341"/>
            <ac:graphicFrameMk id="19" creationId="{E9E5FB30-9F29-40C6-9332-BA20D148E55E}"/>
          </ac:graphicFrameMkLst>
        </pc:graphicFrameChg>
      </pc:sldChg>
      <pc:sldChg chg="del">
        <pc:chgData name="Marco Diomede" userId="8d49c4fe-ae78-4088-b96d-bdbaf858331b" providerId="ADAL" clId="{94AB038D-7659-40FD-9477-0DBE4A24BBA2}" dt="2020-04-29T13:27:32.488" v="173" actId="2696"/>
        <pc:sldMkLst>
          <pc:docMk/>
          <pc:sldMk cId="1064460493" sldId="342"/>
        </pc:sldMkLst>
      </pc:sldChg>
      <pc:sldChg chg="del">
        <pc:chgData name="Marco Diomede" userId="8d49c4fe-ae78-4088-b96d-bdbaf858331b" providerId="ADAL" clId="{94AB038D-7659-40FD-9477-0DBE4A24BBA2}" dt="2020-04-29T13:27:35.483" v="174" actId="2696"/>
        <pc:sldMkLst>
          <pc:docMk/>
          <pc:sldMk cId="1531823856" sldId="343"/>
        </pc:sldMkLst>
      </pc:sldChg>
      <pc:sldChg chg="del">
        <pc:chgData name="Marco Diomede" userId="8d49c4fe-ae78-4088-b96d-bdbaf858331b" providerId="ADAL" clId="{94AB038D-7659-40FD-9477-0DBE4A24BBA2}" dt="2020-04-29T13:27:37.800" v="175" actId="2696"/>
        <pc:sldMkLst>
          <pc:docMk/>
          <pc:sldMk cId="1957108655" sldId="359"/>
        </pc:sldMkLst>
      </pc:sldChg>
      <pc:sldChg chg="del">
        <pc:chgData name="Marco Diomede" userId="8d49c4fe-ae78-4088-b96d-bdbaf858331b" providerId="ADAL" clId="{94AB038D-7659-40FD-9477-0DBE4A24BBA2}" dt="2020-04-29T13:27:41.286" v="177" actId="2696"/>
        <pc:sldMkLst>
          <pc:docMk/>
          <pc:sldMk cId="3432648913" sldId="360"/>
        </pc:sldMkLst>
      </pc:sldChg>
      <pc:sldChg chg="addSp delSp modSp add">
        <pc:chgData name="Marco Diomede" userId="8d49c4fe-ae78-4088-b96d-bdbaf858331b" providerId="ADAL" clId="{94AB038D-7659-40FD-9477-0DBE4A24BBA2}" dt="2020-05-08T09:43:07.925" v="268" actId="1076"/>
        <pc:sldMkLst>
          <pc:docMk/>
          <pc:sldMk cId="312724" sldId="361"/>
        </pc:sldMkLst>
        <pc:spChg chg="mod">
          <ac:chgData name="Marco Diomede" userId="8d49c4fe-ae78-4088-b96d-bdbaf858331b" providerId="ADAL" clId="{94AB038D-7659-40FD-9477-0DBE4A24BBA2}" dt="2020-05-08T09:41:32.043" v="259" actId="20577"/>
          <ac:spMkLst>
            <pc:docMk/>
            <pc:sldMk cId="312724" sldId="361"/>
            <ac:spMk id="3" creationId="{00000000-0000-0000-0000-000000000000}"/>
          </ac:spMkLst>
        </pc:spChg>
        <pc:spChg chg="del">
          <ac:chgData name="Marco Diomede" userId="8d49c4fe-ae78-4088-b96d-bdbaf858331b" providerId="ADAL" clId="{94AB038D-7659-40FD-9477-0DBE4A24BBA2}" dt="2020-04-28T09:50:12.077" v="6" actId="478"/>
          <ac:spMkLst>
            <pc:docMk/>
            <pc:sldMk cId="312724" sldId="361"/>
            <ac:spMk id="6" creationId="{79B8E06D-C77E-4793-89C2-B8EBAFED60A2}"/>
          </ac:spMkLst>
        </pc:spChg>
        <pc:spChg chg="add mod">
          <ac:chgData name="Marco Diomede" userId="8d49c4fe-ae78-4088-b96d-bdbaf858331b" providerId="ADAL" clId="{94AB038D-7659-40FD-9477-0DBE4A24BBA2}" dt="2020-05-08T09:43:07.925" v="268" actId="1076"/>
          <ac:spMkLst>
            <pc:docMk/>
            <pc:sldMk cId="312724" sldId="361"/>
            <ac:spMk id="10" creationId="{E6570874-6664-4E4D-AD4D-640373930510}"/>
          </ac:spMkLst>
        </pc:spChg>
        <pc:spChg chg="add mod">
          <ac:chgData name="Marco Diomede" userId="8d49c4fe-ae78-4088-b96d-bdbaf858331b" providerId="ADAL" clId="{94AB038D-7659-40FD-9477-0DBE4A24BBA2}" dt="2020-05-08T09:42:59.146" v="267" actId="1076"/>
          <ac:spMkLst>
            <pc:docMk/>
            <pc:sldMk cId="312724" sldId="361"/>
            <ac:spMk id="11" creationId="{86DE7EFD-BA75-43CE-B904-F6D1A954906C}"/>
          </ac:spMkLst>
        </pc:spChg>
        <pc:picChg chg="del">
          <ac:chgData name="Marco Diomede" userId="8d49c4fe-ae78-4088-b96d-bdbaf858331b" providerId="ADAL" clId="{94AB038D-7659-40FD-9477-0DBE4A24BBA2}" dt="2020-04-28T09:50:08.941" v="5" actId="478"/>
          <ac:picMkLst>
            <pc:docMk/>
            <pc:sldMk cId="312724" sldId="361"/>
            <ac:picMk id="4" creationId="{2F1F9A7B-F452-41F5-BA77-B490D699C322}"/>
          </ac:picMkLst>
        </pc:picChg>
        <pc:picChg chg="add mod">
          <ac:chgData name="Marco Diomede" userId="8d49c4fe-ae78-4088-b96d-bdbaf858331b" providerId="ADAL" clId="{94AB038D-7659-40FD-9477-0DBE4A24BBA2}" dt="2020-05-08T09:39:54.799" v="252" actId="1036"/>
          <ac:picMkLst>
            <pc:docMk/>
            <pc:sldMk cId="312724" sldId="361"/>
            <ac:picMk id="5" creationId="{3730C9AD-65D6-4112-B822-95F20E9BC00C}"/>
          </ac:picMkLst>
        </pc:picChg>
        <pc:picChg chg="add mod">
          <ac:chgData name="Marco Diomede" userId="8d49c4fe-ae78-4088-b96d-bdbaf858331b" providerId="ADAL" clId="{94AB038D-7659-40FD-9477-0DBE4A24BBA2}" dt="2020-05-08T09:39:41.971" v="249" actId="962"/>
          <ac:picMkLst>
            <pc:docMk/>
            <pc:sldMk cId="312724" sldId="361"/>
            <ac:picMk id="6" creationId="{73D8C0E8-1994-466D-9642-97169583B222}"/>
          </ac:picMkLst>
        </pc:picChg>
        <pc:picChg chg="add mod">
          <ac:chgData name="Marco Diomede" userId="8d49c4fe-ae78-4088-b96d-bdbaf858331b" providerId="ADAL" clId="{94AB038D-7659-40FD-9477-0DBE4A24BBA2}" dt="2020-05-08T09:39:54.799" v="252" actId="1036"/>
          <ac:picMkLst>
            <pc:docMk/>
            <pc:sldMk cId="312724" sldId="361"/>
            <ac:picMk id="7" creationId="{16CA7044-DBA6-4F45-A21E-13B8C1B630D5}"/>
          </ac:picMkLst>
        </pc:picChg>
        <pc:picChg chg="add mod">
          <ac:chgData name="Marco Diomede" userId="8d49c4fe-ae78-4088-b96d-bdbaf858331b" providerId="ADAL" clId="{94AB038D-7659-40FD-9477-0DBE4A24BBA2}" dt="2020-05-08T09:41:25.029" v="255" actId="1076"/>
          <ac:picMkLst>
            <pc:docMk/>
            <pc:sldMk cId="312724" sldId="361"/>
            <ac:picMk id="9" creationId="{D960C282-3625-491C-9543-D5383B6139E1}"/>
          </ac:picMkLst>
        </pc:picChg>
      </pc:sldChg>
      <pc:sldChg chg="modSp">
        <pc:chgData name="Marco Diomede" userId="8d49c4fe-ae78-4088-b96d-bdbaf858331b" providerId="ADAL" clId="{94AB038D-7659-40FD-9477-0DBE4A24BBA2}" dt="2020-05-13T14:07:53.932" v="452" actId="732"/>
        <pc:sldMkLst>
          <pc:docMk/>
          <pc:sldMk cId="3333250641" sldId="364"/>
        </pc:sldMkLst>
        <pc:picChg chg="mod modCrop">
          <ac:chgData name="Marco Diomede" userId="8d49c4fe-ae78-4088-b96d-bdbaf858331b" providerId="ADAL" clId="{94AB038D-7659-40FD-9477-0DBE4A24BBA2}" dt="2020-05-13T14:07:53.932" v="452" actId="732"/>
          <ac:picMkLst>
            <pc:docMk/>
            <pc:sldMk cId="3333250641" sldId="364"/>
            <ac:picMk id="20" creationId="{4C77A2B1-A3F7-4C49-AC3C-7491FFBA3314}"/>
          </ac:picMkLst>
        </pc:picChg>
      </pc:sldChg>
      <pc:sldMasterChg chg="delSldLayout">
        <pc:chgData name="Marco Diomede" userId="8d49c4fe-ae78-4088-b96d-bdbaf858331b" providerId="ADAL" clId="{94AB038D-7659-40FD-9477-0DBE4A24BBA2}" dt="2020-04-29T13:27:37.801" v="176" actId="2696"/>
        <pc:sldMasterMkLst>
          <pc:docMk/>
          <pc:sldMasterMk cId="2071108866" sldId="2147484278"/>
        </pc:sldMasterMkLst>
        <pc:sldLayoutChg chg="del">
          <pc:chgData name="Marco Diomede" userId="8d49c4fe-ae78-4088-b96d-bdbaf858331b" providerId="ADAL" clId="{94AB038D-7659-40FD-9477-0DBE4A24BBA2}" dt="2020-04-29T13:27:37.801" v="176" actId="2696"/>
          <pc:sldLayoutMkLst>
            <pc:docMk/>
            <pc:sldMasterMk cId="2071108866" sldId="2147484278"/>
            <pc:sldLayoutMk cId="2097780423" sldId="2147484295"/>
          </pc:sldLayoutMkLst>
        </pc:sldLayoutChg>
      </pc:sldMasterChg>
    </pc:docChg>
  </pc:docChgLst>
  <pc:docChgLst>
    <pc:chgData name="Marco Diomede" userId="8d49c4fe-ae78-4088-b96d-bdbaf858331b" providerId="ADAL" clId="{5CC76473-E794-40A8-B921-AA726C05C75F}"/>
    <pc:docChg chg="custSel addSld modSld">
      <pc:chgData name="Marco Diomede" userId="8d49c4fe-ae78-4088-b96d-bdbaf858331b" providerId="ADAL" clId="{5CC76473-E794-40A8-B921-AA726C05C75F}" dt="2020-05-29T08:55:48.097" v="494" actId="478"/>
      <pc:docMkLst>
        <pc:docMk/>
      </pc:docMkLst>
      <pc:sldChg chg="delSp mod">
        <pc:chgData name="Marco Diomede" userId="8d49c4fe-ae78-4088-b96d-bdbaf858331b" providerId="ADAL" clId="{5CC76473-E794-40A8-B921-AA726C05C75F}" dt="2020-05-29T08:55:48.097" v="494" actId="478"/>
        <pc:sldMkLst>
          <pc:docMk/>
          <pc:sldMk cId="1064460493" sldId="342"/>
        </pc:sldMkLst>
        <pc:spChg chg="del">
          <ac:chgData name="Marco Diomede" userId="8d49c4fe-ae78-4088-b96d-bdbaf858331b" providerId="ADAL" clId="{5CC76473-E794-40A8-B921-AA726C05C75F}" dt="2020-05-29T08:55:48.097" v="494" actId="478"/>
          <ac:spMkLst>
            <pc:docMk/>
            <pc:sldMk cId="1064460493" sldId="342"/>
            <ac:spMk id="14" creationId="{ACC788E0-107E-4492-9CD3-28F022D72BFB}"/>
          </ac:spMkLst>
        </pc:spChg>
      </pc:sldChg>
      <pc:sldChg chg="modSp mod modAnim">
        <pc:chgData name="Marco Diomede" userId="8d49c4fe-ae78-4088-b96d-bdbaf858331b" providerId="ADAL" clId="{5CC76473-E794-40A8-B921-AA726C05C75F}" dt="2020-05-29T08:35:20.881" v="493"/>
        <pc:sldMkLst>
          <pc:docMk/>
          <pc:sldMk cId="1531823856" sldId="343"/>
        </pc:sldMkLst>
        <pc:spChg chg="mod">
          <ac:chgData name="Marco Diomede" userId="8d49c4fe-ae78-4088-b96d-bdbaf858331b" providerId="ADAL" clId="{5CC76473-E794-40A8-B921-AA726C05C75F}" dt="2020-05-29T08:21:31.114" v="74" actId="20577"/>
          <ac:spMkLst>
            <pc:docMk/>
            <pc:sldMk cId="1531823856" sldId="343"/>
            <ac:spMk id="15" creationId="{7EB3335E-7349-4F61-BFE7-57C5ECCAF6A3}"/>
          </ac:spMkLst>
        </pc:spChg>
        <pc:graphicFrameChg chg="modGraphic">
          <ac:chgData name="Marco Diomede" userId="8d49c4fe-ae78-4088-b96d-bdbaf858331b" providerId="ADAL" clId="{5CC76473-E794-40A8-B921-AA726C05C75F}" dt="2020-05-29T08:01:53.826" v="5" actId="20577"/>
          <ac:graphicFrameMkLst>
            <pc:docMk/>
            <pc:sldMk cId="1531823856" sldId="343"/>
            <ac:graphicFrameMk id="14" creationId="{0199FBAB-9AE4-4096-92BB-4885056BCD42}"/>
          </ac:graphicFrameMkLst>
        </pc:graphicFrameChg>
      </pc:sldChg>
      <pc:sldChg chg="modSp mod">
        <pc:chgData name="Marco Diomede" userId="8d49c4fe-ae78-4088-b96d-bdbaf858331b" providerId="ADAL" clId="{5CC76473-E794-40A8-B921-AA726C05C75F}" dt="2020-05-29T08:21:16.959" v="67" actId="1076"/>
        <pc:sldMkLst>
          <pc:docMk/>
          <pc:sldMk cId="1957108655" sldId="359"/>
        </pc:sldMkLst>
        <pc:spChg chg="mod">
          <ac:chgData name="Marco Diomede" userId="8d49c4fe-ae78-4088-b96d-bdbaf858331b" providerId="ADAL" clId="{5CC76473-E794-40A8-B921-AA726C05C75F}" dt="2020-05-29T08:21:16.959" v="67" actId="1076"/>
          <ac:spMkLst>
            <pc:docMk/>
            <pc:sldMk cId="1957108655" sldId="359"/>
            <ac:spMk id="8" creationId="{DCC3E21F-D0D6-45C6-8B1B-0AA5BF09F546}"/>
          </ac:spMkLst>
        </pc:spChg>
        <pc:spChg chg="mod">
          <ac:chgData name="Marco Diomede" userId="8d49c4fe-ae78-4088-b96d-bdbaf858331b" providerId="ADAL" clId="{5CC76473-E794-40A8-B921-AA726C05C75F}" dt="2020-05-29T08:21:12.525" v="66" actId="20577"/>
          <ac:spMkLst>
            <pc:docMk/>
            <pc:sldMk cId="1957108655" sldId="359"/>
            <ac:spMk id="9" creationId="{81F2D0DE-2718-4B78-8771-516D4D2E4B87}"/>
          </ac:spMkLst>
        </pc:spChg>
      </pc:sldChg>
      <pc:sldChg chg="modSp mod">
        <pc:chgData name="Marco Diomede" userId="8d49c4fe-ae78-4088-b96d-bdbaf858331b" providerId="ADAL" clId="{5CC76473-E794-40A8-B921-AA726C05C75F}" dt="2020-05-29T08:21:59.048" v="83" actId="20577"/>
        <pc:sldMkLst>
          <pc:docMk/>
          <pc:sldMk cId="2701565358" sldId="363"/>
        </pc:sldMkLst>
        <pc:spChg chg="mod">
          <ac:chgData name="Marco Diomede" userId="8d49c4fe-ae78-4088-b96d-bdbaf858331b" providerId="ADAL" clId="{5CC76473-E794-40A8-B921-AA726C05C75F}" dt="2020-05-29T08:21:59.048" v="83" actId="20577"/>
          <ac:spMkLst>
            <pc:docMk/>
            <pc:sldMk cId="2701565358" sldId="363"/>
            <ac:spMk id="11" creationId="{1B61992B-6D57-44B2-BEF3-D81156BF8F03}"/>
          </ac:spMkLst>
        </pc:spChg>
      </pc:sldChg>
      <pc:sldChg chg="delSp modSp add mod">
        <pc:chgData name="Marco Diomede" userId="8d49c4fe-ae78-4088-b96d-bdbaf858331b" providerId="ADAL" clId="{5CC76473-E794-40A8-B921-AA726C05C75F}" dt="2020-05-29T08:31:13.551" v="492" actId="20577"/>
        <pc:sldMkLst>
          <pc:docMk/>
          <pc:sldMk cId="3239707332" sldId="364"/>
        </pc:sldMkLst>
        <pc:spChg chg="mod">
          <ac:chgData name="Marco Diomede" userId="8d49c4fe-ae78-4088-b96d-bdbaf858331b" providerId="ADAL" clId="{5CC76473-E794-40A8-B921-AA726C05C75F}" dt="2020-05-29T08:27:50.066" v="427" actId="20577"/>
          <ac:spMkLst>
            <pc:docMk/>
            <pc:sldMk cId="3239707332" sldId="364"/>
            <ac:spMk id="5" creationId="{671D0273-0F88-42DF-8452-577F52EAAB6C}"/>
          </ac:spMkLst>
        </pc:spChg>
        <pc:spChg chg="del mod">
          <ac:chgData name="Marco Diomede" userId="8d49c4fe-ae78-4088-b96d-bdbaf858331b" providerId="ADAL" clId="{5CC76473-E794-40A8-B921-AA726C05C75F}" dt="2020-05-29T08:27:36.366" v="407" actId="478"/>
          <ac:spMkLst>
            <pc:docMk/>
            <pc:sldMk cId="3239707332" sldId="364"/>
            <ac:spMk id="7" creationId="{B35A2CBB-C2D0-4725-B967-0437E31EE7FF}"/>
          </ac:spMkLst>
        </pc:spChg>
        <pc:spChg chg="mod">
          <ac:chgData name="Marco Diomede" userId="8d49c4fe-ae78-4088-b96d-bdbaf858331b" providerId="ADAL" clId="{5CC76473-E794-40A8-B921-AA726C05C75F}" dt="2020-05-29T08:31:13.551" v="492" actId="20577"/>
          <ac:spMkLst>
            <pc:docMk/>
            <pc:sldMk cId="3239707332" sldId="364"/>
            <ac:spMk id="11" creationId="{1B61992B-6D57-44B2-BEF3-D81156BF8F03}"/>
          </ac:spMkLst>
        </pc:spChg>
      </pc:sldChg>
    </pc:docChg>
  </pc:docChgLst>
  <pc:docChgLst>
    <pc:chgData name="Marco Diomede" userId="8d49c4fe-ae78-4088-b96d-bdbaf858331b" providerId="ADAL" clId="{1E4E6752-92C9-469E-9BF6-EF96F5551590}"/>
    <pc:docChg chg="undo custSel addSld delSld modSld sldOrd modShowInfo">
      <pc:chgData name="Marco Diomede" userId="8d49c4fe-ae78-4088-b96d-bdbaf858331b" providerId="ADAL" clId="{1E4E6752-92C9-469E-9BF6-EF96F5551590}" dt="2020-05-14T07:43:14.164" v="460" actId="2744"/>
      <pc:docMkLst>
        <pc:docMk/>
      </pc:docMkLst>
      <pc:sldChg chg="add del">
        <pc:chgData name="Marco Diomede" userId="8d49c4fe-ae78-4088-b96d-bdbaf858331b" providerId="ADAL" clId="{1E4E6752-92C9-469E-9BF6-EF96F5551590}" dt="2020-05-13T08:53:50.646" v="3"/>
        <pc:sldMkLst>
          <pc:docMk/>
          <pc:sldMk cId="683963128" sldId="257"/>
        </pc:sldMkLst>
      </pc:sldChg>
      <pc:sldChg chg="modSp mod">
        <pc:chgData name="Marco Diomede" userId="8d49c4fe-ae78-4088-b96d-bdbaf858331b" providerId="ADAL" clId="{1E4E6752-92C9-469E-9BF6-EF96F5551590}" dt="2020-05-13T08:57:35.278" v="146" actId="1076"/>
        <pc:sldMkLst>
          <pc:docMk/>
          <pc:sldMk cId="2628032088" sldId="340"/>
        </pc:sldMkLst>
        <pc:picChg chg="mod">
          <ac:chgData name="Marco Diomede" userId="8d49c4fe-ae78-4088-b96d-bdbaf858331b" providerId="ADAL" clId="{1E4E6752-92C9-469E-9BF6-EF96F5551590}" dt="2020-05-13T08:57:35.278" v="146" actId="1076"/>
          <ac:picMkLst>
            <pc:docMk/>
            <pc:sldMk cId="2628032088" sldId="340"/>
            <ac:picMk id="4" creationId="{2A1C3B4D-DE5A-4DF0-8F10-35819F282F35}"/>
          </ac:picMkLst>
        </pc:picChg>
      </pc:sldChg>
      <pc:sldChg chg="modSp mod ord">
        <pc:chgData name="Marco Diomede" userId="8d49c4fe-ae78-4088-b96d-bdbaf858331b" providerId="ADAL" clId="{1E4E6752-92C9-469E-9BF6-EF96F5551590}" dt="2020-05-13T08:56:28.338" v="121" actId="20577"/>
        <pc:sldMkLst>
          <pc:docMk/>
          <pc:sldMk cId="312724" sldId="361"/>
        </pc:sldMkLst>
        <pc:spChg chg="mod">
          <ac:chgData name="Marco Diomede" userId="8d49c4fe-ae78-4088-b96d-bdbaf858331b" providerId="ADAL" clId="{1E4E6752-92C9-469E-9BF6-EF96F5551590}" dt="2020-05-13T08:56:28.338" v="121" actId="20577"/>
          <ac:spMkLst>
            <pc:docMk/>
            <pc:sldMk cId="312724" sldId="361"/>
            <ac:spMk id="3" creationId="{00000000-0000-0000-0000-000000000000}"/>
          </ac:spMkLst>
        </pc:spChg>
      </pc:sldChg>
      <pc:sldChg chg="addSp delSp modSp add mod">
        <pc:chgData name="Marco Diomede" userId="8d49c4fe-ae78-4088-b96d-bdbaf858331b" providerId="ADAL" clId="{1E4E6752-92C9-469E-9BF6-EF96F5551590}" dt="2020-05-13T08:55:06.400" v="78" actId="1076"/>
        <pc:sldMkLst>
          <pc:docMk/>
          <pc:sldMk cId="3204249191" sldId="362"/>
        </pc:sldMkLst>
        <pc:spChg chg="mod">
          <ac:chgData name="Marco Diomede" userId="8d49c4fe-ae78-4088-b96d-bdbaf858331b" providerId="ADAL" clId="{1E4E6752-92C9-469E-9BF6-EF96F5551590}" dt="2020-05-13T08:55:06.400" v="78" actId="1076"/>
          <ac:spMkLst>
            <pc:docMk/>
            <pc:sldMk cId="3204249191" sldId="362"/>
            <ac:spMk id="3" creationId="{00000000-0000-0000-0000-000000000000}"/>
          </ac:spMkLst>
        </pc:spChg>
        <pc:picChg chg="del">
          <ac:chgData name="Marco Diomede" userId="8d49c4fe-ae78-4088-b96d-bdbaf858331b" providerId="ADAL" clId="{1E4E6752-92C9-469E-9BF6-EF96F5551590}" dt="2020-05-13T08:53:40.147" v="1" actId="478"/>
          <ac:picMkLst>
            <pc:docMk/>
            <pc:sldMk cId="3204249191" sldId="362"/>
            <ac:picMk id="4" creationId="{2F1F9A7B-F452-41F5-BA77-B490D699C322}"/>
          </ac:picMkLst>
        </pc:picChg>
        <pc:picChg chg="add mod modCrop">
          <ac:chgData name="Marco Diomede" userId="8d49c4fe-ae78-4088-b96d-bdbaf858331b" providerId="ADAL" clId="{1E4E6752-92C9-469E-9BF6-EF96F5551590}" dt="2020-05-13T08:54:59.970" v="77" actId="1076"/>
          <ac:picMkLst>
            <pc:docMk/>
            <pc:sldMk cId="3204249191" sldId="362"/>
            <ac:picMk id="5" creationId="{CCBB6002-7EE2-4134-8FAF-38EABA8D6633}"/>
          </ac:picMkLst>
        </pc:picChg>
      </pc:sldChg>
      <pc:sldChg chg="delSp modSp add mod">
        <pc:chgData name="Marco Diomede" userId="8d49c4fe-ae78-4088-b96d-bdbaf858331b" providerId="ADAL" clId="{1E4E6752-92C9-469E-9BF6-EF96F5551590}" dt="2020-05-13T09:15:51.396" v="239" actId="20577"/>
        <pc:sldMkLst>
          <pc:docMk/>
          <pc:sldMk cId="3185341550" sldId="363"/>
        </pc:sldMkLst>
        <pc:spChg chg="mod">
          <ac:chgData name="Marco Diomede" userId="8d49c4fe-ae78-4088-b96d-bdbaf858331b" providerId="ADAL" clId="{1E4E6752-92C9-469E-9BF6-EF96F5551590}" dt="2020-05-13T09:15:51.396" v="239" actId="20577"/>
          <ac:spMkLst>
            <pc:docMk/>
            <pc:sldMk cId="3185341550" sldId="363"/>
            <ac:spMk id="3" creationId="{00000000-0000-0000-0000-000000000000}"/>
          </ac:spMkLst>
        </pc:spChg>
        <pc:picChg chg="del">
          <ac:chgData name="Marco Diomede" userId="8d49c4fe-ae78-4088-b96d-bdbaf858331b" providerId="ADAL" clId="{1E4E6752-92C9-469E-9BF6-EF96F5551590}" dt="2020-05-13T09:15:09.984" v="148" actId="478"/>
          <ac:picMkLst>
            <pc:docMk/>
            <pc:sldMk cId="3185341550" sldId="363"/>
            <ac:picMk id="4" creationId="{2A1C3B4D-DE5A-4DF0-8F10-35819F282F35}"/>
          </ac:picMkLst>
        </pc:picChg>
      </pc:sldChg>
      <pc:sldChg chg="delSp modSp add del mod">
        <pc:chgData name="Marco Diomede" userId="8d49c4fe-ae78-4088-b96d-bdbaf858331b" providerId="ADAL" clId="{1E4E6752-92C9-469E-9BF6-EF96F5551590}" dt="2020-05-13T09:24:37.307" v="259" actId="2696"/>
        <pc:sldMkLst>
          <pc:docMk/>
          <pc:sldMk cId="882095434" sldId="364"/>
        </pc:sldMkLst>
        <pc:spChg chg="mod">
          <ac:chgData name="Marco Diomede" userId="8d49c4fe-ae78-4088-b96d-bdbaf858331b" providerId="ADAL" clId="{1E4E6752-92C9-469E-9BF6-EF96F5551590}" dt="2020-05-13T09:24:30.743" v="258" actId="6549"/>
          <ac:spMkLst>
            <pc:docMk/>
            <pc:sldMk cId="882095434" sldId="364"/>
            <ac:spMk id="3" creationId="{00000000-0000-0000-0000-000000000000}"/>
          </ac:spMkLst>
        </pc:spChg>
        <pc:spChg chg="del">
          <ac:chgData name="Marco Diomede" userId="8d49c4fe-ae78-4088-b96d-bdbaf858331b" providerId="ADAL" clId="{1E4E6752-92C9-469E-9BF6-EF96F5551590}" dt="2020-05-13T09:24:17.151" v="242" actId="478"/>
          <ac:spMkLst>
            <pc:docMk/>
            <pc:sldMk cId="882095434" sldId="364"/>
            <ac:spMk id="6" creationId="{79B8E06D-C77E-4793-89C2-B8EBAFED60A2}"/>
          </ac:spMkLst>
        </pc:spChg>
        <pc:picChg chg="del">
          <ac:chgData name="Marco Diomede" userId="8d49c4fe-ae78-4088-b96d-bdbaf858331b" providerId="ADAL" clId="{1E4E6752-92C9-469E-9BF6-EF96F5551590}" dt="2020-05-13T09:24:12.216" v="241" actId="478"/>
          <ac:picMkLst>
            <pc:docMk/>
            <pc:sldMk cId="882095434" sldId="364"/>
            <ac:picMk id="5" creationId="{CCBB6002-7EE2-4134-8FAF-38EABA8D6633}"/>
          </ac:picMkLst>
        </pc:picChg>
      </pc:sldChg>
      <pc:sldChg chg="addSp delSp modSp add mod ord">
        <pc:chgData name="Marco Diomede" userId="8d49c4fe-ae78-4088-b96d-bdbaf858331b" providerId="ADAL" clId="{1E4E6752-92C9-469E-9BF6-EF96F5551590}" dt="2020-05-13T09:37:30.026" v="409" actId="1076"/>
        <pc:sldMkLst>
          <pc:docMk/>
          <pc:sldMk cId="3333250641" sldId="364"/>
        </pc:sldMkLst>
        <pc:spChg chg="mod">
          <ac:chgData name="Marco Diomede" userId="8d49c4fe-ae78-4088-b96d-bdbaf858331b" providerId="ADAL" clId="{1E4E6752-92C9-469E-9BF6-EF96F5551590}" dt="2020-05-13T09:25:34.377" v="334" actId="20577"/>
          <ac:spMkLst>
            <pc:docMk/>
            <pc:sldMk cId="3333250641" sldId="364"/>
            <ac:spMk id="3" creationId="{00000000-0000-0000-0000-000000000000}"/>
          </ac:spMkLst>
        </pc:spChg>
        <pc:spChg chg="del">
          <ac:chgData name="Marco Diomede" userId="8d49c4fe-ae78-4088-b96d-bdbaf858331b" providerId="ADAL" clId="{1E4E6752-92C9-469E-9BF6-EF96F5551590}" dt="2020-05-13T09:28:16.227" v="335" actId="478"/>
          <ac:spMkLst>
            <pc:docMk/>
            <pc:sldMk cId="3333250641" sldId="364"/>
            <ac:spMk id="10" creationId="{E6570874-6664-4E4D-AD4D-640373930510}"/>
          </ac:spMkLst>
        </pc:spChg>
        <pc:spChg chg="del">
          <ac:chgData name="Marco Diomede" userId="8d49c4fe-ae78-4088-b96d-bdbaf858331b" providerId="ADAL" clId="{1E4E6752-92C9-469E-9BF6-EF96F5551590}" dt="2020-05-13T09:28:19.288" v="336" actId="478"/>
          <ac:spMkLst>
            <pc:docMk/>
            <pc:sldMk cId="3333250641" sldId="364"/>
            <ac:spMk id="11" creationId="{86DE7EFD-BA75-43CE-B904-F6D1A954906C}"/>
          </ac:spMkLst>
        </pc:spChg>
        <pc:spChg chg="add mod">
          <ac:chgData name="Marco Diomede" userId="8d49c4fe-ae78-4088-b96d-bdbaf858331b" providerId="ADAL" clId="{1E4E6752-92C9-469E-9BF6-EF96F5551590}" dt="2020-05-13T09:32:55.736" v="363" actId="1076"/>
          <ac:spMkLst>
            <pc:docMk/>
            <pc:sldMk cId="3333250641" sldId="364"/>
            <ac:spMk id="14" creationId="{F5B1B51F-E367-47F1-BD20-A6C2DB9DE8FA}"/>
          </ac:spMkLst>
        </pc:spChg>
        <pc:spChg chg="add mod">
          <ac:chgData name="Marco Diomede" userId="8d49c4fe-ae78-4088-b96d-bdbaf858331b" providerId="ADAL" clId="{1E4E6752-92C9-469E-9BF6-EF96F5551590}" dt="2020-05-13T09:33:04.567" v="365" actId="1076"/>
          <ac:spMkLst>
            <pc:docMk/>
            <pc:sldMk cId="3333250641" sldId="364"/>
            <ac:spMk id="15" creationId="{7288DC4A-2327-4360-9890-17C4F9498F9D}"/>
          </ac:spMkLst>
        </pc:spChg>
        <pc:spChg chg="add mod">
          <ac:chgData name="Marco Diomede" userId="8d49c4fe-ae78-4088-b96d-bdbaf858331b" providerId="ADAL" clId="{1E4E6752-92C9-469E-9BF6-EF96F5551590}" dt="2020-05-13T09:35:47.378" v="385" actId="20577"/>
          <ac:spMkLst>
            <pc:docMk/>
            <pc:sldMk cId="3333250641" sldId="364"/>
            <ac:spMk id="18" creationId="{A0C0E65A-6D6E-478D-BB64-70F27D5247E3}"/>
          </ac:spMkLst>
        </pc:spChg>
        <pc:spChg chg="add mod">
          <ac:chgData name="Marco Diomede" userId="8d49c4fe-ae78-4088-b96d-bdbaf858331b" providerId="ADAL" clId="{1E4E6752-92C9-469E-9BF6-EF96F5551590}" dt="2020-05-13T09:37:30.026" v="409" actId="1076"/>
          <ac:spMkLst>
            <pc:docMk/>
            <pc:sldMk cId="3333250641" sldId="364"/>
            <ac:spMk id="21" creationId="{3175FDDE-EB1F-4369-B6AA-C537E741A241}"/>
          </ac:spMkLst>
        </pc:spChg>
        <pc:picChg chg="del">
          <ac:chgData name="Marco Diomede" userId="8d49c4fe-ae78-4088-b96d-bdbaf858331b" providerId="ADAL" clId="{1E4E6752-92C9-469E-9BF6-EF96F5551590}" dt="2020-05-13T09:28:21.414" v="337" actId="478"/>
          <ac:picMkLst>
            <pc:docMk/>
            <pc:sldMk cId="3333250641" sldId="364"/>
            <ac:picMk id="5" creationId="{3730C9AD-65D6-4112-B822-95F20E9BC00C}"/>
          </ac:picMkLst>
        </pc:picChg>
        <pc:picChg chg="del">
          <ac:chgData name="Marco Diomede" userId="8d49c4fe-ae78-4088-b96d-bdbaf858331b" providerId="ADAL" clId="{1E4E6752-92C9-469E-9BF6-EF96F5551590}" dt="2020-05-13T09:28:23.392" v="338" actId="478"/>
          <ac:picMkLst>
            <pc:docMk/>
            <pc:sldMk cId="3333250641" sldId="364"/>
            <ac:picMk id="6" creationId="{73D8C0E8-1994-466D-9642-97169583B222}"/>
          </ac:picMkLst>
        </pc:picChg>
        <pc:picChg chg="del">
          <ac:chgData name="Marco Diomede" userId="8d49c4fe-ae78-4088-b96d-bdbaf858331b" providerId="ADAL" clId="{1E4E6752-92C9-469E-9BF6-EF96F5551590}" dt="2020-05-13T09:28:25.398" v="339" actId="478"/>
          <ac:picMkLst>
            <pc:docMk/>
            <pc:sldMk cId="3333250641" sldId="364"/>
            <ac:picMk id="7" creationId="{16CA7044-DBA6-4F45-A21E-13B8C1B630D5}"/>
          </ac:picMkLst>
        </pc:picChg>
        <pc:picChg chg="add mod">
          <ac:chgData name="Marco Diomede" userId="8d49c4fe-ae78-4088-b96d-bdbaf858331b" providerId="ADAL" clId="{1E4E6752-92C9-469E-9BF6-EF96F5551590}" dt="2020-05-13T09:31:28.152" v="345" actId="1076"/>
          <ac:picMkLst>
            <pc:docMk/>
            <pc:sldMk cId="3333250641" sldId="364"/>
            <ac:picMk id="8" creationId="{07AF0D23-A647-4B3F-8AAE-862FB4976FBB}"/>
          </ac:picMkLst>
        </pc:picChg>
        <pc:picChg chg="del">
          <ac:chgData name="Marco Diomede" userId="8d49c4fe-ae78-4088-b96d-bdbaf858331b" providerId="ADAL" clId="{1E4E6752-92C9-469E-9BF6-EF96F5551590}" dt="2020-05-13T09:28:27.427" v="340" actId="478"/>
          <ac:picMkLst>
            <pc:docMk/>
            <pc:sldMk cId="3333250641" sldId="364"/>
            <ac:picMk id="9" creationId="{D960C282-3625-491C-9543-D5383B6139E1}"/>
          </ac:picMkLst>
        </pc:picChg>
        <pc:picChg chg="add mod">
          <ac:chgData name="Marco Diomede" userId="8d49c4fe-ae78-4088-b96d-bdbaf858331b" providerId="ADAL" clId="{1E4E6752-92C9-469E-9BF6-EF96F5551590}" dt="2020-05-13T09:31:55.565" v="349" actId="1076"/>
          <ac:picMkLst>
            <pc:docMk/>
            <pc:sldMk cId="3333250641" sldId="364"/>
            <ac:picMk id="13" creationId="{161053A7-8E71-4E93-8488-9A37E8D8A97C}"/>
          </ac:picMkLst>
        </pc:picChg>
        <pc:picChg chg="add mod modCrop">
          <ac:chgData name="Marco Diomede" userId="8d49c4fe-ae78-4088-b96d-bdbaf858331b" providerId="ADAL" clId="{1E4E6752-92C9-469E-9BF6-EF96F5551590}" dt="2020-05-13T09:34:54.316" v="383" actId="732"/>
          <ac:picMkLst>
            <pc:docMk/>
            <pc:sldMk cId="3333250641" sldId="364"/>
            <ac:picMk id="17" creationId="{F97FE13A-5613-4B59-9B2B-61739CE97D0E}"/>
          </ac:picMkLst>
        </pc:picChg>
        <pc:picChg chg="add mod">
          <ac:chgData name="Marco Diomede" userId="8d49c4fe-ae78-4088-b96d-bdbaf858331b" providerId="ADAL" clId="{1E4E6752-92C9-469E-9BF6-EF96F5551590}" dt="2020-05-13T09:36:31.655" v="389" actId="1076"/>
          <ac:picMkLst>
            <pc:docMk/>
            <pc:sldMk cId="3333250641" sldId="364"/>
            <ac:picMk id="20" creationId="{4C77A2B1-A3F7-4C49-AC3C-7491FFBA3314}"/>
          </ac:picMkLst>
        </pc:picChg>
      </pc:sldChg>
      <pc:sldChg chg="addSp delSp modSp add mod">
        <pc:chgData name="Marco Diomede" userId="8d49c4fe-ae78-4088-b96d-bdbaf858331b" providerId="ADAL" clId="{1E4E6752-92C9-469E-9BF6-EF96F5551590}" dt="2020-05-13T09:42:51.973" v="459" actId="1076"/>
        <pc:sldMkLst>
          <pc:docMk/>
          <pc:sldMk cId="3988825911" sldId="365"/>
        </pc:sldMkLst>
        <pc:spChg chg="add mod">
          <ac:chgData name="Marco Diomede" userId="8d49c4fe-ae78-4088-b96d-bdbaf858331b" providerId="ADAL" clId="{1E4E6752-92C9-469E-9BF6-EF96F5551590}" dt="2020-05-13T09:41:56.832" v="429" actId="208"/>
          <ac:spMkLst>
            <pc:docMk/>
            <pc:sldMk cId="3988825911" sldId="365"/>
            <ac:spMk id="9" creationId="{428C9D91-AAA1-4CFF-83F0-C408721258EB}"/>
          </ac:spMkLst>
        </pc:spChg>
        <pc:spChg chg="del">
          <ac:chgData name="Marco Diomede" userId="8d49c4fe-ae78-4088-b96d-bdbaf858331b" providerId="ADAL" clId="{1E4E6752-92C9-469E-9BF6-EF96F5551590}" dt="2020-05-13T09:38:02.123" v="411" actId="478"/>
          <ac:spMkLst>
            <pc:docMk/>
            <pc:sldMk cId="3988825911" sldId="365"/>
            <ac:spMk id="14" creationId="{F5B1B51F-E367-47F1-BD20-A6C2DB9DE8FA}"/>
          </ac:spMkLst>
        </pc:spChg>
        <pc:spChg chg="del">
          <ac:chgData name="Marco Diomede" userId="8d49c4fe-ae78-4088-b96d-bdbaf858331b" providerId="ADAL" clId="{1E4E6752-92C9-469E-9BF6-EF96F5551590}" dt="2020-05-13T09:38:02.123" v="411" actId="478"/>
          <ac:spMkLst>
            <pc:docMk/>
            <pc:sldMk cId="3988825911" sldId="365"/>
            <ac:spMk id="15" creationId="{7288DC4A-2327-4360-9890-17C4F9498F9D}"/>
          </ac:spMkLst>
        </pc:spChg>
        <pc:spChg chg="mod">
          <ac:chgData name="Marco Diomede" userId="8d49c4fe-ae78-4088-b96d-bdbaf858331b" providerId="ADAL" clId="{1E4E6752-92C9-469E-9BF6-EF96F5551590}" dt="2020-05-13T09:42:16.514" v="441" actId="1076"/>
          <ac:spMkLst>
            <pc:docMk/>
            <pc:sldMk cId="3988825911" sldId="365"/>
            <ac:spMk id="18" creationId="{A0C0E65A-6D6E-478D-BB64-70F27D5247E3}"/>
          </ac:spMkLst>
        </pc:spChg>
        <pc:spChg chg="mod">
          <ac:chgData name="Marco Diomede" userId="8d49c4fe-ae78-4088-b96d-bdbaf858331b" providerId="ADAL" clId="{1E4E6752-92C9-469E-9BF6-EF96F5551590}" dt="2020-05-13T09:42:51.973" v="459" actId="1076"/>
          <ac:spMkLst>
            <pc:docMk/>
            <pc:sldMk cId="3988825911" sldId="365"/>
            <ac:spMk id="21" creationId="{3175FDDE-EB1F-4369-B6AA-C537E741A241}"/>
          </ac:spMkLst>
        </pc:spChg>
        <pc:picChg chg="add mod">
          <ac:chgData name="Marco Diomede" userId="8d49c4fe-ae78-4088-b96d-bdbaf858331b" providerId="ADAL" clId="{1E4E6752-92C9-469E-9BF6-EF96F5551590}" dt="2020-05-13T09:40:53.374" v="422" actId="1076"/>
          <ac:picMkLst>
            <pc:docMk/>
            <pc:sldMk cId="3988825911" sldId="365"/>
            <ac:picMk id="5" creationId="{7CC1EFCE-FFF1-4391-BBF8-55463F61BEB0}"/>
          </ac:picMkLst>
        </pc:picChg>
        <pc:picChg chg="add mod">
          <ac:chgData name="Marco Diomede" userId="8d49c4fe-ae78-4088-b96d-bdbaf858331b" providerId="ADAL" clId="{1E4E6752-92C9-469E-9BF6-EF96F5551590}" dt="2020-05-13T09:41:05.149" v="425" actId="1076"/>
          <ac:picMkLst>
            <pc:docMk/>
            <pc:sldMk cId="3988825911" sldId="365"/>
            <ac:picMk id="7" creationId="{905C1E21-D5A3-43B7-9F92-4A0BABAC6571}"/>
          </ac:picMkLst>
        </pc:picChg>
        <pc:picChg chg="del">
          <ac:chgData name="Marco Diomede" userId="8d49c4fe-ae78-4088-b96d-bdbaf858331b" providerId="ADAL" clId="{1E4E6752-92C9-469E-9BF6-EF96F5551590}" dt="2020-05-13T09:38:02.123" v="411" actId="478"/>
          <ac:picMkLst>
            <pc:docMk/>
            <pc:sldMk cId="3988825911" sldId="365"/>
            <ac:picMk id="8" creationId="{07AF0D23-A647-4B3F-8AAE-862FB4976FBB}"/>
          </ac:picMkLst>
        </pc:picChg>
        <pc:picChg chg="del">
          <ac:chgData name="Marco Diomede" userId="8d49c4fe-ae78-4088-b96d-bdbaf858331b" providerId="ADAL" clId="{1E4E6752-92C9-469E-9BF6-EF96F5551590}" dt="2020-05-13T09:38:02.123" v="411" actId="478"/>
          <ac:picMkLst>
            <pc:docMk/>
            <pc:sldMk cId="3988825911" sldId="365"/>
            <ac:picMk id="13" creationId="{161053A7-8E71-4E93-8488-9A37E8D8A97C}"/>
          </ac:picMkLst>
        </pc:picChg>
        <pc:picChg chg="del">
          <ac:chgData name="Marco Diomede" userId="8d49c4fe-ae78-4088-b96d-bdbaf858331b" providerId="ADAL" clId="{1E4E6752-92C9-469E-9BF6-EF96F5551590}" dt="2020-05-13T09:40:38.275" v="418" actId="478"/>
          <ac:picMkLst>
            <pc:docMk/>
            <pc:sldMk cId="3988825911" sldId="365"/>
            <ac:picMk id="17" creationId="{F97FE13A-5613-4B59-9B2B-61739CE97D0E}"/>
          </ac:picMkLst>
        </pc:picChg>
        <pc:picChg chg="del">
          <ac:chgData name="Marco Diomede" userId="8d49c4fe-ae78-4088-b96d-bdbaf858331b" providerId="ADAL" clId="{1E4E6752-92C9-469E-9BF6-EF96F5551590}" dt="2020-05-13T09:40:40.576" v="420" actId="478"/>
          <ac:picMkLst>
            <pc:docMk/>
            <pc:sldMk cId="3988825911" sldId="365"/>
            <ac:picMk id="20" creationId="{4C77A2B1-A3F7-4C49-AC3C-7491FFBA3314}"/>
          </ac:picMkLst>
        </pc:picChg>
      </pc:sldChg>
    </pc:docChg>
  </pc:docChgLst>
  <pc:docChgLst>
    <pc:chgData name="Marco" userId="8d49c4fe-ae78-4088-b96d-bdbaf858331b" providerId="ADAL" clId="{0A4E55ED-4FC6-46F0-9BF4-564B28C34E7A}"/>
    <pc:docChg chg="modSld">
      <pc:chgData name="Marco" userId="8d49c4fe-ae78-4088-b96d-bdbaf858331b" providerId="ADAL" clId="{0A4E55ED-4FC6-46F0-9BF4-564B28C34E7A}" dt="2020-07-09T10:46:08.429" v="20" actId="20577"/>
      <pc:docMkLst>
        <pc:docMk/>
      </pc:docMkLst>
      <pc:sldChg chg="modSp mod">
        <pc:chgData name="Marco" userId="8d49c4fe-ae78-4088-b96d-bdbaf858331b" providerId="ADAL" clId="{0A4E55ED-4FC6-46F0-9BF4-564B28C34E7A}" dt="2020-07-09T10:46:08.429" v="20" actId="20577"/>
        <pc:sldMkLst>
          <pc:docMk/>
          <pc:sldMk cId="2165440944" sldId="341"/>
        </pc:sldMkLst>
        <pc:graphicFrameChg chg="mod modGraphic">
          <ac:chgData name="Marco" userId="8d49c4fe-ae78-4088-b96d-bdbaf858331b" providerId="ADAL" clId="{0A4E55ED-4FC6-46F0-9BF4-564B28C34E7A}" dt="2020-07-09T10:46:08.429" v="20" actId="20577"/>
          <ac:graphicFrameMkLst>
            <pc:docMk/>
            <pc:sldMk cId="2165440944" sldId="341"/>
            <ac:graphicFrameMk id="19" creationId="{E9E5FB30-9F29-40C6-9332-BA20D148E55E}"/>
          </ac:graphicFrameMkLst>
        </pc:graphicFrameChg>
      </pc:sldChg>
      <pc:sldChg chg="modSp mod">
        <pc:chgData name="Marco" userId="8d49c4fe-ae78-4088-b96d-bdbaf858331b" providerId="ADAL" clId="{0A4E55ED-4FC6-46F0-9BF4-564B28C34E7A}" dt="2020-07-09T10:43:50.689" v="1" actId="20577"/>
        <pc:sldMkLst>
          <pc:docMk/>
          <pc:sldMk cId="1531823856" sldId="343"/>
        </pc:sldMkLst>
        <pc:graphicFrameChg chg="modGraphic">
          <ac:chgData name="Marco" userId="8d49c4fe-ae78-4088-b96d-bdbaf858331b" providerId="ADAL" clId="{0A4E55ED-4FC6-46F0-9BF4-564B28C34E7A}" dt="2020-07-09T10:43:50.689" v="1" actId="20577"/>
          <ac:graphicFrameMkLst>
            <pc:docMk/>
            <pc:sldMk cId="1531823856" sldId="343"/>
            <ac:graphicFrameMk id="14" creationId="{0199FBAB-9AE4-4096-92BB-4885056BCD42}"/>
          </ac:graphicFrameMkLst>
        </pc:graphicFrame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4302280" cy="339741"/>
          </a:xfrm>
          <a:prstGeom prst="rect">
            <a:avLst/>
          </a:prstGeom>
        </p:spPr>
        <p:txBody>
          <a:bodyPr vert="horz" lIns="83786" tIns="41893" rIns="83786" bIns="41893" rtlCol="0"/>
          <a:lstStyle>
            <a:lvl1pPr algn="l" defTabSz="411617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charset="0"/>
              <a:buNone/>
              <a:defRPr sz="1100"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quarter" idx="1"/>
          </p:nvPr>
        </p:nvSpPr>
        <p:spPr>
          <a:xfrm>
            <a:off x="5621410" y="0"/>
            <a:ext cx="4303754" cy="339741"/>
          </a:xfrm>
          <a:prstGeom prst="rect">
            <a:avLst/>
          </a:prstGeom>
        </p:spPr>
        <p:txBody>
          <a:bodyPr vert="horz" wrap="square" lIns="83786" tIns="41893" rIns="83786" bIns="41893" numCol="1" anchor="t" anchorCtr="0" compatLnSpc="1">
            <a:prstTxWarp prst="textNoShape">
              <a:avLst/>
            </a:prstTxWarp>
          </a:bodyPr>
          <a:lstStyle>
            <a:lvl1pPr algn="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 sz="1100">
                <a:ea typeface="MS PGothic" panose="020B0600070205080204" pitchFamily="34" charset="-128"/>
              </a:defRPr>
            </a:lvl1pPr>
          </a:lstStyle>
          <a:p>
            <a:pPr>
              <a:defRPr/>
            </a:pPr>
            <a:fld id="{22BC0B9A-6933-4F3F-8E52-2AA9BF11D1B0}" type="datetimeFigureOut">
              <a:rPr lang="it-IT" altLang="it-IT"/>
              <a:pPr>
                <a:defRPr/>
              </a:pPr>
              <a:t>01/10/2020</a:t>
            </a:fld>
            <a:endParaRPr lang="it-IT" alt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3"/>
          </p:nvPr>
        </p:nvSpPr>
        <p:spPr>
          <a:xfrm>
            <a:off x="5621410" y="6456507"/>
            <a:ext cx="4303754" cy="339741"/>
          </a:xfrm>
          <a:prstGeom prst="rect">
            <a:avLst/>
          </a:prstGeom>
        </p:spPr>
        <p:txBody>
          <a:bodyPr vert="horz" wrap="square" lIns="83786" tIns="41893" rIns="83786" bIns="41893" numCol="1" anchor="b" anchorCtr="0" compatLnSpc="1">
            <a:prstTxWarp prst="textNoShape">
              <a:avLst/>
            </a:prstTxWarp>
          </a:bodyPr>
          <a:lstStyle>
            <a:lvl1pPr algn="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defRPr sz="1100"/>
            </a:lvl1pPr>
          </a:lstStyle>
          <a:p>
            <a:fld id="{6AE28C17-E6F0-4057-8387-BD26770D1F5D}" type="slidenum">
              <a:rPr lang="it-IT" altLang="it-IT"/>
              <a:pPr/>
              <a:t>‹#›</a:t>
            </a:fld>
            <a:endParaRPr lang="it-IT" alt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2"/>
          </p:nvPr>
        </p:nvSpPr>
        <p:spPr>
          <a:xfrm>
            <a:off x="1" y="6456507"/>
            <a:ext cx="4302280" cy="341168"/>
          </a:xfrm>
          <a:prstGeom prst="rect">
            <a:avLst/>
          </a:prstGeom>
        </p:spPr>
        <p:txBody>
          <a:bodyPr vert="horz" lIns="83786" tIns="41893" rIns="83786" bIns="41893" rtlCol="0" anchor="b"/>
          <a:lstStyle>
            <a:lvl1pPr algn="l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 sz="1100">
                <a:ea typeface="MS PGothic" panose="020B0600070205080204" pitchFamily="34" charset="-128"/>
              </a:defRPr>
            </a:lvl1pPr>
          </a:lstStyle>
          <a:p>
            <a:pPr>
              <a:defRPr/>
            </a:pP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3979859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AutoShape 1"/>
          <p:cNvSpPr>
            <a:spLocks noChangeArrowheads="1"/>
          </p:cNvSpPr>
          <p:nvPr/>
        </p:nvSpPr>
        <p:spPr bwMode="auto">
          <a:xfrm>
            <a:off x="0" y="0"/>
            <a:ext cx="9926638" cy="6797675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wrap="none" lIns="83786" tIns="41893" rIns="83786" bIns="41893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it-IT" altLang="it-IT"/>
          </a:p>
        </p:txBody>
      </p:sp>
      <p:sp>
        <p:nvSpPr>
          <p:cNvPr id="10243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3262313" y="517525"/>
            <a:ext cx="3395662" cy="2546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3075" name="Rectangle 3"/>
          <p:cNvSpPr>
            <a:spLocks noGrp="1" noChangeArrowheads="1"/>
          </p:cNvSpPr>
          <p:nvPr>
            <p:ph type="body"/>
          </p:nvPr>
        </p:nvSpPr>
        <p:spPr bwMode="auto">
          <a:xfrm>
            <a:off x="991928" y="3228967"/>
            <a:ext cx="7938362" cy="3057669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/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noProof="0"/>
          </a:p>
        </p:txBody>
      </p:sp>
      <p:sp>
        <p:nvSpPr>
          <p:cNvPr id="10245" name="Text Box 4"/>
          <p:cNvSpPr txBox="1">
            <a:spLocks noChangeArrowheads="1"/>
          </p:cNvSpPr>
          <p:nvPr/>
        </p:nvSpPr>
        <p:spPr bwMode="auto">
          <a:xfrm>
            <a:off x="0" y="0"/>
            <a:ext cx="4306702" cy="3397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3786" tIns="41893" rIns="83786" bIns="41893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it-IT" altLang="it-IT"/>
          </a:p>
        </p:txBody>
      </p:sp>
      <p:sp>
        <p:nvSpPr>
          <p:cNvPr id="10246" name="Text Box 5"/>
          <p:cNvSpPr txBox="1">
            <a:spLocks noChangeArrowheads="1"/>
          </p:cNvSpPr>
          <p:nvPr/>
        </p:nvSpPr>
        <p:spPr bwMode="auto">
          <a:xfrm>
            <a:off x="5618462" y="0"/>
            <a:ext cx="4306702" cy="3397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3786" tIns="41893" rIns="83786" bIns="41893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it-IT" altLang="it-IT"/>
          </a:p>
        </p:txBody>
      </p:sp>
      <p:sp>
        <p:nvSpPr>
          <p:cNvPr id="10247" name="Text Box 6"/>
          <p:cNvSpPr txBox="1">
            <a:spLocks noChangeArrowheads="1"/>
          </p:cNvSpPr>
          <p:nvPr/>
        </p:nvSpPr>
        <p:spPr bwMode="auto">
          <a:xfrm>
            <a:off x="0" y="6457934"/>
            <a:ext cx="4306702" cy="3383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3786" tIns="41893" rIns="83786" bIns="41893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it-IT" altLang="it-IT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/>
          </p:nvPr>
        </p:nvSpPr>
        <p:spPr bwMode="auto">
          <a:xfrm>
            <a:off x="5618462" y="6457934"/>
            <a:ext cx="4303754" cy="338314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/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 eaLnBrk="1">
              <a:lnSpc>
                <a:spcPct val="93000"/>
              </a:lnSpc>
              <a:buSzPct val="100000"/>
              <a:tabLst>
                <a:tab pos="0" algn="l"/>
                <a:tab pos="410205" algn="l"/>
                <a:tab pos="821864" algn="l"/>
                <a:tab pos="1233523" algn="l"/>
                <a:tab pos="1645183" algn="l"/>
                <a:tab pos="2056842" algn="l"/>
                <a:tab pos="2468501" algn="l"/>
                <a:tab pos="2880160" algn="l"/>
                <a:tab pos="3291820" algn="l"/>
                <a:tab pos="3703478" algn="l"/>
                <a:tab pos="4115138" algn="l"/>
                <a:tab pos="4526797" algn="l"/>
                <a:tab pos="4938457" algn="l"/>
                <a:tab pos="5350115" algn="l"/>
                <a:tab pos="5761775" algn="l"/>
                <a:tab pos="6173434" algn="l"/>
                <a:tab pos="6585093" algn="l"/>
                <a:tab pos="6996752" algn="l"/>
                <a:tab pos="7408412" algn="l"/>
                <a:tab pos="7820071" algn="l"/>
                <a:tab pos="8231730" algn="l"/>
              </a:tabLst>
              <a:defRPr sz="1300">
                <a:solidFill>
                  <a:srgbClr val="000000"/>
                </a:solidFill>
                <a:latin typeface="Times New Roman" pitchFamily="18" charset="0"/>
              </a:defRPr>
            </a:lvl1pPr>
          </a:lstStyle>
          <a:p>
            <a:fld id="{FC308DA7-30D7-4D01-B43B-62A66D37BBD3}" type="slidenum">
              <a:rPr lang="it-IT" altLang="it-IT"/>
              <a:pPr/>
              <a:t>‹#›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241260649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47675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charset="0"/>
        <a:ea typeface="ＭＳ Ｐゴシック" pitchFamily="34" charset="-128"/>
        <a:cs typeface="MS PGothic" charset="0"/>
      </a:defRPr>
    </a:lvl1pPr>
    <a:lvl2pPr marL="742950" indent="-285750" algn="l" defTabSz="447675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charset="0"/>
        <a:ea typeface="ＭＳ Ｐゴシック" pitchFamily="34" charset="-128"/>
        <a:cs typeface="MS PGothic" charset="0"/>
      </a:defRPr>
    </a:lvl2pPr>
    <a:lvl3pPr marL="1143000" indent="-228600" algn="l" defTabSz="447675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charset="0"/>
        <a:ea typeface="ＭＳ Ｐゴシック" pitchFamily="34" charset="-128"/>
        <a:cs typeface="MS PGothic" charset="0"/>
      </a:defRPr>
    </a:lvl3pPr>
    <a:lvl4pPr marL="1600200" indent="-228600" algn="l" defTabSz="447675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charset="0"/>
        <a:ea typeface="ＭＳ Ｐゴシック" pitchFamily="34" charset="-128"/>
        <a:cs typeface="MS PGothic" charset="0"/>
      </a:defRPr>
    </a:lvl4pPr>
    <a:lvl5pPr marL="2057400" indent="-228600" algn="l" defTabSz="447675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charset="0"/>
        <a:ea typeface="ＭＳ Ｐゴシック" pitchFamily="34" charset="-128"/>
        <a:cs typeface="MS PGothic" charset="0"/>
      </a:defRPr>
    </a:lvl5pPr>
    <a:lvl6pPr marL="2285763" algn="l" defTabSz="45715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916" algn="l" defTabSz="45715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068" algn="l" defTabSz="45715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221" algn="l" defTabSz="45715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/>
          </p:nvPr>
        </p:nvSpPr>
        <p:spPr/>
        <p:txBody>
          <a:bodyPr/>
          <a:lstStyle/>
          <a:p>
            <a:fld id="{FC308DA7-30D7-4D01-B43B-62A66D37BBD3}" type="slidenum">
              <a:rPr lang="it-IT" altLang="it-IT" smtClean="0"/>
              <a:pPr/>
              <a:t>1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21368962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image" Target="../media/image14.jpeg"/><Relationship Id="rId18" Type="http://schemas.openxmlformats.org/officeDocument/2006/relationships/image" Target="../media/image19.png"/><Relationship Id="rId26" Type="http://schemas.openxmlformats.org/officeDocument/2006/relationships/image" Target="../media/image27.png"/><Relationship Id="rId3" Type="http://schemas.openxmlformats.org/officeDocument/2006/relationships/image" Target="../media/image4.jpeg"/><Relationship Id="rId21" Type="http://schemas.openxmlformats.org/officeDocument/2006/relationships/image" Target="../media/image22.png"/><Relationship Id="rId7" Type="http://schemas.openxmlformats.org/officeDocument/2006/relationships/image" Target="../media/image8.png"/><Relationship Id="rId12" Type="http://schemas.openxmlformats.org/officeDocument/2006/relationships/image" Target="../media/image13.jpeg"/><Relationship Id="rId17" Type="http://schemas.openxmlformats.org/officeDocument/2006/relationships/image" Target="../media/image18.png"/><Relationship Id="rId25" Type="http://schemas.openxmlformats.org/officeDocument/2006/relationships/image" Target="../media/image26.png"/><Relationship Id="rId2" Type="http://schemas.openxmlformats.org/officeDocument/2006/relationships/image" Target="../media/image3.png"/><Relationship Id="rId16" Type="http://schemas.openxmlformats.org/officeDocument/2006/relationships/image" Target="../media/image17.png"/><Relationship Id="rId20" Type="http://schemas.openxmlformats.org/officeDocument/2006/relationships/image" Target="../media/image2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png"/><Relationship Id="rId11" Type="http://schemas.openxmlformats.org/officeDocument/2006/relationships/image" Target="../media/image12.png"/><Relationship Id="rId24" Type="http://schemas.openxmlformats.org/officeDocument/2006/relationships/image" Target="../media/image25.jpeg"/><Relationship Id="rId5" Type="http://schemas.openxmlformats.org/officeDocument/2006/relationships/image" Target="../media/image6.png"/><Relationship Id="rId15" Type="http://schemas.openxmlformats.org/officeDocument/2006/relationships/image" Target="../media/image16.png"/><Relationship Id="rId23" Type="http://schemas.openxmlformats.org/officeDocument/2006/relationships/image" Target="../media/image24.jpeg"/><Relationship Id="rId10" Type="http://schemas.openxmlformats.org/officeDocument/2006/relationships/image" Target="../media/image11.jpeg"/><Relationship Id="rId19" Type="http://schemas.openxmlformats.org/officeDocument/2006/relationships/image" Target="../media/image20.png"/><Relationship Id="rId4" Type="http://schemas.openxmlformats.org/officeDocument/2006/relationships/image" Target="../media/image5.jpeg"/><Relationship Id="rId9" Type="http://schemas.openxmlformats.org/officeDocument/2006/relationships/image" Target="../media/image10.jpeg"/><Relationship Id="rId14" Type="http://schemas.openxmlformats.org/officeDocument/2006/relationships/image" Target="../media/image15.png"/><Relationship Id="rId22" Type="http://schemas.openxmlformats.org/officeDocument/2006/relationships/image" Target="../media/image23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idx="10"/>
          </p:nvPr>
        </p:nvSpPr>
        <p:spPr>
          <a:xfrm>
            <a:off x="9728976" y="7277212"/>
            <a:ext cx="212725" cy="230188"/>
          </a:xfrm>
        </p:spPr>
        <p:txBody>
          <a:bodyPr/>
          <a:lstStyle/>
          <a:p>
            <a:fld id="{C06E2D52-1345-4064-8429-3109916CEEE1}" type="slidenum">
              <a:rPr lang="it-IT" altLang="it-IT" smtClean="0"/>
              <a:pPr/>
              <a:t>‹#›</a:t>
            </a:fld>
            <a:endParaRPr lang="it-IT" altLang="it-IT"/>
          </a:p>
        </p:txBody>
      </p:sp>
      <p:sp>
        <p:nvSpPr>
          <p:cNvPr id="5" name="Text Placeholder 13"/>
          <p:cNvSpPr>
            <a:spLocks noGrp="1"/>
          </p:cNvSpPr>
          <p:nvPr>
            <p:ph type="body" sz="quarter" idx="12" hasCustomPrompt="1"/>
          </p:nvPr>
        </p:nvSpPr>
        <p:spPr>
          <a:xfrm>
            <a:off x="431800" y="2034877"/>
            <a:ext cx="6480175" cy="488057"/>
          </a:xfrm>
          <a:prstGeom prst="rect">
            <a:avLst/>
          </a:prstGeom>
        </p:spPr>
        <p:txBody>
          <a:bodyPr/>
          <a:lstStyle>
            <a:lvl1pPr algn="l">
              <a:defRPr sz="2400"/>
            </a:lvl1pPr>
          </a:lstStyle>
          <a:p>
            <a:pPr lvl="0"/>
            <a:r>
              <a:rPr lang="en-US"/>
              <a:t>Click to add subtitle</a:t>
            </a:r>
          </a:p>
        </p:txBody>
      </p:sp>
      <p:sp>
        <p:nvSpPr>
          <p:cNvPr id="6" name="Titolo 1">
            <a:extLst>
              <a:ext uri="{FF2B5EF4-FFF2-40B4-BE49-F238E27FC236}">
                <a16:creationId xmlns:a16="http://schemas.microsoft.com/office/drawing/2014/main" id="{870AA46E-AA69-4471-994D-0EED57F7BB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7133" y="1275556"/>
            <a:ext cx="6480720" cy="720081"/>
          </a:xfrm>
          <a:prstGeom prst="rect">
            <a:avLst/>
          </a:prstGeom>
        </p:spPr>
        <p:txBody>
          <a:bodyPr lIns="90000" anchor="ctr"/>
          <a:lstStyle>
            <a:lvl1pPr algn="l">
              <a:lnSpc>
                <a:spcPct val="100000"/>
              </a:lnSpc>
              <a:defRPr sz="4000">
                <a:solidFill>
                  <a:srgbClr val="C00000"/>
                </a:solidFill>
              </a:defRPr>
            </a:lvl1pPr>
          </a:lstStyle>
          <a:p>
            <a:endParaRPr lang="it-IT"/>
          </a:p>
        </p:txBody>
      </p:sp>
      <p:sp>
        <p:nvSpPr>
          <p:cNvPr id="7" name="Picture Placeholder 5"/>
          <p:cNvSpPr>
            <a:spLocks noGrp="1"/>
          </p:cNvSpPr>
          <p:nvPr>
            <p:ph type="pic" sz="quarter" idx="13"/>
          </p:nvPr>
        </p:nvSpPr>
        <p:spPr>
          <a:xfrm>
            <a:off x="431800" y="2594942"/>
            <a:ext cx="9216777" cy="3564210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8" name="Text Placeholder 19"/>
          <p:cNvSpPr>
            <a:spLocks noGrp="1"/>
          </p:cNvSpPr>
          <p:nvPr>
            <p:ph type="body" sz="quarter" idx="14" hasCustomPrompt="1"/>
          </p:nvPr>
        </p:nvSpPr>
        <p:spPr>
          <a:xfrm>
            <a:off x="3312120" y="6226199"/>
            <a:ext cx="6336258" cy="431501"/>
          </a:xfrm>
          <a:prstGeom prst="rect">
            <a:avLst/>
          </a:prstGeom>
        </p:spPr>
        <p:txBody>
          <a:bodyPr lIns="36000" rIns="36000"/>
          <a:lstStyle>
            <a:lvl1pPr algn="r">
              <a:defRPr sz="2400"/>
            </a:lvl1pPr>
          </a:lstStyle>
          <a:p>
            <a:pPr lvl="0"/>
            <a:r>
              <a:rPr lang="en-US"/>
              <a:t>Click to add presenter names</a:t>
            </a:r>
          </a:p>
        </p:txBody>
      </p:sp>
      <p:sp>
        <p:nvSpPr>
          <p:cNvPr id="9" name="Text Box 7"/>
          <p:cNvSpPr txBox="1">
            <a:spLocks noChangeArrowheads="1"/>
          </p:cNvSpPr>
          <p:nvPr userDrawn="1"/>
        </p:nvSpPr>
        <p:spPr bwMode="auto">
          <a:xfrm>
            <a:off x="359792" y="7092205"/>
            <a:ext cx="9073008" cy="467470"/>
          </a:xfrm>
          <a:prstGeom prst="rect">
            <a:avLst/>
          </a:prstGeom>
          <a:noFill/>
          <a:ln>
            <a:noFill/>
          </a:ln>
          <a:effectLst>
            <a:outerShdw blurRad="50800" dist="50800" dir="5400000" algn="ctr" rotWithShape="0">
              <a:srgbClr val="808080">
                <a:alpha val="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9991" tIns="56514" rIns="89991" bIns="44996"/>
          <a:lstStyle>
            <a:lvl1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marL="0" marR="0" indent="0" algn="l" defTabSz="447675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kumimoji="0" lang="en-GB" altLang="it-IT" sz="11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  <a:cs typeface="+mn-cs"/>
              </a:rPr>
              <a:t>	</a:t>
            </a:r>
            <a:r>
              <a:rPr kumimoji="0" lang="en-GB" altLang="it-IT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  <a:cs typeface="+mn-cs"/>
              </a:rPr>
              <a:t>CompactLight@elettra.eu</a:t>
            </a:r>
            <a:r>
              <a:rPr kumimoji="0" lang="en-GB" altLang="it-IT" sz="11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  <a:cs typeface="+mn-cs"/>
              </a:rPr>
              <a:t>					    </a:t>
            </a:r>
            <a:r>
              <a:rPr lang="it-IT" altLang="en-US" sz="2400" b="0">
                <a:solidFill>
                  <a:srgbClr val="C00000"/>
                </a:solidFill>
              </a:rPr>
              <a:t>XLS						</a:t>
            </a:r>
            <a:r>
              <a:rPr lang="it-IT" altLang="en-US" sz="1400" b="0">
                <a:solidFill>
                  <a:schemeClr val="tx1"/>
                </a:solidFill>
              </a:rPr>
              <a:t>www.CompactLight.eu</a:t>
            </a:r>
            <a:endParaRPr lang="it-IT" altLang="it-IT" sz="1400">
              <a:solidFill>
                <a:schemeClr val="tx1"/>
              </a:solidFill>
            </a:endParaRPr>
          </a:p>
          <a:p>
            <a:pPr algn="ctr" eaLnBrk="1">
              <a:lnSpc>
                <a:spcPct val="93000"/>
              </a:lnSpc>
              <a:buSzPct val="100000"/>
              <a:defRPr/>
            </a:pPr>
            <a:r>
              <a:rPr lang="it-IT" altLang="en-US" sz="2400" b="0">
                <a:solidFill>
                  <a:srgbClr val="C00000"/>
                </a:solidFill>
              </a:rPr>
              <a:t> </a:t>
            </a:r>
          </a:p>
        </p:txBody>
      </p:sp>
    </p:spTree>
  </p:cSld>
  <p:clrMapOvr>
    <a:masterClrMapping/>
  </p:clrMapOvr>
  <p:transition spd="med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6"/>
          <p:cNvSpPr>
            <a:spLocks noGrp="1" noChangeArrowheads="1"/>
          </p:cNvSpPr>
          <p:nvPr>
            <p:ph type="sldNum" idx="10"/>
          </p:nvPr>
        </p:nvSpPr>
        <p:spPr>
          <a:xfrm>
            <a:off x="9720832" y="7246053"/>
            <a:ext cx="212725" cy="230188"/>
          </a:xfrm>
        </p:spPr>
        <p:txBody>
          <a:bodyPr/>
          <a:lstStyle>
            <a:lvl1pPr>
              <a:defRPr sz="1300"/>
            </a:lvl1pPr>
          </a:lstStyle>
          <a:p>
            <a:fld id="{4294EE50-87B3-414B-AD9E-518CEF385733}" type="slidenum">
              <a:rPr lang="it-IT" altLang="it-IT" smtClean="0"/>
              <a:pPr/>
              <a:t>‹#›</a:t>
            </a:fld>
            <a:endParaRPr lang="it-IT" altLang="it-IT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575816" y="2771725"/>
            <a:ext cx="8495803" cy="648667"/>
          </a:xfrm>
          <a:prstGeom prst="rect">
            <a:avLst/>
          </a:prstGeom>
        </p:spPr>
        <p:txBody>
          <a:bodyPr/>
          <a:lstStyle>
            <a:lvl1pPr algn="l">
              <a:defRPr sz="4400">
                <a:solidFill>
                  <a:srgbClr val="C00000"/>
                </a:solidFill>
              </a:defRPr>
            </a:lvl1pPr>
          </a:lstStyle>
          <a:p>
            <a:pPr lvl="0"/>
            <a:r>
              <a:rPr lang="en-US"/>
              <a:t>Click to add title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2" hasCustomPrompt="1"/>
          </p:nvPr>
        </p:nvSpPr>
        <p:spPr>
          <a:xfrm>
            <a:off x="575123" y="3518843"/>
            <a:ext cx="7488237" cy="576262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spcAft>
                <a:spcPts val="0"/>
              </a:spcAft>
              <a:defRPr sz="3200"/>
            </a:lvl1pPr>
          </a:lstStyle>
          <a:p>
            <a:pPr lvl="0"/>
            <a:r>
              <a:rPr lang="en-US"/>
              <a:t>Click to add presenter names</a:t>
            </a:r>
          </a:p>
        </p:txBody>
      </p:sp>
      <p:sp>
        <p:nvSpPr>
          <p:cNvPr id="5" name="Text Box 7"/>
          <p:cNvSpPr txBox="1">
            <a:spLocks noChangeArrowheads="1"/>
          </p:cNvSpPr>
          <p:nvPr userDrawn="1"/>
        </p:nvSpPr>
        <p:spPr bwMode="auto">
          <a:xfrm>
            <a:off x="359792" y="7092205"/>
            <a:ext cx="9073008" cy="467470"/>
          </a:xfrm>
          <a:prstGeom prst="rect">
            <a:avLst/>
          </a:prstGeom>
          <a:noFill/>
          <a:ln>
            <a:noFill/>
          </a:ln>
          <a:effectLst>
            <a:outerShdw blurRad="50800" dist="50800" dir="5400000" algn="ctr" rotWithShape="0">
              <a:srgbClr val="808080">
                <a:alpha val="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9991" tIns="56514" rIns="89991" bIns="44996"/>
          <a:lstStyle>
            <a:lvl1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marL="0" marR="0" indent="0" algn="l" defTabSz="447675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kumimoji="0" lang="en-GB" altLang="it-IT" sz="11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  <a:cs typeface="+mn-cs"/>
              </a:rPr>
              <a:t>	</a:t>
            </a:r>
            <a:r>
              <a:rPr kumimoji="0" lang="en-GB" altLang="it-IT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  <a:cs typeface="+mn-cs"/>
              </a:rPr>
              <a:t>CompactLight@elettra.eu</a:t>
            </a:r>
            <a:r>
              <a:rPr kumimoji="0" lang="en-GB" altLang="it-IT" sz="11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  <a:cs typeface="+mn-cs"/>
              </a:rPr>
              <a:t>					    </a:t>
            </a:r>
            <a:r>
              <a:rPr lang="it-IT" altLang="en-US" sz="2400" b="0">
                <a:solidFill>
                  <a:srgbClr val="C00000"/>
                </a:solidFill>
              </a:rPr>
              <a:t>XLS						</a:t>
            </a:r>
            <a:r>
              <a:rPr lang="it-IT" altLang="en-US" sz="1400" b="0">
                <a:solidFill>
                  <a:schemeClr val="tx1"/>
                </a:solidFill>
              </a:rPr>
              <a:t>www.CompactLight.eu</a:t>
            </a:r>
            <a:endParaRPr lang="it-IT" altLang="it-IT" sz="1400">
              <a:solidFill>
                <a:schemeClr val="tx1"/>
              </a:solidFill>
            </a:endParaRPr>
          </a:p>
          <a:p>
            <a:pPr algn="ctr" eaLnBrk="1">
              <a:lnSpc>
                <a:spcPct val="93000"/>
              </a:lnSpc>
              <a:buSzPct val="100000"/>
              <a:defRPr/>
            </a:pPr>
            <a:r>
              <a:rPr lang="it-IT" altLang="en-US" sz="2400" b="0">
                <a:solidFill>
                  <a:srgbClr val="C00000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534973152"/>
      </p:ext>
    </p:extLst>
  </p:cSld>
  <p:clrMapOvr>
    <a:masterClrMapping/>
  </p:clrMapOvr>
  <p:transition spd="med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s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6"/>
          <p:cNvSpPr>
            <a:spLocks noGrp="1" noChangeArrowheads="1"/>
          </p:cNvSpPr>
          <p:nvPr>
            <p:ph type="sldNum" idx="10"/>
          </p:nvPr>
        </p:nvSpPr>
        <p:spPr>
          <a:xfrm>
            <a:off x="9720263" y="7265732"/>
            <a:ext cx="214312" cy="230188"/>
          </a:xfrm>
        </p:spPr>
        <p:txBody>
          <a:bodyPr/>
          <a:lstStyle>
            <a:lvl1pPr>
              <a:defRPr sz="1300"/>
            </a:lvl1pPr>
          </a:lstStyle>
          <a:p>
            <a:fld id="{9FF39CA2-04EB-4CA6-BF9F-780F92DB7FFC}" type="slidenum">
              <a:rPr lang="it-IT" altLang="it-IT" smtClean="0"/>
              <a:pPr/>
              <a:t>‹#›</a:t>
            </a:fld>
            <a:endParaRPr lang="it-IT" altLang="it-IT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2" hasCustomPrompt="1"/>
          </p:nvPr>
        </p:nvSpPr>
        <p:spPr>
          <a:xfrm>
            <a:off x="494807" y="971525"/>
            <a:ext cx="9091010" cy="5904656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spcAft>
                <a:spcPts val="1500"/>
              </a:spcAft>
              <a:defRPr sz="2800">
                <a:solidFill>
                  <a:srgbClr val="C00000"/>
                </a:solidFill>
              </a:defRPr>
            </a:lvl1pPr>
            <a:lvl2pPr marL="360000" indent="-288000">
              <a:lnSpc>
                <a:spcPct val="100000"/>
              </a:lnSpc>
              <a:spcAft>
                <a:spcPts val="1200"/>
              </a:spcAft>
              <a:buFont typeface="Arial" pitchFamily="34" charset="0"/>
              <a:buChar char="•"/>
              <a:defRPr sz="2400"/>
            </a:lvl2pPr>
            <a:lvl3pPr marL="648000" indent="-288000">
              <a:lnSpc>
                <a:spcPct val="100000"/>
              </a:lnSpc>
              <a:spcAft>
                <a:spcPts val="900"/>
              </a:spcAft>
              <a:buFont typeface="Symbol" pitchFamily="18" charset="2"/>
              <a:buChar char="-"/>
              <a:defRPr sz="2000"/>
            </a:lvl3pPr>
            <a:lvl4pPr marL="936000" indent="-288000">
              <a:lnSpc>
                <a:spcPct val="100000"/>
              </a:lnSpc>
              <a:spcAft>
                <a:spcPts val="600"/>
              </a:spcAft>
              <a:buFont typeface="Wingdings" pitchFamily="2" charset="2"/>
              <a:buChar char="§"/>
              <a:defRPr sz="1800"/>
            </a:lvl4pPr>
            <a:lvl5pPr marL="1224000" indent="-288000">
              <a:lnSpc>
                <a:spcPct val="100000"/>
              </a:lnSpc>
              <a:spcAft>
                <a:spcPts val="600"/>
              </a:spcAft>
              <a:buFont typeface="Wingdings" pitchFamily="2" charset="2"/>
              <a:buChar char="ü"/>
              <a:defRPr sz="1800"/>
            </a:lvl5pPr>
          </a:lstStyle>
          <a:p>
            <a:pPr lvl="0"/>
            <a:r>
              <a:rPr lang="en-US"/>
              <a:t>Click to add title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35027762"/>
      </p:ext>
    </p:extLst>
  </p:cSld>
  <p:clrMapOvr>
    <a:masterClrMapping/>
  </p:clrMapOvr>
  <p:transition spd="med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nts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 hasCustomPrompt="1"/>
          </p:nvPr>
        </p:nvSpPr>
        <p:spPr>
          <a:xfrm>
            <a:off x="504824" y="953616"/>
            <a:ext cx="9072563" cy="720080"/>
          </a:xfrm>
          <a:prstGeom prst="rect">
            <a:avLst/>
          </a:prstGeom>
        </p:spPr>
        <p:txBody>
          <a:bodyPr lIns="72000" rIns="72000" anchor="ctr"/>
          <a:lstStyle>
            <a:lvl1pPr algn="l">
              <a:defRPr sz="2800">
                <a:solidFill>
                  <a:srgbClr val="C00000"/>
                </a:solidFill>
              </a:defRPr>
            </a:lvl1pPr>
          </a:lstStyle>
          <a:p>
            <a:r>
              <a:rPr lang="it-IT"/>
              <a:t>Click to add title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sz="half" idx="1" hasCustomPrompt="1"/>
          </p:nvPr>
        </p:nvSpPr>
        <p:spPr>
          <a:xfrm>
            <a:off x="504825" y="1763613"/>
            <a:ext cx="4459288" cy="5236752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Aft>
                <a:spcPts val="1200"/>
              </a:spcAft>
              <a:buFontTx/>
              <a:buNone/>
              <a:defRPr sz="2000"/>
            </a:lvl1pPr>
            <a:lvl2pPr marL="360000" indent="-288000">
              <a:lnSpc>
                <a:spcPct val="100000"/>
              </a:lnSpc>
              <a:spcAft>
                <a:spcPts val="900"/>
              </a:spcAft>
              <a:buFont typeface="Arial" panose="020B0604020202020204" pitchFamily="34" charset="0"/>
              <a:buChar char="•"/>
              <a:defRPr sz="1800"/>
            </a:lvl2pPr>
            <a:lvl3pPr marL="648000" indent="-288000">
              <a:lnSpc>
                <a:spcPct val="100000"/>
              </a:lnSpc>
              <a:spcAft>
                <a:spcPts val="600"/>
              </a:spcAft>
              <a:buFont typeface="Arial" panose="020B0604020202020204" pitchFamily="34" charset="0"/>
              <a:buChar char="−"/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Click to add text</a:t>
            </a:r>
          </a:p>
          <a:p>
            <a:pPr lvl="1"/>
            <a:r>
              <a:rPr lang="it-IT"/>
              <a:t>Second level</a:t>
            </a:r>
          </a:p>
          <a:p>
            <a:pPr lvl="2"/>
            <a:r>
              <a:rPr lang="it-IT"/>
              <a:t>Terzo livello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 hasCustomPrompt="1"/>
          </p:nvPr>
        </p:nvSpPr>
        <p:spPr>
          <a:xfrm>
            <a:off x="5106988" y="1763613"/>
            <a:ext cx="4460875" cy="5236752"/>
          </a:xfrm>
          <a:prstGeom prst="rect">
            <a:avLst/>
          </a:prstGeom>
          <a:solidFill>
            <a:schemeClr val="bg1"/>
          </a:solidFill>
        </p:spPr>
        <p:txBody>
          <a:bodyPr/>
          <a:lstStyle>
            <a:lvl1pPr marL="0" indent="0">
              <a:lnSpc>
                <a:spcPct val="100000"/>
              </a:lnSpc>
              <a:spcAft>
                <a:spcPts val="1200"/>
              </a:spcAft>
              <a:buFontTx/>
              <a:buNone/>
              <a:defRPr sz="2000"/>
            </a:lvl1pPr>
            <a:lvl2pPr marL="360000" indent="-288000">
              <a:lnSpc>
                <a:spcPct val="100000"/>
              </a:lnSpc>
              <a:spcAft>
                <a:spcPts val="900"/>
              </a:spcAft>
              <a:buFont typeface="Arial" panose="020B0604020202020204" pitchFamily="34" charset="0"/>
              <a:buChar char="•"/>
              <a:defRPr sz="1800"/>
            </a:lvl2pPr>
            <a:lvl3pPr marL="648000" indent="-288000">
              <a:lnSpc>
                <a:spcPct val="100000"/>
              </a:lnSpc>
              <a:spcAft>
                <a:spcPts val="600"/>
              </a:spcAft>
              <a:buFont typeface="Arial" panose="020B0604020202020204" pitchFamily="34" charset="0"/>
              <a:buChar char="−"/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Click to add text</a:t>
            </a:r>
          </a:p>
          <a:p>
            <a:pPr lvl="1"/>
            <a:r>
              <a:rPr lang="it-IT"/>
              <a:t>Second level</a:t>
            </a:r>
          </a:p>
          <a:p>
            <a:pPr lvl="2"/>
            <a:r>
              <a:rPr lang="it-IT"/>
              <a:t>Terzo livello</a:t>
            </a:r>
          </a:p>
        </p:txBody>
      </p:sp>
      <p:sp>
        <p:nvSpPr>
          <p:cNvPr id="6" name="Segnaposto numero diapositiva 6"/>
          <p:cNvSpPr>
            <a:spLocks noGrp="1"/>
          </p:cNvSpPr>
          <p:nvPr>
            <p:ph type="sldNum" sz="quarter" idx="10"/>
          </p:nvPr>
        </p:nvSpPr>
        <p:spPr>
          <a:xfrm>
            <a:off x="9728976" y="7297184"/>
            <a:ext cx="212725" cy="230188"/>
          </a:xfrm>
        </p:spPr>
        <p:txBody>
          <a:bodyPr/>
          <a:lstStyle>
            <a:lvl1pPr>
              <a:defRPr sz="1300"/>
            </a:lvl1pPr>
          </a:lstStyle>
          <a:p>
            <a:fld id="{1B83238F-673A-4F65-A6BD-DED2895A3C8A}" type="slidenum">
              <a:rPr lang="it-IT" altLang="it-IT" smtClean="0"/>
              <a:pPr/>
              <a:t>‹#›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1860383691"/>
      </p:ext>
    </p:extLst>
  </p:cSld>
  <p:clrMapOvr>
    <a:masterClrMapping/>
  </p:clrMapOvr>
  <p:transition spd="med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nts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 hasCustomPrompt="1"/>
          </p:nvPr>
        </p:nvSpPr>
        <p:spPr>
          <a:xfrm>
            <a:off x="504824" y="944091"/>
            <a:ext cx="9072563" cy="720080"/>
          </a:xfrm>
          <a:prstGeom prst="rect">
            <a:avLst/>
          </a:prstGeom>
        </p:spPr>
        <p:txBody>
          <a:bodyPr lIns="72000" rIns="72000" anchor="ctr"/>
          <a:lstStyle>
            <a:lvl1pPr algn="l">
              <a:defRPr sz="2800">
                <a:solidFill>
                  <a:srgbClr val="C00000"/>
                </a:solidFill>
              </a:defRPr>
            </a:lvl1pPr>
          </a:lstStyle>
          <a:p>
            <a:r>
              <a:rPr lang="it-IT"/>
              <a:t>Click to add title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sz="half" idx="1" hasCustomPrompt="1"/>
          </p:nvPr>
        </p:nvSpPr>
        <p:spPr>
          <a:xfrm>
            <a:off x="504316" y="1749896"/>
            <a:ext cx="4459288" cy="2578571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Aft>
                <a:spcPts val="1200"/>
              </a:spcAft>
              <a:buFontTx/>
              <a:buNone/>
              <a:defRPr sz="2000"/>
            </a:lvl1pPr>
            <a:lvl2pPr marL="360000" indent="-288000">
              <a:lnSpc>
                <a:spcPct val="100000"/>
              </a:lnSpc>
              <a:spcAft>
                <a:spcPts val="600"/>
              </a:spcAft>
              <a:buFont typeface="Arial" panose="020B0604020202020204" pitchFamily="34" charset="0"/>
              <a:buChar char="•"/>
              <a:defRPr sz="1800"/>
            </a:lvl2pPr>
            <a:lvl3pPr marL="648000" indent="-288000">
              <a:lnSpc>
                <a:spcPct val="100000"/>
              </a:lnSpc>
              <a:spcAft>
                <a:spcPts val="600"/>
              </a:spcAft>
              <a:buFont typeface="Arial" panose="020B0604020202020204" pitchFamily="34" charset="0"/>
              <a:buChar char="−"/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Click to add text</a:t>
            </a:r>
          </a:p>
          <a:p>
            <a:pPr lvl="1"/>
            <a:r>
              <a:rPr lang="it-IT"/>
              <a:t>Second level</a:t>
            </a:r>
          </a:p>
          <a:p>
            <a:pPr lvl="2"/>
            <a:r>
              <a:rPr lang="it-IT"/>
              <a:t>Third level  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 hasCustomPrompt="1"/>
          </p:nvPr>
        </p:nvSpPr>
        <p:spPr>
          <a:xfrm>
            <a:off x="5106988" y="1749896"/>
            <a:ext cx="4460875" cy="2578571"/>
          </a:xfrm>
          <a:prstGeom prst="rect">
            <a:avLst/>
          </a:prstGeom>
          <a:solidFill>
            <a:schemeClr val="bg1"/>
          </a:solidFill>
        </p:spPr>
        <p:txBody>
          <a:bodyPr/>
          <a:lstStyle>
            <a:lvl1pPr marL="0" indent="0">
              <a:lnSpc>
                <a:spcPct val="100000"/>
              </a:lnSpc>
              <a:spcAft>
                <a:spcPts val="1200"/>
              </a:spcAft>
              <a:buFontTx/>
              <a:buNone/>
              <a:defRPr sz="2000"/>
            </a:lvl1pPr>
            <a:lvl2pPr marL="360000" indent="-288000">
              <a:lnSpc>
                <a:spcPct val="100000"/>
              </a:lnSpc>
              <a:spcAft>
                <a:spcPts val="600"/>
              </a:spcAft>
              <a:buFont typeface="Arial" panose="020B0604020202020204" pitchFamily="34" charset="0"/>
              <a:buChar char="•"/>
              <a:defRPr sz="1800"/>
            </a:lvl2pPr>
            <a:lvl3pPr marL="648000" indent="-288000">
              <a:lnSpc>
                <a:spcPct val="100000"/>
              </a:lnSpc>
              <a:spcAft>
                <a:spcPts val="600"/>
              </a:spcAft>
              <a:buFont typeface="Arial" panose="020B0604020202020204" pitchFamily="34" charset="0"/>
              <a:buChar char="−"/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Click to add text</a:t>
            </a:r>
          </a:p>
          <a:p>
            <a:pPr lvl="1"/>
            <a:r>
              <a:rPr lang="it-IT"/>
              <a:t>Second level</a:t>
            </a:r>
          </a:p>
          <a:p>
            <a:pPr lvl="2"/>
            <a:r>
              <a:rPr lang="it-IT"/>
              <a:t>Third level</a:t>
            </a:r>
          </a:p>
        </p:txBody>
      </p:sp>
      <p:sp>
        <p:nvSpPr>
          <p:cNvPr id="6" name="Segnaposto numero diapositiva 6"/>
          <p:cNvSpPr>
            <a:spLocks noGrp="1"/>
          </p:cNvSpPr>
          <p:nvPr>
            <p:ph type="sldNum" sz="quarter" idx="10"/>
          </p:nvPr>
        </p:nvSpPr>
        <p:spPr>
          <a:xfrm>
            <a:off x="9728976" y="7297184"/>
            <a:ext cx="212725" cy="230188"/>
          </a:xfrm>
        </p:spPr>
        <p:txBody>
          <a:bodyPr/>
          <a:lstStyle>
            <a:lvl1pPr>
              <a:defRPr sz="1300"/>
            </a:lvl1pPr>
          </a:lstStyle>
          <a:p>
            <a:fld id="{1B83238F-673A-4F65-A6BD-DED2895A3C8A}" type="slidenum">
              <a:rPr lang="it-IT" altLang="it-IT" smtClean="0"/>
              <a:pPr/>
              <a:t>‹#›</a:t>
            </a:fld>
            <a:endParaRPr lang="it-IT" altLang="it-IT"/>
          </a:p>
        </p:txBody>
      </p:sp>
      <p:sp>
        <p:nvSpPr>
          <p:cNvPr id="7" name="Segnaposto contenuto 2"/>
          <p:cNvSpPr>
            <a:spLocks noGrp="1"/>
          </p:cNvSpPr>
          <p:nvPr>
            <p:ph sz="half" idx="11" hasCustomPrompt="1"/>
          </p:nvPr>
        </p:nvSpPr>
        <p:spPr>
          <a:xfrm>
            <a:off x="504316" y="4396693"/>
            <a:ext cx="4459288" cy="2578571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Aft>
                <a:spcPts val="1200"/>
              </a:spcAft>
              <a:buFontTx/>
              <a:buNone/>
              <a:defRPr sz="2000"/>
            </a:lvl1pPr>
            <a:lvl2pPr marL="360000" indent="-288000">
              <a:lnSpc>
                <a:spcPct val="100000"/>
              </a:lnSpc>
              <a:spcAft>
                <a:spcPts val="600"/>
              </a:spcAft>
              <a:buFont typeface="Arial" panose="020B0604020202020204" pitchFamily="34" charset="0"/>
              <a:buChar char="•"/>
              <a:defRPr sz="1800"/>
            </a:lvl2pPr>
            <a:lvl3pPr marL="648000" indent="-288000">
              <a:lnSpc>
                <a:spcPct val="100000"/>
              </a:lnSpc>
              <a:spcAft>
                <a:spcPts val="600"/>
              </a:spcAft>
              <a:buFont typeface="Arial" panose="020B0604020202020204" pitchFamily="34" charset="0"/>
              <a:buChar char="−"/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Click to add text</a:t>
            </a:r>
          </a:p>
          <a:p>
            <a:pPr lvl="1"/>
            <a:r>
              <a:rPr lang="it-IT"/>
              <a:t>Second level</a:t>
            </a:r>
          </a:p>
          <a:p>
            <a:pPr lvl="2"/>
            <a:r>
              <a:rPr lang="it-IT"/>
              <a:t>Third level</a:t>
            </a:r>
          </a:p>
        </p:txBody>
      </p:sp>
      <p:sp>
        <p:nvSpPr>
          <p:cNvPr id="8" name="Segnaposto contenuto 3"/>
          <p:cNvSpPr>
            <a:spLocks noGrp="1"/>
          </p:cNvSpPr>
          <p:nvPr>
            <p:ph sz="half" idx="12" hasCustomPrompt="1"/>
          </p:nvPr>
        </p:nvSpPr>
        <p:spPr>
          <a:xfrm>
            <a:off x="5106988" y="4396693"/>
            <a:ext cx="4460875" cy="2578571"/>
          </a:xfrm>
          <a:prstGeom prst="rect">
            <a:avLst/>
          </a:prstGeom>
          <a:solidFill>
            <a:schemeClr val="bg1"/>
          </a:solidFill>
        </p:spPr>
        <p:txBody>
          <a:bodyPr/>
          <a:lstStyle>
            <a:lvl1pPr marL="0" indent="0">
              <a:lnSpc>
                <a:spcPct val="100000"/>
              </a:lnSpc>
              <a:spcAft>
                <a:spcPts val="1200"/>
              </a:spcAft>
              <a:buFontTx/>
              <a:buNone/>
              <a:defRPr sz="2000"/>
            </a:lvl1pPr>
            <a:lvl2pPr marL="360000" indent="-288000">
              <a:lnSpc>
                <a:spcPct val="100000"/>
              </a:lnSpc>
              <a:spcAft>
                <a:spcPts val="600"/>
              </a:spcAft>
              <a:buFont typeface="Arial" panose="020B0604020202020204" pitchFamily="34" charset="0"/>
              <a:buChar char="•"/>
              <a:defRPr sz="1800"/>
            </a:lvl2pPr>
            <a:lvl3pPr marL="648000" indent="-288000">
              <a:lnSpc>
                <a:spcPct val="100000"/>
              </a:lnSpc>
              <a:spcAft>
                <a:spcPts val="600"/>
              </a:spcAft>
              <a:buFont typeface="Arial" panose="020B0604020202020204" pitchFamily="34" charset="0"/>
              <a:buChar char="−"/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Click to add text</a:t>
            </a:r>
          </a:p>
          <a:p>
            <a:pPr lvl="1"/>
            <a:r>
              <a:rPr lang="it-IT"/>
              <a:t>Second level</a:t>
            </a:r>
          </a:p>
          <a:p>
            <a:pPr lvl="2"/>
            <a:r>
              <a:rPr lang="it-IT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860383691"/>
      </p:ext>
    </p:extLst>
  </p:cSld>
  <p:clrMapOvr>
    <a:masterClrMapping/>
  </p:clrMapOvr>
  <p:transition spd="med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angle 32"/>
          <p:cNvSpPr/>
          <p:nvPr userDrawn="1"/>
        </p:nvSpPr>
        <p:spPr bwMode="auto">
          <a:xfrm>
            <a:off x="0" y="7020197"/>
            <a:ext cx="10080625" cy="53947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/>
            </a:pPr>
            <a:endParaRPr kumimoji="0" lang="de-DE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4" name="Text Box 1"/>
          <p:cNvSpPr txBox="1">
            <a:spLocks noChangeArrowheads="1"/>
          </p:cNvSpPr>
          <p:nvPr userDrawn="1"/>
        </p:nvSpPr>
        <p:spPr bwMode="auto">
          <a:xfrm>
            <a:off x="0" y="741784"/>
            <a:ext cx="10080625" cy="79208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txBody>
          <a:bodyPr wrap="none" lIns="89991" tIns="76672" rIns="89991" bIns="44996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 algn="ctr" defTabSz="449216" eaLnBrk="1">
              <a:lnSpc>
                <a:spcPct val="93000"/>
              </a:lnSpc>
              <a:buSzPct val="100000"/>
              <a:defRPr/>
            </a:pPr>
            <a:r>
              <a:rPr lang="it-IT" sz="6000" err="1">
                <a:solidFill>
                  <a:srgbClr val="C00000"/>
                </a:solidFill>
              </a:rPr>
              <a:t>Thank</a:t>
            </a:r>
            <a:r>
              <a:rPr lang="it-IT" sz="6000">
                <a:solidFill>
                  <a:srgbClr val="C00000"/>
                </a:solidFill>
              </a:rPr>
              <a:t> </a:t>
            </a:r>
            <a:r>
              <a:rPr lang="it-IT" sz="6000" err="1">
                <a:solidFill>
                  <a:srgbClr val="C00000"/>
                </a:solidFill>
              </a:rPr>
              <a:t>you</a:t>
            </a:r>
            <a:r>
              <a:rPr lang="it-IT" sz="6000">
                <a:solidFill>
                  <a:srgbClr val="C00000"/>
                </a:solidFill>
              </a:rPr>
              <a:t>!</a:t>
            </a:r>
          </a:p>
          <a:p>
            <a:pPr algn="ctr" defTabSz="449216" eaLnBrk="1">
              <a:lnSpc>
                <a:spcPct val="93000"/>
              </a:lnSpc>
              <a:buSzPct val="100000"/>
              <a:defRPr/>
            </a:pPr>
            <a:endParaRPr lang="it-IT" sz="3300">
              <a:solidFill>
                <a:srgbClr val="C00000"/>
              </a:solidFill>
            </a:endParaRPr>
          </a:p>
        </p:txBody>
      </p:sp>
      <p:sp>
        <p:nvSpPr>
          <p:cNvPr id="6" name="TextBox 5"/>
          <p:cNvSpPr txBox="1"/>
          <p:nvPr userDrawn="1"/>
        </p:nvSpPr>
        <p:spPr>
          <a:xfrm>
            <a:off x="-9525" y="6394836"/>
            <a:ext cx="10080625" cy="276999"/>
          </a:xfrm>
          <a:prstGeom prst="rect">
            <a:avLst/>
          </a:prstGeom>
          <a:solidFill>
            <a:srgbClr val="FFFFCC"/>
          </a:solidFill>
          <a:ln>
            <a:solidFill>
              <a:schemeClr val="tx1"/>
            </a:solidFill>
          </a:ln>
        </p:spPr>
        <p:txBody>
          <a:bodyPr wrap="square" rtlCol="0" anchor="ctr" anchorCtr="1">
            <a:spAutoFit/>
          </a:bodyPr>
          <a:lstStyle/>
          <a:p>
            <a:r>
              <a:rPr lang="en-US" sz="1200" b="1" kern="1200">
                <a:solidFill>
                  <a:srgbClr val="C00000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CompactLight is funded by the European Union’s Horizon2020 research and innovation programme under Grant Agreement No. 777431.</a:t>
            </a:r>
            <a:endParaRPr lang="de-DE" sz="1200" b="1">
              <a:solidFill>
                <a:srgbClr val="C00000"/>
              </a:solidFill>
            </a:endParaRPr>
          </a:p>
        </p:txBody>
      </p:sp>
      <p:grpSp>
        <p:nvGrpSpPr>
          <p:cNvPr id="8" name="Group 80"/>
          <p:cNvGrpSpPr>
            <a:grpSpLocks noChangeAspect="1"/>
          </p:cNvGrpSpPr>
          <p:nvPr userDrawn="1"/>
        </p:nvGrpSpPr>
        <p:grpSpPr bwMode="auto">
          <a:xfrm>
            <a:off x="0" y="6854575"/>
            <a:ext cx="9936000" cy="705100"/>
            <a:chOff x="37" y="3176"/>
            <a:chExt cx="5693" cy="404"/>
          </a:xfrm>
          <a:solidFill>
            <a:schemeClr val="bg1"/>
          </a:solidFill>
        </p:grpSpPr>
        <p:pic>
          <p:nvPicPr>
            <p:cNvPr id="9" name="Picture 28" descr="Logo-vu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4617" y="3400"/>
              <a:ext cx="499" cy="148"/>
            </a:xfrm>
            <a:prstGeom prst="rect">
              <a:avLst/>
            </a:prstGeom>
            <a:grpFill/>
          </p:spPr>
        </p:pic>
        <p:pic>
          <p:nvPicPr>
            <p:cNvPr id="10" name="Picture 31" descr="Logo-alba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1909" y="3422"/>
              <a:ext cx="258" cy="134"/>
            </a:xfrm>
            <a:prstGeom prst="rect">
              <a:avLst/>
            </a:prstGeom>
            <a:grpFill/>
          </p:spPr>
        </p:pic>
        <p:pic>
          <p:nvPicPr>
            <p:cNvPr id="11" name="Picture 32" descr="Logo-cern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461" y="3199"/>
              <a:ext cx="192" cy="189"/>
            </a:xfrm>
            <a:prstGeom prst="rect">
              <a:avLst/>
            </a:prstGeom>
            <a:grpFill/>
          </p:spPr>
        </p:pic>
        <p:pic>
          <p:nvPicPr>
            <p:cNvPr id="12" name="Picture 33" descr="Logo-cnrs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2258" y="3418"/>
              <a:ext cx="384" cy="141"/>
            </a:xfrm>
            <a:prstGeom prst="rect">
              <a:avLst/>
            </a:prstGeom>
            <a:grpFill/>
          </p:spPr>
        </p:pic>
        <p:pic>
          <p:nvPicPr>
            <p:cNvPr id="13" name="Picture 34" descr="Logo-csic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3443" y="3427"/>
              <a:ext cx="379" cy="127"/>
            </a:xfrm>
            <a:prstGeom prst="rect">
              <a:avLst/>
            </a:prstGeom>
            <a:grpFill/>
          </p:spPr>
        </p:pic>
        <p:pic>
          <p:nvPicPr>
            <p:cNvPr id="14" name="Picture 35" descr="logo-enea"/>
            <p:cNvPicPr>
              <a:picLocks noChangeAspect="1" noChangeArrowheads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1498" y="3430"/>
              <a:ext cx="317" cy="128"/>
            </a:xfrm>
            <a:prstGeom prst="rect">
              <a:avLst/>
            </a:prstGeom>
            <a:grpFill/>
          </p:spPr>
        </p:pic>
        <p:pic>
          <p:nvPicPr>
            <p:cNvPr id="15" name="Picture 37" descr="Logo-infn"/>
            <p:cNvPicPr>
              <a:picLocks noChangeAspect="1" noChangeArrowheads="1"/>
            </p:cNvPicPr>
            <p:nvPr/>
          </p:nvPicPr>
          <p:blipFill>
            <a:blip r:embed="rId8"/>
            <a:srcRect/>
            <a:stretch>
              <a:fillRect/>
            </a:stretch>
          </p:blipFill>
          <p:spPr bwMode="auto">
            <a:xfrm>
              <a:off x="115" y="3411"/>
              <a:ext cx="238" cy="152"/>
            </a:xfrm>
            <a:prstGeom prst="rect">
              <a:avLst/>
            </a:prstGeom>
            <a:grpFill/>
          </p:spPr>
        </p:pic>
        <p:pic>
          <p:nvPicPr>
            <p:cNvPr id="16" name="Picture 38" descr="Logo-kyma"/>
            <p:cNvPicPr>
              <a:picLocks noChangeAspect="1" noChangeArrowheads="1"/>
            </p:cNvPicPr>
            <p:nvPr/>
          </p:nvPicPr>
          <p:blipFill>
            <a:blip r:embed="rId9"/>
            <a:srcRect/>
            <a:stretch>
              <a:fillRect/>
            </a:stretch>
          </p:blipFill>
          <p:spPr bwMode="auto">
            <a:xfrm>
              <a:off x="429" y="3456"/>
              <a:ext cx="453" cy="91"/>
            </a:xfrm>
            <a:prstGeom prst="rect">
              <a:avLst/>
            </a:prstGeom>
            <a:grpFill/>
          </p:spPr>
        </p:pic>
        <p:pic>
          <p:nvPicPr>
            <p:cNvPr id="17" name="Picture 39" descr="Logo-psi"/>
            <p:cNvPicPr>
              <a:picLocks noChangeAspect="1" noChangeArrowheads="1"/>
            </p:cNvPicPr>
            <p:nvPr/>
          </p:nvPicPr>
          <p:blipFill>
            <a:blip r:embed="rId10"/>
            <a:srcRect/>
            <a:stretch>
              <a:fillRect/>
            </a:stretch>
          </p:blipFill>
          <p:spPr bwMode="auto">
            <a:xfrm>
              <a:off x="3066" y="3419"/>
              <a:ext cx="329" cy="121"/>
            </a:xfrm>
            <a:prstGeom prst="rect">
              <a:avLst/>
            </a:prstGeom>
            <a:grpFill/>
          </p:spPr>
        </p:pic>
        <p:pic>
          <p:nvPicPr>
            <p:cNvPr id="18" name="Picture 40" descr="Logo-sapienza"/>
            <p:cNvPicPr>
              <a:picLocks noChangeAspect="1" noChangeArrowheads="1"/>
            </p:cNvPicPr>
            <p:nvPr/>
          </p:nvPicPr>
          <p:blipFill>
            <a:blip r:embed="rId11"/>
            <a:srcRect/>
            <a:stretch>
              <a:fillRect/>
            </a:stretch>
          </p:blipFill>
          <p:spPr bwMode="auto">
            <a:xfrm>
              <a:off x="936" y="3418"/>
              <a:ext cx="499" cy="134"/>
            </a:xfrm>
            <a:prstGeom prst="rect">
              <a:avLst/>
            </a:prstGeom>
            <a:grpFill/>
          </p:spPr>
        </p:pic>
        <p:pic>
          <p:nvPicPr>
            <p:cNvPr id="19" name="Picture 42" descr="Logo-st"/>
            <p:cNvPicPr>
              <a:picLocks noChangeAspect="1" noChangeArrowheads="1"/>
            </p:cNvPicPr>
            <p:nvPr/>
          </p:nvPicPr>
          <p:blipFill>
            <a:blip r:embed="rId12"/>
            <a:srcRect/>
            <a:stretch>
              <a:fillRect/>
            </a:stretch>
          </p:blipFill>
          <p:spPr bwMode="auto">
            <a:xfrm>
              <a:off x="37" y="3176"/>
              <a:ext cx="367" cy="204"/>
            </a:xfrm>
            <a:prstGeom prst="rect">
              <a:avLst/>
            </a:prstGeom>
            <a:grpFill/>
          </p:spPr>
        </p:pic>
        <p:pic>
          <p:nvPicPr>
            <p:cNvPr id="20" name="Picture 43" descr="Logo-stfc"/>
            <p:cNvPicPr>
              <a:picLocks noChangeAspect="1" noChangeArrowheads="1"/>
            </p:cNvPicPr>
            <p:nvPr/>
          </p:nvPicPr>
          <p:blipFill>
            <a:blip r:embed="rId13"/>
            <a:srcRect/>
            <a:stretch>
              <a:fillRect/>
            </a:stretch>
          </p:blipFill>
          <p:spPr bwMode="auto">
            <a:xfrm>
              <a:off x="722" y="3218"/>
              <a:ext cx="635" cy="138"/>
            </a:xfrm>
            <a:prstGeom prst="rect">
              <a:avLst/>
            </a:prstGeom>
            <a:grpFill/>
          </p:spPr>
        </p:pic>
        <p:pic>
          <p:nvPicPr>
            <p:cNvPr id="21" name="Picture 44" descr="Logo-ua-iat"/>
            <p:cNvPicPr>
              <a:picLocks noChangeAspect="1" noChangeArrowheads="1"/>
            </p:cNvPicPr>
            <p:nvPr/>
          </p:nvPicPr>
          <p:blipFill>
            <a:blip r:embed="rId14"/>
            <a:srcRect/>
            <a:stretch>
              <a:fillRect/>
            </a:stretch>
          </p:blipFill>
          <p:spPr bwMode="auto">
            <a:xfrm>
              <a:off x="3871" y="3207"/>
              <a:ext cx="178" cy="178"/>
            </a:xfrm>
            <a:prstGeom prst="rect">
              <a:avLst/>
            </a:prstGeom>
            <a:grpFill/>
          </p:spPr>
        </p:pic>
        <p:pic>
          <p:nvPicPr>
            <p:cNvPr id="22" name="Picture 45" descr="Logo-uh-hip"/>
            <p:cNvPicPr>
              <a:picLocks noChangeAspect="1" noChangeArrowheads="1"/>
            </p:cNvPicPr>
            <p:nvPr/>
          </p:nvPicPr>
          <p:blipFill>
            <a:blip r:embed="rId15"/>
            <a:srcRect/>
            <a:stretch>
              <a:fillRect/>
            </a:stretch>
          </p:blipFill>
          <p:spPr bwMode="auto">
            <a:xfrm>
              <a:off x="3926" y="3401"/>
              <a:ext cx="544" cy="179"/>
            </a:xfrm>
            <a:prstGeom prst="rect">
              <a:avLst/>
            </a:prstGeom>
            <a:grpFill/>
          </p:spPr>
        </p:pic>
        <p:pic>
          <p:nvPicPr>
            <p:cNvPr id="23" name="Picture 46" descr="Logo-ulanc"/>
            <p:cNvPicPr>
              <a:picLocks noChangeAspect="1" noChangeArrowheads="1"/>
            </p:cNvPicPr>
            <p:nvPr/>
          </p:nvPicPr>
          <p:blipFill>
            <a:blip r:embed="rId16"/>
            <a:srcRect/>
            <a:stretch>
              <a:fillRect/>
            </a:stretch>
          </p:blipFill>
          <p:spPr bwMode="auto">
            <a:xfrm>
              <a:off x="4091" y="3236"/>
              <a:ext cx="386" cy="133"/>
            </a:xfrm>
            <a:prstGeom prst="rect">
              <a:avLst/>
            </a:prstGeom>
            <a:grpFill/>
          </p:spPr>
        </p:pic>
        <p:pic>
          <p:nvPicPr>
            <p:cNvPr id="24" name="Picture 47" descr="Logo-uom"/>
            <p:cNvPicPr>
              <a:picLocks noChangeAspect="1" noChangeArrowheads="1"/>
            </p:cNvPicPr>
            <p:nvPr/>
          </p:nvPicPr>
          <p:blipFill>
            <a:blip r:embed="rId17"/>
            <a:srcRect/>
            <a:stretch>
              <a:fillRect/>
            </a:stretch>
          </p:blipFill>
          <p:spPr bwMode="auto">
            <a:xfrm>
              <a:off x="2777" y="3222"/>
              <a:ext cx="499" cy="129"/>
            </a:xfrm>
            <a:prstGeom prst="rect">
              <a:avLst/>
            </a:prstGeom>
            <a:grpFill/>
          </p:spPr>
        </p:pic>
        <p:pic>
          <p:nvPicPr>
            <p:cNvPr id="25" name="Picture 48" descr="Logo-ustr"/>
            <p:cNvPicPr>
              <a:picLocks noChangeAspect="1" noChangeArrowheads="1"/>
            </p:cNvPicPr>
            <p:nvPr/>
          </p:nvPicPr>
          <p:blipFill>
            <a:blip r:embed="rId18"/>
            <a:srcRect/>
            <a:stretch>
              <a:fillRect/>
            </a:stretch>
          </p:blipFill>
          <p:spPr bwMode="auto">
            <a:xfrm>
              <a:off x="5314" y="3388"/>
              <a:ext cx="272" cy="162"/>
            </a:xfrm>
            <a:prstGeom prst="rect">
              <a:avLst/>
            </a:prstGeom>
            <a:grpFill/>
          </p:spPr>
        </p:pic>
        <p:pic>
          <p:nvPicPr>
            <p:cNvPr id="26" name="Picture 49" descr="Logo-uu"/>
            <p:cNvPicPr>
              <a:picLocks noChangeAspect="1" noChangeArrowheads="1"/>
            </p:cNvPicPr>
            <p:nvPr/>
          </p:nvPicPr>
          <p:blipFill>
            <a:blip r:embed="rId19"/>
            <a:srcRect/>
            <a:stretch>
              <a:fillRect/>
            </a:stretch>
          </p:blipFill>
          <p:spPr bwMode="auto">
            <a:xfrm>
              <a:off x="2517" y="3181"/>
              <a:ext cx="203" cy="196"/>
            </a:xfrm>
            <a:prstGeom prst="rect">
              <a:avLst/>
            </a:prstGeom>
            <a:grpFill/>
          </p:spPr>
        </p:pic>
        <p:pic>
          <p:nvPicPr>
            <p:cNvPr id="27" name="Picture 50" descr="Logo-vdl-etg"/>
            <p:cNvPicPr>
              <a:picLocks noChangeAspect="1" noChangeArrowheads="1"/>
            </p:cNvPicPr>
            <p:nvPr/>
          </p:nvPicPr>
          <p:blipFill>
            <a:blip r:embed="rId20"/>
            <a:srcRect/>
            <a:stretch>
              <a:fillRect/>
            </a:stretch>
          </p:blipFill>
          <p:spPr bwMode="auto">
            <a:xfrm>
              <a:off x="4541" y="3221"/>
              <a:ext cx="690" cy="124"/>
            </a:xfrm>
            <a:prstGeom prst="rect">
              <a:avLst/>
            </a:prstGeom>
            <a:grpFill/>
          </p:spPr>
        </p:pic>
        <p:pic>
          <p:nvPicPr>
            <p:cNvPr id="28" name="Picture 52" descr="Logo-sinap"/>
            <p:cNvPicPr>
              <a:picLocks noChangeAspect="1" noChangeArrowheads="1"/>
            </p:cNvPicPr>
            <p:nvPr/>
          </p:nvPicPr>
          <p:blipFill>
            <a:blip r:embed="rId21"/>
            <a:srcRect/>
            <a:stretch>
              <a:fillRect/>
            </a:stretch>
          </p:blipFill>
          <p:spPr bwMode="auto">
            <a:xfrm>
              <a:off x="1410" y="3229"/>
              <a:ext cx="195" cy="135"/>
            </a:xfrm>
            <a:prstGeom prst="rect">
              <a:avLst/>
            </a:prstGeom>
            <a:grpFill/>
          </p:spPr>
        </p:pic>
        <p:pic>
          <p:nvPicPr>
            <p:cNvPr id="29" name="Picture 75"/>
            <p:cNvPicPr>
              <a:picLocks noChangeAspect="1" noChangeArrowheads="1"/>
            </p:cNvPicPr>
            <p:nvPr/>
          </p:nvPicPr>
          <p:blipFill>
            <a:blip r:embed="rId22"/>
            <a:srcRect/>
            <a:stretch>
              <a:fillRect/>
            </a:stretch>
          </p:blipFill>
          <p:spPr bwMode="auto">
            <a:xfrm>
              <a:off x="1668" y="3226"/>
              <a:ext cx="792" cy="121"/>
            </a:xfrm>
            <a:prstGeom prst="rect">
              <a:avLst/>
            </a:prstGeom>
            <a:grpFill/>
          </p:spPr>
        </p:pic>
        <p:pic>
          <p:nvPicPr>
            <p:cNvPr id="30" name="Picture 76" descr="ogo-tue"/>
            <p:cNvPicPr>
              <a:picLocks noChangeAspect="1" noChangeArrowheads="1"/>
            </p:cNvPicPr>
            <p:nvPr/>
          </p:nvPicPr>
          <p:blipFill>
            <a:blip r:embed="rId23"/>
            <a:srcRect/>
            <a:stretch>
              <a:fillRect/>
            </a:stretch>
          </p:blipFill>
          <p:spPr bwMode="auto">
            <a:xfrm>
              <a:off x="5246" y="3217"/>
              <a:ext cx="484" cy="140"/>
            </a:xfrm>
            <a:prstGeom prst="rect">
              <a:avLst/>
            </a:prstGeom>
            <a:grpFill/>
          </p:spPr>
        </p:pic>
        <p:pic>
          <p:nvPicPr>
            <p:cNvPr id="31" name="Picture 77" descr="ogo-kit"/>
            <p:cNvPicPr>
              <a:picLocks noChangeAspect="1" noChangeArrowheads="1"/>
            </p:cNvPicPr>
            <p:nvPr/>
          </p:nvPicPr>
          <p:blipFill>
            <a:blip r:embed="rId24"/>
            <a:srcRect/>
            <a:stretch>
              <a:fillRect/>
            </a:stretch>
          </p:blipFill>
          <p:spPr bwMode="auto">
            <a:xfrm>
              <a:off x="2733" y="3426"/>
              <a:ext cx="251" cy="115"/>
            </a:xfrm>
            <a:prstGeom prst="rect">
              <a:avLst/>
            </a:prstGeom>
            <a:grpFill/>
          </p:spPr>
        </p:pic>
        <p:pic>
          <p:nvPicPr>
            <p:cNvPr id="32" name="Picture 78" descr="ANSTO_logo-as"/>
            <p:cNvPicPr>
              <a:picLocks noChangeAspect="1" noChangeArrowheads="1"/>
            </p:cNvPicPr>
            <p:nvPr/>
          </p:nvPicPr>
          <p:blipFill>
            <a:blip r:embed="rId25"/>
            <a:srcRect/>
            <a:stretch>
              <a:fillRect/>
            </a:stretch>
          </p:blipFill>
          <p:spPr bwMode="auto">
            <a:xfrm>
              <a:off x="3326" y="3212"/>
              <a:ext cx="499" cy="142"/>
            </a:xfrm>
            <a:prstGeom prst="rect">
              <a:avLst/>
            </a:prstGeom>
            <a:grpFill/>
          </p:spPr>
        </p:pic>
      </p:grpSp>
      <p:sp>
        <p:nvSpPr>
          <p:cNvPr id="34" name="Text Box 7"/>
          <p:cNvSpPr txBox="1">
            <a:spLocks noChangeArrowheads="1"/>
          </p:cNvSpPr>
          <p:nvPr userDrawn="1"/>
        </p:nvSpPr>
        <p:spPr bwMode="auto">
          <a:xfrm>
            <a:off x="1511920" y="1643980"/>
            <a:ext cx="7128792" cy="288032"/>
          </a:xfrm>
          <a:prstGeom prst="rect">
            <a:avLst/>
          </a:prstGeom>
          <a:noFill/>
          <a:ln>
            <a:noFill/>
          </a:ln>
          <a:effectLst>
            <a:outerShdw blurRad="50800" dist="50800" dir="5400000" algn="ctr" rotWithShape="0">
              <a:srgbClr val="808080">
                <a:alpha val="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9991" tIns="56514" rIns="89991" bIns="44996"/>
          <a:lstStyle>
            <a:lvl1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marL="0" marR="0" indent="0" algn="l" defTabSz="447675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kumimoji="0" lang="en-GB" altLang="it-IT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  <a:cs typeface="+mn-cs"/>
              </a:rPr>
              <a:t>CompactLight@elettra.eu</a:t>
            </a:r>
            <a:r>
              <a:rPr kumimoji="0" lang="en-GB" altLang="it-IT" sz="11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  <a:cs typeface="+mn-cs"/>
              </a:rPr>
              <a:t>                                                       </a:t>
            </a:r>
            <a:r>
              <a:rPr lang="it-IT" altLang="en-US" sz="1800" b="0" i="0">
                <a:solidFill>
                  <a:schemeClr val="tx1"/>
                </a:solidFill>
              </a:rPr>
              <a:t>www.CompactLight.eu</a:t>
            </a:r>
            <a:endParaRPr lang="it-IT" altLang="it-IT" sz="1800" i="0">
              <a:solidFill>
                <a:schemeClr val="tx1"/>
              </a:solidFill>
            </a:endParaRPr>
          </a:p>
          <a:p>
            <a:pPr algn="ctr" eaLnBrk="1">
              <a:lnSpc>
                <a:spcPct val="93000"/>
              </a:lnSpc>
              <a:buSzPct val="100000"/>
              <a:defRPr/>
            </a:pPr>
            <a:r>
              <a:rPr lang="it-IT" altLang="en-US" sz="2400" b="0">
                <a:solidFill>
                  <a:srgbClr val="C00000"/>
                </a:solidFill>
              </a:rPr>
              <a:t> </a:t>
            </a:r>
          </a:p>
        </p:txBody>
      </p:sp>
      <p:pic>
        <p:nvPicPr>
          <p:cNvPr id="35" name="Picture 26" descr="map_big"/>
          <p:cNvPicPr>
            <a:picLocks noChangeAspect="1" noChangeArrowheads="1"/>
          </p:cNvPicPr>
          <p:nvPr userDrawn="1"/>
        </p:nvPicPr>
        <p:blipFill>
          <a:blip r:embed="rId26"/>
          <a:srcRect/>
          <a:stretch>
            <a:fillRect/>
          </a:stretch>
        </p:blipFill>
        <p:spPr bwMode="auto">
          <a:xfrm>
            <a:off x="1588556" y="1983009"/>
            <a:ext cx="6959032" cy="4317107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-1" y="7130732"/>
            <a:ext cx="10080617" cy="397042"/>
          </a:xfrm>
          <a:prstGeom prst="rect">
            <a:avLst/>
          </a:prstGeom>
          <a:solidFill>
            <a:srgbClr val="FFFFCC"/>
          </a:solidFill>
        </p:spPr>
        <p:txBody>
          <a:bodyPr wrap="square" lIns="360000" rtlCol="0">
            <a:noAutofit/>
          </a:bodyPr>
          <a:lstStyle/>
          <a:p>
            <a:endParaRPr lang="de-DE"/>
          </a:p>
        </p:txBody>
      </p:sp>
      <p:pic>
        <p:nvPicPr>
          <p:cNvPr id="1027" name="Immagine 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 bwMode="auto">
          <a:xfrm>
            <a:off x="252491" y="40274"/>
            <a:ext cx="867763" cy="5787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0" name="Rectangle 6"/>
          <p:cNvSpPr>
            <a:spLocks noGrp="1" noChangeArrowheads="1"/>
          </p:cNvSpPr>
          <p:nvPr>
            <p:ph type="sldNum"/>
          </p:nvPr>
        </p:nvSpPr>
        <p:spPr bwMode="auto">
          <a:xfrm>
            <a:off x="9728976" y="7286737"/>
            <a:ext cx="212725" cy="230188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/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eaLnBrk="1">
              <a:lnSpc>
                <a:spcPct val="93000"/>
              </a:lnSpc>
              <a:buSzPct val="100000"/>
              <a:tabLst>
                <a:tab pos="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 sz="1300">
                <a:solidFill>
                  <a:srgbClr val="000000"/>
                </a:solidFill>
              </a:defRPr>
            </a:lvl1pPr>
          </a:lstStyle>
          <a:p>
            <a:fld id="{C06E2D52-1345-4064-8429-3109916CEEE1}" type="slidenum">
              <a:rPr lang="it-IT" altLang="it-IT" smtClean="0"/>
              <a:pPr/>
              <a:t>‹#›</a:t>
            </a:fld>
            <a:endParaRPr lang="it-IT" altLang="it-IT"/>
          </a:p>
        </p:txBody>
      </p:sp>
      <p:pic>
        <p:nvPicPr>
          <p:cNvPr id="8" name="Picture 7" descr="Compact.png"/>
          <p:cNvPicPr>
            <a:picLocks noChangeAspect="1"/>
          </p:cNvPicPr>
          <p:nvPr/>
        </p:nvPicPr>
        <p:blipFill rotWithShape="1">
          <a:blip r:embed="rId9"/>
          <a:srcRect t="9742" b="15394"/>
          <a:stretch/>
        </p:blipFill>
        <p:spPr>
          <a:xfrm>
            <a:off x="8129220" y="0"/>
            <a:ext cx="1812670" cy="599051"/>
          </a:xfrm>
          <a:prstGeom prst="rect">
            <a:avLst/>
          </a:prstGeom>
        </p:spPr>
      </p:pic>
      <p:sp>
        <p:nvSpPr>
          <p:cNvPr id="3" name="Textfeld 2">
            <a:extLst>
              <a:ext uri="{FF2B5EF4-FFF2-40B4-BE49-F238E27FC236}">
                <a16:creationId xmlns:a16="http://schemas.microsoft.com/office/drawing/2014/main" id="{E31B8D01-C65D-4459-B4A0-BBCB88C4BA93}"/>
              </a:ext>
            </a:extLst>
          </p:cNvPr>
          <p:cNvSpPr txBox="1"/>
          <p:nvPr/>
        </p:nvSpPr>
        <p:spPr>
          <a:xfrm>
            <a:off x="1220837" y="114208"/>
            <a:ext cx="129445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100" err="1">
                <a:solidFill>
                  <a:schemeClr val="tx1"/>
                </a:solidFill>
              </a:rPr>
              <a:t>Funded</a:t>
            </a:r>
            <a:r>
              <a:rPr lang="de-DE" sz="1100">
                <a:solidFill>
                  <a:schemeClr val="tx1"/>
                </a:solidFill>
              </a:rPr>
              <a:t> </a:t>
            </a:r>
            <a:r>
              <a:rPr lang="de-DE" sz="1100" err="1">
                <a:solidFill>
                  <a:schemeClr val="tx1"/>
                </a:solidFill>
              </a:rPr>
              <a:t>by</a:t>
            </a:r>
            <a:r>
              <a:rPr lang="de-DE" sz="1100">
                <a:solidFill>
                  <a:schemeClr val="tx1"/>
                </a:solidFill>
              </a:rPr>
              <a:t> </a:t>
            </a:r>
            <a:r>
              <a:rPr lang="de-DE" sz="1100" err="1">
                <a:solidFill>
                  <a:schemeClr val="tx1"/>
                </a:solidFill>
              </a:rPr>
              <a:t>the</a:t>
            </a:r>
            <a:r>
              <a:rPr lang="de-DE" sz="1100">
                <a:solidFill>
                  <a:schemeClr val="tx1"/>
                </a:solidFill>
              </a:rPr>
              <a:t> </a:t>
            </a:r>
          </a:p>
          <a:p>
            <a:r>
              <a:rPr lang="de-DE" sz="1100">
                <a:solidFill>
                  <a:schemeClr val="tx1"/>
                </a:solidFill>
              </a:rPr>
              <a:t>European Union</a:t>
            </a:r>
          </a:p>
        </p:txBody>
      </p:sp>
      <p:cxnSp>
        <p:nvCxnSpPr>
          <p:cNvPr id="14" name="Gerader Verbinder 13">
            <a:extLst>
              <a:ext uri="{FF2B5EF4-FFF2-40B4-BE49-F238E27FC236}">
                <a16:creationId xmlns:a16="http://schemas.microsoft.com/office/drawing/2014/main" id="{BA2F4849-746D-4F42-A92A-3918AEB2F2E2}"/>
              </a:ext>
            </a:extLst>
          </p:cNvPr>
          <p:cNvCxnSpPr/>
          <p:nvPr/>
        </p:nvCxnSpPr>
        <p:spPr bwMode="auto">
          <a:xfrm>
            <a:off x="0" y="674092"/>
            <a:ext cx="10080626" cy="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5" name="Gerader Verbinder 4">
            <a:extLst>
              <a:ext uri="{FF2B5EF4-FFF2-40B4-BE49-F238E27FC236}">
                <a16:creationId xmlns:a16="http://schemas.microsoft.com/office/drawing/2014/main" id="{9F27FFD8-7C1E-4BEE-B592-E8F488EBF176}"/>
              </a:ext>
            </a:extLst>
          </p:cNvPr>
          <p:cNvCxnSpPr/>
          <p:nvPr/>
        </p:nvCxnSpPr>
        <p:spPr bwMode="auto">
          <a:xfrm>
            <a:off x="-1" y="7112711"/>
            <a:ext cx="10080626" cy="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20711088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92" r:id="rId1"/>
    <p:sldLayoutId id="2147484290" r:id="rId2"/>
    <p:sldLayoutId id="2147484280" r:id="rId3"/>
    <p:sldLayoutId id="2147484283" r:id="rId4"/>
    <p:sldLayoutId id="2147484294" r:id="rId5"/>
    <p:sldLayoutId id="2147484293" r:id="rId6"/>
  </p:sldLayoutIdLst>
  <p:transition spd="med">
    <p:fade/>
  </p:transition>
  <p:hf hdr="0" ftr="0" dt="0"/>
  <p:txStyles>
    <p:titleStyle>
      <a:lvl1pPr algn="l" defTabSz="447675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000000"/>
          </a:solidFill>
          <a:latin typeface="+mj-lt"/>
          <a:ea typeface="ＭＳ Ｐゴシック" pitchFamily="34" charset="-128"/>
          <a:cs typeface="MS PGothic" charset="0"/>
        </a:defRPr>
      </a:lvl1pPr>
      <a:lvl2pPr algn="ctr" defTabSz="447675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  <a:ea typeface="ＭＳ Ｐゴシック" pitchFamily="34" charset="-128"/>
          <a:cs typeface="MS PGothic" charset="0"/>
        </a:defRPr>
      </a:lvl2pPr>
      <a:lvl3pPr algn="ctr" defTabSz="447675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  <a:ea typeface="ＭＳ Ｐゴシック" pitchFamily="34" charset="-128"/>
          <a:cs typeface="MS PGothic" charset="0"/>
        </a:defRPr>
      </a:lvl3pPr>
      <a:lvl4pPr algn="ctr" defTabSz="447675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  <a:ea typeface="ＭＳ Ｐゴシック" pitchFamily="34" charset="-128"/>
          <a:cs typeface="MS PGothic" charset="0"/>
        </a:defRPr>
      </a:lvl4pPr>
      <a:lvl5pPr algn="ctr" defTabSz="447675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  <a:ea typeface="ＭＳ Ｐゴシック" pitchFamily="34" charset="-128"/>
          <a:cs typeface="MS PGothic" charset="0"/>
        </a:defRPr>
      </a:lvl5pPr>
      <a:lvl6pPr marL="2514340" indent="-228576" algn="ctr" defTabSz="449216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000000"/>
          </a:solidFill>
          <a:latin typeface="Arial" charset="0"/>
          <a:ea typeface="ＭＳ Ｐゴシック" charset="0"/>
          <a:cs typeface="ＭＳ Ｐゴシック" charset="0"/>
        </a:defRPr>
      </a:lvl6pPr>
      <a:lvl7pPr marL="2971492" indent="-228576" algn="ctr" defTabSz="449216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000000"/>
          </a:solidFill>
          <a:latin typeface="Arial" charset="0"/>
          <a:ea typeface="ＭＳ Ｐゴシック" charset="0"/>
          <a:cs typeface="ＭＳ Ｐゴシック" charset="0"/>
        </a:defRPr>
      </a:lvl7pPr>
      <a:lvl8pPr marL="3428645" indent="-228576" algn="ctr" defTabSz="449216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000000"/>
          </a:solidFill>
          <a:latin typeface="Arial" charset="0"/>
          <a:ea typeface="ＭＳ Ｐゴシック" charset="0"/>
          <a:cs typeface="ＭＳ Ｐゴシック" charset="0"/>
        </a:defRPr>
      </a:lvl8pPr>
      <a:lvl9pPr marL="3885797" indent="-228576" algn="ctr" defTabSz="449216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000000"/>
          </a:solidFill>
          <a:latin typeface="Arial" charset="0"/>
          <a:ea typeface="ＭＳ Ｐゴシック" charset="0"/>
          <a:cs typeface="ＭＳ Ｐゴシック" charset="0"/>
        </a:defRPr>
      </a:lvl9pPr>
    </p:titleStyle>
    <p:bodyStyle>
      <a:lvl1pPr marL="341313" indent="-341313" algn="l" defTabSz="447675" rtl="0" eaLnBrk="0" fontAlgn="base" hangingPunct="0">
        <a:lnSpc>
          <a:spcPct val="93000"/>
        </a:lnSpc>
        <a:spcBef>
          <a:spcPct val="0"/>
        </a:spcBef>
        <a:spcAft>
          <a:spcPts val="1413"/>
        </a:spcAft>
        <a:buClr>
          <a:srgbClr val="000000"/>
        </a:buClr>
        <a:buSzPct val="100000"/>
        <a:buFont typeface="Times New Roman" pitchFamily="18" charset="0"/>
        <a:defRPr sz="1800" u="none">
          <a:solidFill>
            <a:schemeClr val="tx1"/>
          </a:solidFill>
          <a:latin typeface="+mn-lt"/>
          <a:ea typeface="ＭＳ Ｐゴシック" pitchFamily="34" charset="-128"/>
          <a:cs typeface="MS PGothic" charset="0"/>
        </a:defRPr>
      </a:lvl1pPr>
      <a:lvl2pPr marL="741363" indent="-284163" algn="l" defTabSz="447675" rtl="0" eaLnBrk="0" fontAlgn="base" hangingPunct="0">
        <a:lnSpc>
          <a:spcPct val="93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itchFamily="18" charset="0"/>
        <a:defRPr sz="2800">
          <a:solidFill>
            <a:srgbClr val="000000"/>
          </a:solidFill>
          <a:latin typeface="+mn-lt"/>
          <a:ea typeface="ＭＳ Ｐゴシック" pitchFamily="34" charset="-128"/>
          <a:cs typeface="MS PGothic" charset="0"/>
        </a:defRPr>
      </a:lvl2pPr>
      <a:lvl3pPr marL="1141413" indent="-227013" algn="l" defTabSz="447675" rtl="0" eaLnBrk="0" fontAlgn="base" hangingPunct="0">
        <a:lnSpc>
          <a:spcPct val="93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000000"/>
          </a:solidFill>
          <a:latin typeface="+mn-lt"/>
          <a:ea typeface="ＭＳ Ｐゴシック" pitchFamily="34" charset="-128"/>
          <a:cs typeface="MS PGothic" charset="0"/>
        </a:defRPr>
      </a:lvl3pPr>
      <a:lvl4pPr marL="1598613" indent="-227013" algn="l" defTabSz="447675" rtl="0" eaLnBrk="0" fontAlgn="base" hangingPunct="0">
        <a:lnSpc>
          <a:spcPct val="93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ＭＳ Ｐゴシック" pitchFamily="34" charset="-128"/>
          <a:cs typeface="MS PGothic" charset="0"/>
        </a:defRPr>
      </a:lvl4pPr>
      <a:lvl5pPr marL="2055813" indent="-227013" algn="l" defTabSz="447675" rtl="0" eaLnBrk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ＭＳ Ｐゴシック" pitchFamily="34" charset="-128"/>
          <a:cs typeface="MS PGothic" charset="0"/>
        </a:defRPr>
      </a:lvl5pPr>
      <a:lvl6pPr marL="2514340" indent="-228576" algn="l" defTabSz="449216" rtl="0" eaLnBrk="1" fontAlgn="base" hangingPunct="1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6pPr>
      <a:lvl7pPr marL="2971492" indent="-228576" algn="l" defTabSz="449216" rtl="0" eaLnBrk="1" fontAlgn="base" hangingPunct="1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7pPr>
      <a:lvl8pPr marL="3428645" indent="-228576" algn="l" defTabSz="449216" rtl="0" eaLnBrk="1" fontAlgn="base" hangingPunct="1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8pPr>
      <a:lvl9pPr marL="3885797" indent="-228576" algn="l" defTabSz="449216" rtl="0" eaLnBrk="1" fontAlgn="base" hangingPunct="1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15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52" algn="l" defTabSz="45715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05" algn="l" defTabSz="45715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57" algn="l" defTabSz="45715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10" algn="l" defTabSz="45715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763" algn="l" defTabSz="45715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916" algn="l" defTabSz="45715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68" algn="l" defTabSz="45715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221" algn="l" defTabSz="45715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fld id="{C06E2D52-1345-4064-8429-3109916CEEE1}" type="slidenum">
              <a:rPr lang="it-IT" altLang="it-IT" smtClean="0"/>
              <a:pPr/>
              <a:t>1</a:t>
            </a:fld>
            <a:endParaRPr lang="it-IT" altLang="it-IT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2"/>
          </p:nvPr>
        </p:nvSpPr>
        <p:spPr>
          <a:xfrm>
            <a:off x="431800" y="2931740"/>
            <a:ext cx="8596586" cy="488057"/>
          </a:xfrm>
        </p:spPr>
        <p:txBody>
          <a:bodyPr/>
          <a:lstStyle/>
          <a:p>
            <a:r>
              <a:rPr lang="it-IT" dirty="0"/>
              <a:t>XLS </a:t>
            </a:r>
            <a:r>
              <a:rPr lang="it-IT" dirty="0" err="1"/>
              <a:t>injector</a:t>
            </a:r>
            <a:r>
              <a:rPr lang="it-IT" dirty="0"/>
              <a:t> layout</a:t>
            </a:r>
            <a:r>
              <a:rPr lang="de-DE" dirty="0"/>
              <a:t>, 02/10/2020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37132" y="1835620"/>
            <a:ext cx="9067675" cy="720081"/>
          </a:xfrm>
        </p:spPr>
        <p:txBody>
          <a:bodyPr/>
          <a:lstStyle/>
          <a:p>
            <a:r>
              <a:rPr lang="en-GB" dirty="0"/>
              <a:t>C, X and K band accelerating modules</a:t>
            </a:r>
            <a:endParaRPr lang="de-DE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>
          <a:xfrm>
            <a:off x="1872183" y="4283894"/>
            <a:ext cx="6336258" cy="488058"/>
          </a:xfrm>
        </p:spPr>
        <p:txBody>
          <a:bodyPr/>
          <a:lstStyle/>
          <a:p>
            <a:pPr algn="ctr"/>
            <a:r>
              <a:rPr lang="de-DE" dirty="0"/>
              <a:t>M. Diomede (INFN-LNF)</a:t>
            </a:r>
          </a:p>
        </p:txBody>
      </p:sp>
      <p:sp>
        <p:nvSpPr>
          <p:cNvPr id="7" name="Text Placeholder 5">
            <a:extLst>
              <a:ext uri="{FF2B5EF4-FFF2-40B4-BE49-F238E27FC236}">
                <a16:creationId xmlns:a16="http://schemas.microsoft.com/office/drawing/2014/main" id="{2EB29F83-9CFA-4EC8-A7AD-827A679B90D4}"/>
              </a:ext>
            </a:extLst>
          </p:cNvPr>
          <p:cNvSpPr txBox="1">
            <a:spLocks/>
          </p:cNvSpPr>
          <p:nvPr/>
        </p:nvSpPr>
        <p:spPr>
          <a:xfrm>
            <a:off x="1872183" y="6432148"/>
            <a:ext cx="6336258" cy="488058"/>
          </a:xfrm>
          <a:prstGeom prst="rect">
            <a:avLst/>
          </a:prstGeom>
        </p:spPr>
        <p:txBody>
          <a:bodyPr lIns="36000" rIns="36000"/>
          <a:lstStyle>
            <a:lvl1pPr marL="341313" indent="-341313" algn="r" defTabSz="447675" rtl="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1413"/>
              </a:spcAft>
              <a:buClr>
                <a:srgbClr val="000000"/>
              </a:buClr>
              <a:buSzPct val="100000"/>
              <a:buFont typeface="Times New Roman" pitchFamily="18" charset="0"/>
              <a:defRPr sz="2400" u="none">
                <a:solidFill>
                  <a:schemeClr val="tx1"/>
                </a:solidFill>
                <a:latin typeface="+mn-lt"/>
                <a:ea typeface="ＭＳ Ｐゴシック" pitchFamily="34" charset="-128"/>
                <a:cs typeface="MS PGothic" charset="0"/>
              </a:defRPr>
            </a:lvl1pPr>
            <a:lvl2pPr marL="741363" indent="-284163" algn="l" defTabSz="447675" rtl="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buClr>
                <a:srgbClr val="000000"/>
              </a:buClr>
              <a:buSzPct val="100000"/>
              <a:buFont typeface="Times New Roman" pitchFamily="18" charset="0"/>
              <a:defRPr sz="2800">
                <a:solidFill>
                  <a:srgbClr val="000000"/>
                </a:solidFill>
                <a:latin typeface="+mn-lt"/>
                <a:ea typeface="ＭＳ Ｐゴシック" pitchFamily="34" charset="-128"/>
                <a:cs typeface="MS PGothic" charset="0"/>
              </a:defRPr>
            </a:lvl2pPr>
            <a:lvl3pPr marL="1141413" indent="-227013" algn="l" defTabSz="447675" rtl="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850"/>
              </a:spcAft>
              <a:buClr>
                <a:srgbClr val="000000"/>
              </a:buClr>
              <a:buSzPct val="100000"/>
              <a:buFont typeface="Times New Roman" pitchFamily="18" charset="0"/>
              <a:defRPr sz="2400">
                <a:solidFill>
                  <a:srgbClr val="000000"/>
                </a:solidFill>
                <a:latin typeface="+mn-lt"/>
                <a:ea typeface="ＭＳ Ｐゴシック" pitchFamily="34" charset="-128"/>
                <a:cs typeface="MS PGothic" charset="0"/>
              </a:defRPr>
            </a:lvl3pPr>
            <a:lvl4pPr marL="1598613" indent="-227013" algn="l" defTabSz="447675" rtl="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575"/>
              </a:spcAft>
              <a:buClr>
                <a:srgbClr val="000000"/>
              </a:buClr>
              <a:buSzPct val="100000"/>
              <a:buFont typeface="Times New Roman" pitchFamily="18" charset="0"/>
              <a:defRPr sz="2000">
                <a:solidFill>
                  <a:srgbClr val="000000"/>
                </a:solidFill>
                <a:latin typeface="+mn-lt"/>
                <a:ea typeface="ＭＳ Ｐゴシック" pitchFamily="34" charset="-128"/>
                <a:cs typeface="MS PGothic" charset="0"/>
              </a:defRPr>
            </a:lvl4pPr>
            <a:lvl5pPr marL="2055813" indent="-227013" algn="l" defTabSz="447675" rtl="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itchFamily="18" charset="0"/>
              <a:defRPr sz="2000">
                <a:solidFill>
                  <a:srgbClr val="000000"/>
                </a:solidFill>
                <a:latin typeface="+mn-lt"/>
                <a:ea typeface="ＭＳ Ｐゴシック" pitchFamily="34" charset="-128"/>
                <a:cs typeface="MS PGothic" charset="0"/>
              </a:defRPr>
            </a:lvl5pPr>
            <a:lvl6pPr marL="2514340" indent="-228576" algn="l" defTabSz="44921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6pPr>
            <a:lvl7pPr marL="2971492" indent="-228576" algn="l" defTabSz="44921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7pPr>
            <a:lvl8pPr marL="3428645" indent="-228576" algn="l" defTabSz="44921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8pPr>
            <a:lvl9pPr marL="3885797" indent="-228576" algn="l" defTabSz="44921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kern="0" dirty="0"/>
              <a:t>On behalf of </a:t>
            </a:r>
            <a:r>
              <a:rPr lang="en-GB" kern="0" dirty="0" err="1"/>
              <a:t>CompactLight</a:t>
            </a:r>
            <a:r>
              <a:rPr lang="en-GB" kern="0" dirty="0"/>
              <a:t>-XLS project </a:t>
            </a:r>
          </a:p>
        </p:txBody>
      </p:sp>
    </p:spTree>
  </p:cSld>
  <p:clrMapOvr>
    <a:masterClrMapping/>
  </p:clrMapOvr>
  <p:transition spd="med"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1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fld id="{9FF39CA2-04EB-4CA6-BF9F-780F92DB7FFC}" type="slidenum">
              <a:rPr lang="it-IT" altLang="it-IT" smtClean="0"/>
              <a:pPr/>
              <a:t>2</a:t>
            </a:fld>
            <a:endParaRPr lang="it-IT" altLang="it-IT" dirty="0"/>
          </a:p>
        </p:txBody>
      </p:sp>
      <p:sp>
        <p:nvSpPr>
          <p:cNvPr id="47" name="CasellaDiTesto 1">
            <a:extLst>
              <a:ext uri="{FF2B5EF4-FFF2-40B4-BE49-F238E27FC236}">
                <a16:creationId xmlns:a16="http://schemas.microsoft.com/office/drawing/2014/main" id="{872603B7-F51B-4D84-9211-C62034E344D4}"/>
              </a:ext>
            </a:extLst>
          </p:cNvPr>
          <p:cNvSpPr txBox="1"/>
          <p:nvPr/>
        </p:nvSpPr>
        <p:spPr>
          <a:xfrm>
            <a:off x="2166757" y="-70909"/>
            <a:ext cx="605641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b="1" cap="all" dirty="0">
                <a:solidFill>
                  <a:schemeClr val="accent2"/>
                </a:solidFill>
                <a:latin typeface="Calibri" panose="020F0502020204030204"/>
                <a:ea typeface="+mn-ea"/>
              </a:rPr>
              <a:t>2.5 CELL GEOMETRY ELECTROMAGNETIC SIMULATIONS AND FINAL PARAMETERS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9" name="Table 2">
                <a:extLst>
                  <a:ext uri="{FF2B5EF4-FFF2-40B4-BE49-F238E27FC236}">
                    <a16:creationId xmlns:a16="http://schemas.microsoft.com/office/drawing/2014/main" id="{B0A30BA6-E56A-4007-AD20-DAFC1ED99A88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903971125"/>
                  </p:ext>
                </p:extLst>
              </p:nvPr>
            </p:nvGraphicFramePr>
            <p:xfrm>
              <a:off x="5157631" y="1134631"/>
              <a:ext cx="3960001" cy="3702622"/>
            </p:xfrm>
            <a:graphic>
              <a:graphicData uri="http://schemas.openxmlformats.org/drawingml/2006/table">
                <a:tbl>
                  <a:tblPr firstRow="1" bandRow="1"/>
                  <a:tblGrid>
                    <a:gridCol w="1956025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2003976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</a:tblGrid>
                  <a:tr h="243840">
                    <a:tc>
                      <a:txBody>
                        <a:bodyPr/>
                        <a:lstStyle>
                          <a:lvl1pPr marL="0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1pPr>
                          <a:lvl2pPr marL="457152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2pPr>
                          <a:lvl3pPr marL="914305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3pPr>
                          <a:lvl4pPr marL="1371457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4pPr>
                          <a:lvl5pPr marL="1828610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5pPr>
                          <a:lvl6pPr marL="2285763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6pPr>
                          <a:lvl7pPr marL="2742916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7pPr>
                          <a:lvl8pPr marL="3200068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8pPr>
                          <a:lvl9pPr marL="3657221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:r>
                            <a:rPr lang="it-IT" sz="1400" b="0" baseline="0" dirty="0" err="1">
                              <a:solidFill>
                                <a:schemeClr val="tx1"/>
                              </a:solidFill>
                              <a:latin typeface="+mn-lt"/>
                            </a:rPr>
                            <a:t>E</a:t>
                          </a:r>
                          <a:r>
                            <a:rPr lang="it-IT" sz="1400" b="0" baseline="-25000" dirty="0" err="1">
                              <a:solidFill>
                                <a:schemeClr val="tx1"/>
                              </a:solidFill>
                              <a:latin typeface="+mn-lt"/>
                            </a:rPr>
                            <a:t>cath</a:t>
                          </a:r>
                          <a:endParaRPr lang="it-IT" sz="1400" b="0" baseline="-25000" dirty="0">
                            <a:solidFill>
                              <a:schemeClr val="tx1"/>
                            </a:solidFill>
                            <a:latin typeface="+mn-lt"/>
                          </a:endParaRPr>
                        </a:p>
                      </a:txBody>
                      <a:tcPr anchor="ctr">
                        <a:lnL w="12700" cmpd="sng">
                          <a:solidFill>
                            <a:sysClr val="windowText" lastClr="000000"/>
                          </a:solidFill>
                        </a:lnL>
                        <a:lnR w="12700" cmpd="sng">
                          <a:solidFill>
                            <a:sysClr val="windowText" lastClr="000000"/>
                          </a:solidFill>
                        </a:lnR>
                        <a:lnT w="12700" cmpd="sng">
                          <a:solidFill>
                            <a:sysClr val="windowText" lastClr="000000"/>
                          </a:solidFill>
                        </a:lnT>
                        <a:lnB w="12700" cmpd="sng">
                          <a:solidFill>
                            <a:sysClr val="windowText" lastClr="000000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92D050"/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1pPr>
                          <a:lvl2pPr marL="457152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2pPr>
                          <a:lvl3pPr marL="914305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3pPr>
                          <a:lvl4pPr marL="1371457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4pPr>
                          <a:lvl5pPr marL="1828610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5pPr>
                          <a:lvl6pPr marL="2285763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6pPr>
                          <a:lvl7pPr marL="2742916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7pPr>
                          <a:lvl8pPr marL="3200068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8pPr>
                          <a:lvl9pPr marL="3657221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:r>
                            <a:rPr lang="it-IT" sz="1400" b="0" dirty="0">
                              <a:solidFill>
                                <a:schemeClr val="tx1"/>
                              </a:solidFill>
                              <a:latin typeface="+mn-lt"/>
                            </a:rPr>
                            <a:t>160 MV/m</a:t>
                          </a:r>
                        </a:p>
                      </a:txBody>
                      <a:tcPr anchor="ctr">
                        <a:lnL w="12700" cmpd="sng">
                          <a:solidFill>
                            <a:sysClr val="windowText" lastClr="000000"/>
                          </a:solidFill>
                        </a:lnL>
                        <a:lnR w="12700" cmpd="sng">
                          <a:solidFill>
                            <a:sysClr val="windowText" lastClr="000000"/>
                          </a:solidFill>
                        </a:lnR>
                        <a:lnT w="12700" cmpd="sng">
                          <a:solidFill>
                            <a:sysClr val="windowText" lastClr="000000"/>
                          </a:solidFill>
                        </a:lnT>
                        <a:lnB w="12700" cmpd="sng">
                          <a:solidFill>
                            <a:sysClr val="windowText" lastClr="000000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92D050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807341934"/>
                      </a:ext>
                    </a:extLst>
                  </a:tr>
                  <a:tr h="189731">
                    <a:tc>
                      <a:txBody>
                        <a:bodyPr/>
                        <a:lstStyle>
                          <a:lvl1pPr marL="0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1pPr>
                          <a:lvl2pPr marL="457152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2pPr>
                          <a:lvl3pPr marL="914305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3pPr>
                          <a:lvl4pPr marL="1371457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4pPr>
                          <a:lvl5pPr marL="1828610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5pPr>
                          <a:lvl6pPr marL="2285763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6pPr>
                          <a:lvl7pPr marL="2742916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7pPr>
                          <a:lvl8pPr marL="3200068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8pPr>
                          <a:lvl9pPr marL="3657221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:r>
                            <a:rPr lang="el-GR" sz="1400" b="0" baseline="0" dirty="0">
                              <a:solidFill>
                                <a:schemeClr val="tx1"/>
                              </a:solidFill>
                              <a:latin typeface="+mn-lt"/>
                            </a:rPr>
                            <a:t>Δ</a:t>
                          </a:r>
                          <a:r>
                            <a:rPr lang="it-IT" sz="1400" b="0" baseline="0" dirty="0">
                              <a:solidFill>
                                <a:schemeClr val="tx1"/>
                              </a:solidFill>
                              <a:latin typeface="+mn-lt"/>
                            </a:rPr>
                            <a:t>f</a:t>
                          </a:r>
                          <a:r>
                            <a:rPr lang="it-IT" sz="1400" b="0" baseline="-25000" dirty="0">
                              <a:solidFill>
                                <a:schemeClr val="tx1"/>
                              </a:solidFill>
                              <a:latin typeface="+mn-lt"/>
                              <a:sym typeface="Symbol" panose="05050102010706020507" pitchFamily="18" charset="2"/>
                            </a:rPr>
                            <a:t>/2</a:t>
                          </a:r>
                          <a:r>
                            <a:rPr lang="it-IT" sz="1400" b="0" baseline="-25000" dirty="0">
                              <a:solidFill>
                                <a:schemeClr val="tx1"/>
                              </a:solidFill>
                              <a:latin typeface="+mn-lt"/>
                            </a:rPr>
                            <a:t>-</a:t>
                          </a:r>
                          <a:r>
                            <a:rPr lang="it-IT" sz="1400" b="0" baseline="-25000" dirty="0">
                              <a:solidFill>
                                <a:schemeClr val="tx1"/>
                              </a:solidFill>
                              <a:latin typeface="+mn-lt"/>
                              <a:sym typeface="Symbol" panose="05050102010706020507" pitchFamily="18" charset="2"/>
                            </a:rPr>
                            <a:t></a:t>
                          </a:r>
                          <a:endParaRPr lang="it-IT" sz="1400" b="0" baseline="-25000" dirty="0">
                            <a:solidFill>
                              <a:schemeClr val="tx1"/>
                            </a:solidFill>
                            <a:latin typeface="+mn-lt"/>
                          </a:endParaRPr>
                        </a:p>
                      </a:txBody>
                      <a:tcPr anchor="ctr">
                        <a:lnL w="12700" cmpd="sng">
                          <a:solidFill>
                            <a:sysClr val="windowText" lastClr="000000"/>
                          </a:solidFill>
                        </a:lnL>
                        <a:lnR w="12700" cmpd="sng">
                          <a:solidFill>
                            <a:sysClr val="windowText" lastClr="000000"/>
                          </a:solidFill>
                        </a:lnR>
                        <a:lnT w="12700" cmpd="sng">
                          <a:solidFill>
                            <a:sysClr val="windowText" lastClr="000000"/>
                          </a:solidFill>
                        </a:lnT>
                        <a:lnB w="12700" cmpd="sng">
                          <a:solidFill>
                            <a:sysClr val="windowText" lastClr="000000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92D050"/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1pPr>
                          <a:lvl2pPr marL="457152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2pPr>
                          <a:lvl3pPr marL="914305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3pPr>
                          <a:lvl4pPr marL="1371457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4pPr>
                          <a:lvl5pPr marL="1828610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5pPr>
                          <a:lvl6pPr marL="2285763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6pPr>
                          <a:lvl7pPr marL="2742916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7pPr>
                          <a:lvl8pPr marL="3200068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8pPr>
                          <a:lvl9pPr marL="3657221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:r>
                            <a:rPr lang="it-IT" sz="1400" b="0" dirty="0">
                              <a:solidFill>
                                <a:schemeClr val="tx1"/>
                              </a:solidFill>
                              <a:latin typeface="+mn-lt"/>
                            </a:rPr>
                            <a:t>≈ 52 MHz</a:t>
                          </a:r>
                        </a:p>
                      </a:txBody>
                      <a:tcPr anchor="ctr">
                        <a:lnL w="12700" cmpd="sng">
                          <a:solidFill>
                            <a:sysClr val="windowText" lastClr="000000"/>
                          </a:solidFill>
                        </a:lnL>
                        <a:lnR w="12700" cmpd="sng">
                          <a:solidFill>
                            <a:sysClr val="windowText" lastClr="000000"/>
                          </a:solidFill>
                        </a:lnR>
                        <a:lnT w="12700" cmpd="sng">
                          <a:solidFill>
                            <a:sysClr val="windowText" lastClr="000000"/>
                          </a:solidFill>
                        </a:lnT>
                        <a:lnB w="12700" cmpd="sng">
                          <a:solidFill>
                            <a:sysClr val="windowText" lastClr="000000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92D050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999472399"/>
                      </a:ext>
                    </a:extLst>
                  </a:tr>
                  <a:tr h="144780">
                    <a:tc>
                      <a:txBody>
                        <a:bodyPr/>
                        <a:lstStyle>
                          <a:lvl1pPr marL="0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1pPr>
                          <a:lvl2pPr marL="457152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2pPr>
                          <a:lvl3pPr marL="914305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3pPr>
                          <a:lvl4pPr marL="1371457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4pPr>
                          <a:lvl5pPr marL="1828610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5pPr>
                          <a:lvl6pPr marL="2285763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6pPr>
                          <a:lvl7pPr marL="2742916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7pPr>
                          <a:lvl8pPr marL="3200068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8pPr>
                          <a:lvl9pPr marL="3657221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:r>
                            <a:rPr lang="it-IT" sz="1400" b="0" dirty="0">
                              <a:solidFill>
                                <a:schemeClr val="tx1"/>
                              </a:solidFill>
                              <a:latin typeface="+mn-lt"/>
                            </a:rPr>
                            <a:t>Q</a:t>
                          </a:r>
                          <a:r>
                            <a:rPr lang="it-IT" sz="1400" b="0" baseline="-25000" dirty="0">
                              <a:solidFill>
                                <a:schemeClr val="tx1"/>
                              </a:solidFill>
                              <a:latin typeface="+mn-lt"/>
                            </a:rPr>
                            <a:t>0</a:t>
                          </a:r>
                        </a:p>
                      </a:txBody>
                      <a:tcPr anchor="ctr">
                        <a:lnL w="12700" cmpd="sng">
                          <a:solidFill>
                            <a:sysClr val="windowText" lastClr="000000"/>
                          </a:solidFill>
                        </a:lnL>
                        <a:lnR w="12700" cmpd="sng">
                          <a:solidFill>
                            <a:sysClr val="windowText" lastClr="000000"/>
                          </a:solidFill>
                        </a:lnR>
                        <a:lnT w="12700" cmpd="sng">
                          <a:solidFill>
                            <a:sysClr val="windowText" lastClr="000000"/>
                          </a:solidFill>
                        </a:lnT>
                        <a:lnB w="12700" cmpd="sng">
                          <a:solidFill>
                            <a:sysClr val="windowText" lastClr="000000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92D050"/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1pPr>
                          <a:lvl2pPr marL="457152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2pPr>
                          <a:lvl3pPr marL="914305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3pPr>
                          <a:lvl4pPr marL="1371457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4pPr>
                          <a:lvl5pPr marL="1828610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5pPr>
                          <a:lvl6pPr marL="2285763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6pPr>
                          <a:lvl7pPr marL="2742916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7pPr>
                          <a:lvl8pPr marL="3200068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8pPr>
                          <a:lvl9pPr marL="3657221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:r>
                            <a:rPr lang="it-IT" sz="1400" b="0" dirty="0">
                              <a:solidFill>
                                <a:schemeClr val="tx1"/>
                              </a:solidFill>
                              <a:latin typeface="+mn-lt"/>
                            </a:rPr>
                            <a:t>11600</a:t>
                          </a:r>
                        </a:p>
                      </a:txBody>
                      <a:tcPr anchor="ctr">
                        <a:lnL w="12700" cmpd="sng">
                          <a:solidFill>
                            <a:sysClr val="windowText" lastClr="000000"/>
                          </a:solidFill>
                        </a:lnL>
                        <a:lnR w="12700" cmpd="sng">
                          <a:solidFill>
                            <a:sysClr val="windowText" lastClr="000000"/>
                          </a:solidFill>
                        </a:lnR>
                        <a:lnT w="12700" cmpd="sng">
                          <a:solidFill>
                            <a:sysClr val="windowText" lastClr="000000"/>
                          </a:solidFill>
                        </a:lnT>
                        <a:lnB w="12700" cmpd="sng">
                          <a:solidFill>
                            <a:sysClr val="windowText" lastClr="000000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92D050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152400">
                    <a:tc>
                      <a:txBody>
                        <a:bodyPr/>
                        <a:lstStyle>
                          <a:lvl1pPr marL="0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1pPr>
                          <a:lvl2pPr marL="457152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2pPr>
                          <a:lvl3pPr marL="914305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3pPr>
                          <a:lvl4pPr marL="1371457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4pPr>
                          <a:lvl5pPr marL="1828610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5pPr>
                          <a:lvl6pPr marL="2285763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6pPr>
                          <a:lvl7pPr marL="2742916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7pPr>
                          <a:lvl8pPr marL="3200068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8pPr>
                          <a:lvl9pPr marL="3657221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:r>
                            <a:rPr lang="it-IT" sz="1400" b="0" baseline="0" dirty="0">
                              <a:solidFill>
                                <a:schemeClr val="tx1"/>
                              </a:solidFill>
                              <a:latin typeface="+mn-lt"/>
                              <a:sym typeface="Symbol" panose="05050102010706020507" pitchFamily="18" charset="2"/>
                            </a:rPr>
                            <a:t></a:t>
                          </a:r>
                          <a:endParaRPr lang="it-IT" sz="1400" b="0" baseline="0" dirty="0">
                            <a:solidFill>
                              <a:schemeClr val="tx1"/>
                            </a:solidFill>
                            <a:latin typeface="+mn-lt"/>
                          </a:endParaRPr>
                        </a:p>
                      </a:txBody>
                      <a:tcPr anchor="ctr">
                        <a:lnL w="12700" cmpd="sng">
                          <a:solidFill>
                            <a:sysClr val="windowText" lastClr="000000"/>
                          </a:solidFill>
                        </a:lnL>
                        <a:lnR w="12700" cmpd="sng">
                          <a:solidFill>
                            <a:sysClr val="windowText" lastClr="000000"/>
                          </a:solidFill>
                        </a:lnR>
                        <a:lnT w="12700" cmpd="sng">
                          <a:solidFill>
                            <a:sysClr val="windowText" lastClr="000000"/>
                          </a:solidFill>
                        </a:lnT>
                        <a:lnB w="12700" cmpd="sng">
                          <a:solidFill>
                            <a:sysClr val="windowText" lastClr="000000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92D050"/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1pPr>
                          <a:lvl2pPr marL="457152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2pPr>
                          <a:lvl3pPr marL="914305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3pPr>
                          <a:lvl4pPr marL="1371457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4pPr>
                          <a:lvl5pPr marL="1828610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5pPr>
                          <a:lvl6pPr marL="2285763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6pPr>
                          <a:lvl7pPr marL="2742916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7pPr>
                          <a:lvl8pPr marL="3200068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8pPr>
                          <a:lvl9pPr marL="3657221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:r>
                            <a:rPr lang="it-IT" sz="1400" b="0" dirty="0">
                              <a:solidFill>
                                <a:schemeClr val="tx1"/>
                              </a:solidFill>
                              <a:latin typeface="+mn-lt"/>
                            </a:rPr>
                            <a:t>3</a:t>
                          </a:r>
                        </a:p>
                      </a:txBody>
                      <a:tcPr anchor="ctr">
                        <a:lnL w="12700" cmpd="sng">
                          <a:solidFill>
                            <a:sysClr val="windowText" lastClr="000000"/>
                          </a:solidFill>
                        </a:lnL>
                        <a:lnR w="12700" cmpd="sng">
                          <a:solidFill>
                            <a:sysClr val="windowText" lastClr="000000"/>
                          </a:solidFill>
                        </a:lnR>
                        <a:lnT w="12700" cmpd="sng">
                          <a:solidFill>
                            <a:sysClr val="windowText" lastClr="000000"/>
                          </a:solidFill>
                        </a:lnT>
                        <a:lnB w="12700" cmpd="sng">
                          <a:solidFill>
                            <a:sysClr val="windowText" lastClr="000000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92D050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574990177"/>
                      </a:ext>
                    </a:extLst>
                  </a:tr>
                  <a:tr h="152400">
                    <a:tc>
                      <a:txBody>
                        <a:bodyPr/>
                        <a:lstStyle>
                          <a:lvl1pPr marL="0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1pPr>
                          <a:lvl2pPr marL="457152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2pPr>
                          <a:lvl3pPr marL="914305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3pPr>
                          <a:lvl4pPr marL="1371457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4pPr>
                          <a:lvl5pPr marL="1828610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5pPr>
                          <a:lvl6pPr marL="2285763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6pPr>
                          <a:lvl7pPr marL="2742916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7pPr>
                          <a:lvl8pPr marL="3200068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8pPr>
                          <a:lvl9pPr marL="3657221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:r>
                            <a:rPr lang="it-IT" sz="1400" b="0" baseline="0" dirty="0" err="1">
                              <a:solidFill>
                                <a:schemeClr val="tx1"/>
                              </a:solidFill>
                              <a:latin typeface="+mn-lt"/>
                            </a:rPr>
                            <a:t>Filling</a:t>
                          </a:r>
                          <a:r>
                            <a:rPr lang="it-IT" sz="1400" b="0" baseline="0" dirty="0">
                              <a:solidFill>
                                <a:schemeClr val="tx1"/>
                              </a:solidFill>
                              <a:latin typeface="+mn-lt"/>
                            </a:rPr>
                            <a:t> time (</a:t>
                          </a:r>
                          <a:r>
                            <a:rPr lang="it-IT" sz="1400" b="0" baseline="0" dirty="0">
                              <a:solidFill>
                                <a:schemeClr val="tx1"/>
                              </a:solidFill>
                              <a:latin typeface="+mn-lt"/>
                              <a:sym typeface="Symbol" panose="05050102010706020507" pitchFamily="18" charset="2"/>
                            </a:rPr>
                            <a:t></a:t>
                          </a:r>
                          <a:r>
                            <a:rPr lang="it-IT" sz="1400" b="0" baseline="-25000" dirty="0">
                              <a:solidFill>
                                <a:schemeClr val="tx1"/>
                              </a:solidFill>
                              <a:latin typeface="+mn-lt"/>
                              <a:sym typeface="Symbol" panose="05050102010706020507" pitchFamily="18" charset="2"/>
                            </a:rPr>
                            <a:t>F</a:t>
                          </a:r>
                          <a:r>
                            <a:rPr lang="it-IT" sz="1400" b="0" baseline="0" dirty="0">
                              <a:solidFill>
                                <a:schemeClr val="tx1"/>
                              </a:solidFill>
                              <a:latin typeface="+mn-lt"/>
                            </a:rPr>
                            <a:t>)</a:t>
                          </a:r>
                        </a:p>
                      </a:txBody>
                      <a:tcPr anchor="ctr">
                        <a:lnL w="12700" cmpd="sng">
                          <a:solidFill>
                            <a:sysClr val="windowText" lastClr="000000"/>
                          </a:solidFill>
                        </a:lnL>
                        <a:lnR w="12700" cmpd="sng">
                          <a:solidFill>
                            <a:sysClr val="windowText" lastClr="000000"/>
                          </a:solidFill>
                        </a:lnR>
                        <a:lnT w="12700" cmpd="sng">
                          <a:solidFill>
                            <a:sysClr val="windowText" lastClr="000000"/>
                          </a:solidFill>
                        </a:lnT>
                        <a:lnB w="12700" cmpd="sng">
                          <a:solidFill>
                            <a:sysClr val="windowText" lastClr="000000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92D050"/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1pPr>
                          <a:lvl2pPr marL="457152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2pPr>
                          <a:lvl3pPr marL="914305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3pPr>
                          <a:lvl4pPr marL="1371457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4pPr>
                          <a:lvl5pPr marL="1828610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5pPr>
                          <a:lvl6pPr marL="2285763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6pPr>
                          <a:lvl7pPr marL="2742916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7pPr>
                          <a:lvl8pPr marL="3200068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8pPr>
                          <a:lvl9pPr marL="3657221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:r>
                            <a:rPr lang="it-IT" sz="1400" b="0" dirty="0">
                              <a:solidFill>
                                <a:schemeClr val="tx1"/>
                              </a:solidFill>
                              <a:latin typeface="+mn-lt"/>
                            </a:rPr>
                            <a:t>160 ns</a:t>
                          </a:r>
                        </a:p>
                      </a:txBody>
                      <a:tcPr anchor="ctr">
                        <a:lnL w="12700" cmpd="sng">
                          <a:solidFill>
                            <a:sysClr val="windowText" lastClr="000000"/>
                          </a:solidFill>
                        </a:lnL>
                        <a:lnR w="12700" cmpd="sng">
                          <a:solidFill>
                            <a:sysClr val="windowText" lastClr="000000"/>
                          </a:solidFill>
                        </a:lnR>
                        <a:lnT w="12700" cmpd="sng">
                          <a:solidFill>
                            <a:sysClr val="windowText" lastClr="000000"/>
                          </a:solidFill>
                        </a:lnT>
                        <a:lnB w="12700" cmpd="sng">
                          <a:solidFill>
                            <a:sysClr val="windowText" lastClr="000000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92D050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823391569"/>
                      </a:ext>
                    </a:extLst>
                  </a:tr>
                  <a:tr h="189731">
                    <a:tc>
                      <a:txBody>
                        <a:bodyPr/>
                        <a:lstStyle>
                          <a:lvl1pPr marL="0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1pPr>
                          <a:lvl2pPr marL="457152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2pPr>
                          <a:lvl3pPr marL="914305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3pPr>
                          <a:lvl4pPr marL="1371457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4pPr>
                          <a:lvl5pPr marL="1828610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5pPr>
                          <a:lvl6pPr marL="2285763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6pPr>
                          <a:lvl7pPr marL="2742916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7pPr>
                          <a:lvl8pPr marL="3200068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8pPr>
                          <a:lvl9pPr marL="3657221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:r>
                            <a:rPr lang="it-IT" sz="1400" b="0" dirty="0" err="1">
                              <a:solidFill>
                                <a:schemeClr val="tx1"/>
                              </a:solidFill>
                              <a:latin typeface="+mn-lt"/>
                            </a:rPr>
                            <a:t>P</a:t>
                          </a:r>
                          <a:r>
                            <a:rPr lang="it-IT" sz="1400" b="0" baseline="-25000" dirty="0" err="1">
                              <a:solidFill>
                                <a:schemeClr val="tx1"/>
                              </a:solidFill>
                              <a:latin typeface="+mn-lt"/>
                            </a:rPr>
                            <a:t>diss</a:t>
                          </a:r>
                          <a:r>
                            <a:rPr lang="it-IT" sz="1400" b="0" baseline="-25000" dirty="0">
                              <a:solidFill>
                                <a:schemeClr val="tx1"/>
                              </a:solidFill>
                              <a:latin typeface="+mn-lt"/>
                            </a:rPr>
                            <a:t> </a:t>
                          </a:r>
                          <a:r>
                            <a:rPr lang="it-IT" sz="1400" b="0" baseline="0" dirty="0">
                              <a:solidFill>
                                <a:schemeClr val="tx1"/>
                              </a:solidFill>
                              <a:latin typeface="+mn-lt"/>
                            </a:rPr>
                            <a:t>@160MV/m  </a:t>
                          </a:r>
                        </a:p>
                      </a:txBody>
                      <a:tcPr anchor="ctr">
                        <a:lnL w="12700" cmpd="sng">
                          <a:solidFill>
                            <a:sysClr val="windowText" lastClr="000000"/>
                          </a:solidFill>
                        </a:lnL>
                        <a:lnR w="12700" cmpd="sng">
                          <a:solidFill>
                            <a:sysClr val="windowText" lastClr="000000"/>
                          </a:solidFill>
                        </a:lnR>
                        <a:lnT w="12700" cmpd="sng">
                          <a:solidFill>
                            <a:sysClr val="windowText" lastClr="000000"/>
                          </a:solidFill>
                        </a:lnT>
                        <a:lnB w="12700" cmpd="sng">
                          <a:solidFill>
                            <a:sysClr val="windowText" lastClr="000000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92D050"/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1pPr>
                          <a:lvl2pPr marL="457152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2pPr>
                          <a:lvl3pPr marL="914305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3pPr>
                          <a:lvl4pPr marL="1371457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4pPr>
                          <a:lvl5pPr marL="1828610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5pPr>
                          <a:lvl6pPr marL="2285763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6pPr>
                          <a:lvl7pPr marL="2742916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7pPr>
                          <a:lvl8pPr marL="3200068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8pPr>
                          <a:lvl9pPr marL="3657221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:r>
                            <a:rPr lang="it-IT" sz="1400" b="0" dirty="0">
                              <a:solidFill>
                                <a:schemeClr val="tx1"/>
                              </a:solidFill>
                              <a:latin typeface="+mn-lt"/>
                            </a:rPr>
                            <a:t>9.7 MW</a:t>
                          </a:r>
                        </a:p>
                      </a:txBody>
                      <a:tcPr anchor="ctr">
                        <a:lnL w="12700" cmpd="sng">
                          <a:solidFill>
                            <a:sysClr val="windowText" lastClr="000000"/>
                          </a:solidFill>
                        </a:lnL>
                        <a:lnR w="12700" cmpd="sng">
                          <a:solidFill>
                            <a:sysClr val="windowText" lastClr="000000"/>
                          </a:solidFill>
                        </a:lnR>
                        <a:lnT w="12700" cmpd="sng">
                          <a:solidFill>
                            <a:sysClr val="windowText" lastClr="000000"/>
                          </a:solidFill>
                        </a:lnT>
                        <a:lnB w="12700" cmpd="sng">
                          <a:solidFill>
                            <a:sysClr val="windowText" lastClr="000000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92D050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6"/>
                      </a:ext>
                    </a:extLst>
                  </a:tr>
                  <a:tr h="217757">
                    <a:tc>
                      <a:txBody>
                        <a:bodyPr/>
                        <a:lstStyle>
                          <a:lvl1pPr marL="0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1pPr>
                          <a:lvl2pPr marL="457152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2pPr>
                          <a:lvl3pPr marL="914305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3pPr>
                          <a:lvl4pPr marL="1371457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4pPr>
                          <a:lvl5pPr marL="1828610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5pPr>
                          <a:lvl6pPr marL="2285763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6pPr>
                          <a:lvl7pPr marL="2742916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7pPr>
                          <a:lvl8pPr marL="3200068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8pPr>
                          <a:lvl9pPr marL="3657221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it-IT" sz="1400" b="0" i="1" baseline="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it-IT" sz="1400" b="0" i="0" baseline="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E</m:t>
                                    </m:r>
                                  </m:e>
                                  <m:sub>
                                    <m:r>
                                      <m:rPr>
                                        <m:sty m:val="p"/>
                                      </m:rPr>
                                      <a:rPr lang="it-IT" sz="1400" b="0" i="0" baseline="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CAT</m:t>
                                    </m:r>
                                  </m:sub>
                                </m:sSub>
                                <m:r>
                                  <a:rPr lang="it-IT" sz="1400" b="0" i="0" baseline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/</m:t>
                                </m:r>
                                <m:rad>
                                  <m:radPr>
                                    <m:degHide m:val="on"/>
                                    <m:ctrlPr>
                                      <a:rPr lang="it-IT" sz="1400" b="0" i="1" baseline="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radPr>
                                  <m:deg/>
                                  <m:e>
                                    <m:sSub>
                                      <m:sSubPr>
                                        <m:ctrlPr>
                                          <a:rPr lang="it-IT" sz="1400" b="0" i="1" baseline="0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it-IT" sz="1400" b="0" i="1" baseline="0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𝑃</m:t>
                                        </m:r>
                                      </m:e>
                                      <m:sub>
                                        <m:r>
                                          <a:rPr lang="it-IT" sz="1400" b="0" i="1" baseline="0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𝑑𝑖𝑠𝑠</m:t>
                                        </m:r>
                                      </m:sub>
                                    </m:sSub>
                                  </m:e>
                                </m:rad>
                              </m:oMath>
                            </m:oMathPara>
                          </a14:m>
                          <a:endParaRPr lang="it-IT" sz="1400" b="0" baseline="-25000" dirty="0">
                            <a:solidFill>
                              <a:schemeClr val="tx1"/>
                            </a:solidFill>
                            <a:latin typeface="+mn-lt"/>
                          </a:endParaRPr>
                        </a:p>
                      </a:txBody>
                      <a:tcPr anchor="ctr">
                        <a:lnL w="12700" cmpd="sng">
                          <a:solidFill>
                            <a:sysClr val="windowText" lastClr="000000"/>
                          </a:solidFill>
                        </a:lnL>
                        <a:lnR w="12700" cmpd="sng">
                          <a:solidFill>
                            <a:sysClr val="windowText" lastClr="000000"/>
                          </a:solidFill>
                        </a:lnR>
                        <a:lnT w="12700" cmpd="sng">
                          <a:solidFill>
                            <a:sysClr val="windowText" lastClr="000000"/>
                          </a:solidFill>
                        </a:lnT>
                        <a:lnB w="12700" cmpd="sng">
                          <a:solidFill>
                            <a:sysClr val="windowText" lastClr="000000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92D050"/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1pPr>
                          <a:lvl2pPr marL="457152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2pPr>
                          <a:lvl3pPr marL="914305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3pPr>
                          <a:lvl4pPr marL="1371457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4pPr>
                          <a:lvl5pPr marL="1828610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5pPr>
                          <a:lvl6pPr marL="2285763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6pPr>
                          <a:lvl7pPr marL="2742916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7pPr>
                          <a:lvl8pPr marL="3200068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8pPr>
                          <a:lvl9pPr marL="3657221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:r>
                            <a:rPr lang="it-IT" sz="1400" b="0" dirty="0">
                              <a:solidFill>
                                <a:schemeClr val="tx1"/>
                              </a:solidFill>
                              <a:latin typeface="+mn-lt"/>
                            </a:rPr>
                            <a:t>51.4 [MV/m/(MW)</a:t>
                          </a:r>
                          <a:r>
                            <a:rPr lang="it-IT" sz="1400" b="0" baseline="30000" dirty="0">
                              <a:solidFill>
                                <a:schemeClr val="tx1"/>
                              </a:solidFill>
                              <a:latin typeface="+mn-lt"/>
                            </a:rPr>
                            <a:t>0.5</a:t>
                          </a:r>
                          <a:r>
                            <a:rPr lang="it-IT" sz="1400" b="0" dirty="0">
                              <a:solidFill>
                                <a:schemeClr val="tx1"/>
                              </a:solidFill>
                              <a:latin typeface="+mn-lt"/>
                            </a:rPr>
                            <a:t>]</a:t>
                          </a:r>
                        </a:p>
                      </a:txBody>
                      <a:tcPr anchor="ctr">
                        <a:lnL w="12700" cmpd="sng">
                          <a:solidFill>
                            <a:sysClr val="windowText" lastClr="000000"/>
                          </a:solidFill>
                        </a:lnL>
                        <a:lnR w="12700" cmpd="sng">
                          <a:solidFill>
                            <a:sysClr val="windowText" lastClr="000000"/>
                          </a:solidFill>
                        </a:lnR>
                        <a:lnT w="12700" cmpd="sng">
                          <a:solidFill>
                            <a:sysClr val="windowText" lastClr="000000"/>
                          </a:solidFill>
                        </a:lnT>
                        <a:lnB w="12700" cmpd="sng">
                          <a:solidFill>
                            <a:sysClr val="windowText" lastClr="000000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92D050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8"/>
                      </a:ext>
                    </a:extLst>
                  </a:tr>
                  <a:tr h="144780">
                    <a:tc>
                      <a:txBody>
                        <a:bodyPr/>
                        <a:lstStyle>
                          <a:lvl1pPr marL="0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1pPr>
                          <a:lvl2pPr marL="457152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2pPr>
                          <a:lvl3pPr marL="914305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3pPr>
                          <a:lvl4pPr marL="1371457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4pPr>
                          <a:lvl5pPr marL="1828610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5pPr>
                          <a:lvl6pPr marL="2285763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6pPr>
                          <a:lvl7pPr marL="2742916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7pPr>
                          <a:lvl8pPr marL="3200068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8pPr>
                          <a:lvl9pPr marL="3657221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:r>
                            <a:rPr lang="it-IT" sz="1400" b="0" baseline="0" dirty="0">
                              <a:solidFill>
                                <a:schemeClr val="tx1"/>
                              </a:solidFill>
                              <a:latin typeface="+mn-lt"/>
                            </a:rPr>
                            <a:t>Rep. Rate</a:t>
                          </a:r>
                          <a:endParaRPr lang="it-IT" sz="1400" b="0" baseline="-25000" dirty="0">
                            <a:solidFill>
                              <a:schemeClr val="tx1"/>
                            </a:solidFill>
                            <a:latin typeface="+mn-lt"/>
                          </a:endParaRPr>
                        </a:p>
                      </a:txBody>
                      <a:tcPr anchor="ctr">
                        <a:lnL w="12700" cmpd="sng">
                          <a:solidFill>
                            <a:sysClr val="windowText" lastClr="000000"/>
                          </a:solidFill>
                        </a:lnL>
                        <a:lnR w="12700" cmpd="sng">
                          <a:solidFill>
                            <a:sysClr val="windowText" lastClr="000000"/>
                          </a:solidFill>
                        </a:lnR>
                        <a:lnT w="12700" cmpd="sng">
                          <a:solidFill>
                            <a:sysClr val="windowText" lastClr="000000"/>
                          </a:solidFill>
                        </a:lnT>
                        <a:lnB w="12700" cmpd="sng">
                          <a:solidFill>
                            <a:sysClr val="windowText" lastClr="000000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92D050"/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1pPr>
                          <a:lvl2pPr marL="457152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2pPr>
                          <a:lvl3pPr marL="914305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3pPr>
                          <a:lvl4pPr marL="1371457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4pPr>
                          <a:lvl5pPr marL="1828610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5pPr>
                          <a:lvl6pPr marL="2285763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6pPr>
                          <a:lvl7pPr marL="2742916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7pPr>
                          <a:lvl8pPr marL="3200068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8pPr>
                          <a:lvl9pPr marL="3657221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:r>
                            <a:rPr lang="it-IT" sz="1400" b="0" dirty="0">
                              <a:solidFill>
                                <a:schemeClr val="tx1"/>
                              </a:solidFill>
                              <a:latin typeface="+mn-lt"/>
                            </a:rPr>
                            <a:t>1000 Hz</a:t>
                          </a:r>
                        </a:p>
                      </a:txBody>
                      <a:tcPr anchor="ctr">
                        <a:lnL w="12700" cmpd="sng">
                          <a:solidFill>
                            <a:sysClr val="windowText" lastClr="000000"/>
                          </a:solidFill>
                        </a:lnL>
                        <a:lnR w="12700" cmpd="sng">
                          <a:solidFill>
                            <a:sysClr val="windowText" lastClr="000000"/>
                          </a:solidFill>
                        </a:lnR>
                        <a:lnT w="12700" cmpd="sng">
                          <a:solidFill>
                            <a:sysClr val="windowText" lastClr="000000"/>
                          </a:solidFill>
                        </a:lnT>
                        <a:lnB w="12700" cmpd="sng">
                          <a:solidFill>
                            <a:sysClr val="windowText" lastClr="000000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92D050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284714739"/>
                      </a:ext>
                    </a:extLst>
                  </a:tr>
                  <a:tr h="144780">
                    <a:tc>
                      <a:txBody>
                        <a:bodyPr/>
                        <a:lstStyle>
                          <a:lvl1pPr marL="0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1pPr>
                          <a:lvl2pPr marL="457152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2pPr>
                          <a:lvl3pPr marL="914305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3pPr>
                          <a:lvl4pPr marL="1371457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4pPr>
                          <a:lvl5pPr marL="1828610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5pPr>
                          <a:lvl6pPr marL="2285763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6pPr>
                          <a:lvl7pPr marL="2742916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7pPr>
                          <a:lvl8pPr marL="3200068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8pPr>
                          <a:lvl9pPr marL="3657221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:r>
                            <a:rPr lang="it-IT" sz="1400" b="0" dirty="0" err="1">
                              <a:solidFill>
                                <a:schemeClr val="tx1"/>
                              </a:solidFill>
                              <a:latin typeface="+mn-lt"/>
                            </a:rPr>
                            <a:t>Peak</a:t>
                          </a:r>
                          <a:r>
                            <a:rPr lang="it-IT" sz="1400" b="0" dirty="0">
                              <a:solidFill>
                                <a:schemeClr val="tx1"/>
                              </a:solidFill>
                              <a:latin typeface="+mn-lt"/>
                            </a:rPr>
                            <a:t> Input </a:t>
                          </a:r>
                          <a:r>
                            <a:rPr lang="it-IT" sz="1400" b="0" dirty="0" err="1">
                              <a:solidFill>
                                <a:schemeClr val="tx1"/>
                              </a:solidFill>
                              <a:latin typeface="+mn-lt"/>
                            </a:rPr>
                            <a:t>power</a:t>
                          </a:r>
                          <a:r>
                            <a:rPr lang="it-IT" sz="1400" b="0" dirty="0">
                              <a:solidFill>
                                <a:schemeClr val="tx1"/>
                              </a:solidFill>
                              <a:latin typeface="+mn-lt"/>
                            </a:rPr>
                            <a:t> P</a:t>
                          </a:r>
                          <a:r>
                            <a:rPr lang="it-IT" sz="1400" b="0" baseline="-25000" dirty="0">
                              <a:solidFill>
                                <a:schemeClr val="tx1"/>
                              </a:solidFill>
                              <a:latin typeface="+mn-lt"/>
                            </a:rPr>
                            <a:t>IN</a:t>
                          </a:r>
                          <a:endParaRPr lang="it-IT" sz="1400" b="0" baseline="0" dirty="0">
                            <a:solidFill>
                              <a:schemeClr val="tx1"/>
                            </a:solidFill>
                            <a:latin typeface="+mn-lt"/>
                          </a:endParaRPr>
                        </a:p>
                      </a:txBody>
                      <a:tcPr anchor="ctr">
                        <a:lnL w="12700" cmpd="sng">
                          <a:solidFill>
                            <a:sysClr val="windowText" lastClr="000000"/>
                          </a:solidFill>
                        </a:lnL>
                        <a:lnR w="12700" cmpd="sng">
                          <a:solidFill>
                            <a:sysClr val="windowText" lastClr="000000"/>
                          </a:solidFill>
                        </a:lnR>
                        <a:lnT w="12700" cmpd="sng">
                          <a:solidFill>
                            <a:sysClr val="windowText" lastClr="000000"/>
                          </a:solidFill>
                        </a:lnT>
                        <a:lnB w="12700" cmpd="sng">
                          <a:solidFill>
                            <a:sysClr val="windowText" lastClr="000000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92D050"/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1pPr>
                          <a:lvl2pPr marL="457152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2pPr>
                          <a:lvl3pPr marL="914305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3pPr>
                          <a:lvl4pPr marL="1371457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4pPr>
                          <a:lvl5pPr marL="1828610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5pPr>
                          <a:lvl6pPr marL="2285763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6pPr>
                          <a:lvl7pPr marL="2742916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7pPr>
                          <a:lvl8pPr marL="3200068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8pPr>
                          <a:lvl9pPr marL="3657221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:r>
                            <a:rPr lang="it-IT" sz="1400" b="0" dirty="0">
                              <a:solidFill>
                                <a:schemeClr val="tx1"/>
                              </a:solidFill>
                              <a:latin typeface="+mn-lt"/>
                            </a:rPr>
                            <a:t>17.5 MW</a:t>
                          </a:r>
                        </a:p>
                      </a:txBody>
                      <a:tcPr anchor="ctr">
                        <a:lnL w="12700" cmpd="sng">
                          <a:solidFill>
                            <a:sysClr val="windowText" lastClr="000000"/>
                          </a:solidFill>
                        </a:lnL>
                        <a:lnR w="12700" cmpd="sng">
                          <a:solidFill>
                            <a:sysClr val="windowText" lastClr="000000"/>
                          </a:solidFill>
                        </a:lnR>
                        <a:lnT w="12700" cmpd="sng">
                          <a:solidFill>
                            <a:sysClr val="windowText" lastClr="000000"/>
                          </a:solidFill>
                        </a:lnT>
                        <a:lnB w="12700" cmpd="sng">
                          <a:solidFill>
                            <a:sysClr val="windowText" lastClr="000000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92D050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564644433"/>
                      </a:ext>
                    </a:extLst>
                  </a:tr>
                  <a:tr h="189731">
                    <a:tc>
                      <a:txBody>
                        <a:bodyPr/>
                        <a:lstStyle>
                          <a:lvl1pPr marL="0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1pPr>
                          <a:lvl2pPr marL="457152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2pPr>
                          <a:lvl3pPr marL="914305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3pPr>
                          <a:lvl4pPr marL="1371457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4pPr>
                          <a:lvl5pPr marL="1828610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5pPr>
                          <a:lvl6pPr marL="2285763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6pPr>
                          <a:lvl7pPr marL="2742916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7pPr>
                          <a:lvl8pPr marL="3200068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8pPr>
                          <a:lvl9pPr marL="3657221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:r>
                            <a:rPr lang="it-IT" sz="1400" b="0" baseline="0" dirty="0" err="1">
                              <a:solidFill>
                                <a:schemeClr val="tx1"/>
                              </a:solidFill>
                              <a:latin typeface="+mn-lt"/>
                              <a:sym typeface="Symbol" panose="05050102010706020507" pitchFamily="18" charset="2"/>
                            </a:rPr>
                            <a:t>Pulsed</a:t>
                          </a:r>
                          <a:r>
                            <a:rPr lang="it-IT" sz="1400" b="0" baseline="0" dirty="0">
                              <a:solidFill>
                                <a:schemeClr val="tx1"/>
                              </a:solidFill>
                              <a:latin typeface="+mn-lt"/>
                              <a:sym typeface="Symbol" panose="05050102010706020507" pitchFamily="18" charset="2"/>
                            </a:rPr>
                            <a:t> </a:t>
                          </a:r>
                          <a:r>
                            <a:rPr lang="it-IT" sz="1400" b="0" baseline="0" dirty="0" err="1">
                              <a:solidFill>
                                <a:schemeClr val="tx1"/>
                              </a:solidFill>
                              <a:latin typeface="+mn-lt"/>
                              <a:sym typeface="Symbol" panose="05050102010706020507" pitchFamily="18" charset="2"/>
                            </a:rPr>
                            <a:t>heating</a:t>
                          </a:r>
                          <a:r>
                            <a:rPr lang="it-IT" sz="1400" b="0" baseline="0" dirty="0">
                              <a:solidFill>
                                <a:schemeClr val="tx1"/>
                              </a:solidFill>
                              <a:latin typeface="+mn-lt"/>
                              <a:sym typeface="Symbol" panose="05050102010706020507" pitchFamily="18" charset="2"/>
                            </a:rPr>
                            <a:t> (</a:t>
                          </a:r>
                          <a:r>
                            <a:rPr lang="it-IT" sz="1400" b="0" baseline="0" dirty="0" err="1">
                              <a:solidFill>
                                <a:schemeClr val="tx1"/>
                              </a:solidFill>
                              <a:latin typeface="+mn-lt"/>
                              <a:sym typeface="Symbol" panose="05050102010706020507" pitchFamily="18" charset="2"/>
                            </a:rPr>
                            <a:t>T</a:t>
                          </a:r>
                          <a:r>
                            <a:rPr lang="it-IT" sz="1400" b="0" baseline="-25000" dirty="0" err="1">
                              <a:solidFill>
                                <a:schemeClr val="tx1"/>
                              </a:solidFill>
                              <a:latin typeface="+mn-lt"/>
                              <a:sym typeface="Symbol" panose="05050102010706020507" pitchFamily="18" charset="2"/>
                            </a:rPr>
                            <a:t>puls</a:t>
                          </a:r>
                          <a:r>
                            <a:rPr lang="it-IT" sz="1400" b="0" baseline="0" dirty="0">
                              <a:solidFill>
                                <a:schemeClr val="tx1"/>
                              </a:solidFill>
                              <a:latin typeface="+mn-lt"/>
                              <a:sym typeface="Symbol" panose="05050102010706020507" pitchFamily="18" charset="2"/>
                            </a:rPr>
                            <a:t>)</a:t>
                          </a:r>
                          <a:endParaRPr lang="it-IT" sz="1400" b="0" baseline="0" dirty="0">
                            <a:solidFill>
                              <a:schemeClr val="tx1"/>
                            </a:solidFill>
                            <a:latin typeface="+mn-lt"/>
                          </a:endParaRPr>
                        </a:p>
                      </a:txBody>
                      <a:tcPr anchor="ctr">
                        <a:lnL w="12700" cmpd="sng">
                          <a:solidFill>
                            <a:sysClr val="windowText" lastClr="000000"/>
                          </a:solidFill>
                        </a:lnL>
                        <a:lnR w="12700" cmpd="sng">
                          <a:solidFill>
                            <a:sysClr val="windowText" lastClr="000000"/>
                          </a:solidFill>
                        </a:lnR>
                        <a:lnT w="12700" cmpd="sng">
                          <a:solidFill>
                            <a:sysClr val="windowText" lastClr="000000"/>
                          </a:solidFill>
                        </a:lnT>
                        <a:lnB w="12700" cmpd="sng">
                          <a:solidFill>
                            <a:sysClr val="windowText" lastClr="000000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92D050"/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1pPr>
                          <a:lvl2pPr marL="457152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2pPr>
                          <a:lvl3pPr marL="914305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3pPr>
                          <a:lvl4pPr marL="1371457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4pPr>
                          <a:lvl5pPr marL="1828610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5pPr>
                          <a:lvl6pPr marL="2285763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6pPr>
                          <a:lvl7pPr marL="2742916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7pPr>
                          <a:lvl8pPr marL="3200068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8pPr>
                          <a:lvl9pPr marL="3657221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:r>
                            <a:rPr lang="it-IT" sz="1400" b="0" dirty="0">
                              <a:solidFill>
                                <a:schemeClr val="tx1"/>
                              </a:solidFill>
                              <a:latin typeface="+mn-lt"/>
                            </a:rPr>
                            <a:t>&lt;20 </a:t>
                          </a:r>
                          <a:r>
                            <a:rPr lang="it-IT" sz="1400" b="0" baseline="30000" dirty="0" err="1">
                              <a:solidFill>
                                <a:schemeClr val="tx1"/>
                              </a:solidFill>
                              <a:latin typeface="+mn-lt"/>
                            </a:rPr>
                            <a:t>o</a:t>
                          </a:r>
                          <a:r>
                            <a:rPr lang="it-IT" sz="1400" b="0" dirty="0" err="1">
                              <a:solidFill>
                                <a:schemeClr val="tx1"/>
                              </a:solidFill>
                              <a:latin typeface="+mn-lt"/>
                            </a:rPr>
                            <a:t>C</a:t>
                          </a:r>
                          <a:endParaRPr lang="it-IT" sz="1400" b="0" dirty="0">
                            <a:solidFill>
                              <a:schemeClr val="tx1"/>
                            </a:solidFill>
                            <a:latin typeface="+mn-lt"/>
                          </a:endParaRPr>
                        </a:p>
                      </a:txBody>
                      <a:tcPr anchor="ctr">
                        <a:lnL w="12700" cmpd="sng">
                          <a:solidFill>
                            <a:sysClr val="windowText" lastClr="000000"/>
                          </a:solidFill>
                        </a:lnL>
                        <a:lnR w="12700" cmpd="sng">
                          <a:solidFill>
                            <a:sysClr val="windowText" lastClr="000000"/>
                          </a:solidFill>
                        </a:lnR>
                        <a:lnT w="12700" cmpd="sng">
                          <a:solidFill>
                            <a:sysClr val="windowText" lastClr="000000"/>
                          </a:solidFill>
                        </a:lnT>
                        <a:lnB w="12700" cmpd="sng">
                          <a:solidFill>
                            <a:sysClr val="windowText" lastClr="000000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92D050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13"/>
                      </a:ext>
                    </a:extLst>
                  </a:tr>
                  <a:tr h="189731">
                    <a:tc>
                      <a:txBody>
                        <a:bodyPr/>
                        <a:lstStyle>
                          <a:lvl1pPr marL="0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1pPr>
                          <a:lvl2pPr marL="457152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2pPr>
                          <a:lvl3pPr marL="914305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3pPr>
                          <a:lvl4pPr marL="1371457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4pPr>
                          <a:lvl5pPr marL="1828610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5pPr>
                          <a:lvl6pPr marL="2285763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6pPr>
                          <a:lvl7pPr marL="2742916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7pPr>
                          <a:lvl8pPr marL="3200068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8pPr>
                          <a:lvl9pPr marL="3657221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:r>
                            <a:rPr lang="it-IT" sz="1400" b="0" baseline="0" dirty="0">
                              <a:solidFill>
                                <a:schemeClr val="tx1"/>
                              </a:solidFill>
                              <a:latin typeface="+mn-lt"/>
                            </a:rPr>
                            <a:t>RF </a:t>
                          </a:r>
                          <a:r>
                            <a:rPr lang="it-IT" sz="1400" b="0" baseline="0" dirty="0" err="1">
                              <a:solidFill>
                                <a:schemeClr val="tx1"/>
                              </a:solidFill>
                              <a:latin typeface="+mn-lt"/>
                            </a:rPr>
                            <a:t>pulse</a:t>
                          </a:r>
                          <a:r>
                            <a:rPr lang="it-IT" sz="1400" b="0" baseline="0" dirty="0">
                              <a:solidFill>
                                <a:schemeClr val="tx1"/>
                              </a:solidFill>
                              <a:latin typeface="+mn-lt"/>
                            </a:rPr>
                            <a:t> </a:t>
                          </a:r>
                          <a:r>
                            <a:rPr lang="it-IT" sz="1400" b="0" baseline="0" dirty="0" err="1">
                              <a:solidFill>
                                <a:schemeClr val="tx1"/>
                              </a:solidFill>
                              <a:latin typeface="+mn-lt"/>
                            </a:rPr>
                            <a:t>length</a:t>
                          </a:r>
                          <a:r>
                            <a:rPr lang="it-IT" sz="1400" b="0" baseline="0" dirty="0">
                              <a:solidFill>
                                <a:schemeClr val="tx1"/>
                              </a:solidFill>
                              <a:latin typeface="+mn-lt"/>
                            </a:rPr>
                            <a:t> (T</a:t>
                          </a:r>
                          <a:r>
                            <a:rPr lang="it-IT" sz="1400" b="0" baseline="-25000" dirty="0">
                              <a:solidFill>
                                <a:schemeClr val="tx1"/>
                              </a:solidFill>
                              <a:latin typeface="+mn-lt"/>
                            </a:rPr>
                            <a:t>RF</a:t>
                          </a:r>
                          <a:r>
                            <a:rPr lang="it-IT" sz="1400" b="0" baseline="0" dirty="0">
                              <a:solidFill>
                                <a:schemeClr val="tx1"/>
                              </a:solidFill>
                              <a:latin typeface="+mn-lt"/>
                            </a:rPr>
                            <a:t>)</a:t>
                          </a:r>
                        </a:p>
                      </a:txBody>
                      <a:tcPr anchor="ctr">
                        <a:lnL w="12700" cmpd="sng">
                          <a:solidFill>
                            <a:sysClr val="windowText" lastClr="000000"/>
                          </a:solidFill>
                        </a:lnL>
                        <a:lnR w="12700" cmpd="sng">
                          <a:solidFill>
                            <a:sysClr val="windowText" lastClr="000000"/>
                          </a:solidFill>
                        </a:lnR>
                        <a:lnT w="12700" cmpd="sng">
                          <a:solidFill>
                            <a:sysClr val="windowText" lastClr="000000"/>
                          </a:solidFill>
                        </a:lnT>
                        <a:lnB w="12700" cmpd="sng">
                          <a:solidFill>
                            <a:sysClr val="windowText" lastClr="000000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92D050"/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1pPr>
                          <a:lvl2pPr marL="457152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2pPr>
                          <a:lvl3pPr marL="914305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3pPr>
                          <a:lvl4pPr marL="1371457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4pPr>
                          <a:lvl5pPr marL="1828610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5pPr>
                          <a:lvl6pPr marL="2285763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6pPr>
                          <a:lvl7pPr marL="2742916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7pPr>
                          <a:lvl8pPr marL="3200068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8pPr>
                          <a:lvl9pPr marL="3657221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:r>
                            <a:rPr lang="it-IT" sz="1400" b="0" dirty="0">
                              <a:solidFill>
                                <a:schemeClr val="tx1"/>
                              </a:solidFill>
                              <a:latin typeface="+mn-lt"/>
                            </a:rPr>
                            <a:t>300 ns</a:t>
                          </a:r>
                        </a:p>
                      </a:txBody>
                      <a:tcPr anchor="ctr">
                        <a:lnL w="12700" cmpd="sng">
                          <a:solidFill>
                            <a:sysClr val="windowText" lastClr="000000"/>
                          </a:solidFill>
                        </a:lnL>
                        <a:lnR w="12700" cmpd="sng">
                          <a:solidFill>
                            <a:sysClr val="windowText" lastClr="000000"/>
                          </a:solidFill>
                        </a:lnR>
                        <a:lnT w="12700" cmpd="sng">
                          <a:solidFill>
                            <a:sysClr val="windowText" lastClr="000000"/>
                          </a:solidFill>
                        </a:lnT>
                        <a:lnB w="12700" cmpd="sng">
                          <a:solidFill>
                            <a:sysClr val="windowText" lastClr="000000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92D050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443666066"/>
                      </a:ext>
                    </a:extLst>
                  </a:tr>
                  <a:tr h="189731">
                    <a:tc>
                      <a:txBody>
                        <a:bodyPr/>
                        <a:lstStyle>
                          <a:lvl1pPr marL="0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1pPr>
                          <a:lvl2pPr marL="457152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2pPr>
                          <a:lvl3pPr marL="914305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3pPr>
                          <a:lvl4pPr marL="1371457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4pPr>
                          <a:lvl5pPr marL="1828610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5pPr>
                          <a:lvl6pPr marL="2285763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6pPr>
                          <a:lvl7pPr marL="2742916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7pPr>
                          <a:lvl8pPr marL="3200068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8pPr>
                          <a:lvl9pPr marL="3657221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:r>
                            <a:rPr lang="it-IT" sz="1400" b="0" baseline="0" dirty="0" err="1">
                              <a:solidFill>
                                <a:schemeClr val="tx1"/>
                              </a:solidFill>
                              <a:latin typeface="+mn-lt"/>
                            </a:rPr>
                            <a:t>Av</a:t>
                          </a:r>
                          <a:r>
                            <a:rPr lang="it-IT" sz="1400" b="0" baseline="0" dirty="0">
                              <a:solidFill>
                                <a:schemeClr val="tx1"/>
                              </a:solidFill>
                              <a:latin typeface="+mn-lt"/>
                            </a:rPr>
                            <a:t> </a:t>
                          </a:r>
                          <a:r>
                            <a:rPr lang="it-IT" sz="1400" b="0" baseline="0" dirty="0" err="1">
                              <a:solidFill>
                                <a:schemeClr val="tx1"/>
                              </a:solidFill>
                              <a:latin typeface="+mn-lt"/>
                            </a:rPr>
                            <a:t>diss</a:t>
                          </a:r>
                          <a:r>
                            <a:rPr lang="it-IT" sz="1400" b="0" baseline="0" dirty="0">
                              <a:solidFill>
                                <a:schemeClr val="tx1"/>
                              </a:solidFill>
                              <a:latin typeface="+mn-lt"/>
                            </a:rPr>
                            <a:t> </a:t>
                          </a:r>
                          <a:r>
                            <a:rPr lang="it-IT" sz="1400" b="0" baseline="0" dirty="0" err="1">
                              <a:solidFill>
                                <a:schemeClr val="tx1"/>
                              </a:solidFill>
                              <a:latin typeface="+mn-lt"/>
                            </a:rPr>
                            <a:t>power</a:t>
                          </a:r>
                          <a:r>
                            <a:rPr lang="it-IT" sz="1400" b="0" baseline="0" dirty="0">
                              <a:solidFill>
                                <a:schemeClr val="tx1"/>
                              </a:solidFill>
                              <a:latin typeface="+mn-lt"/>
                            </a:rPr>
                            <a:t> (</a:t>
                          </a:r>
                          <a:r>
                            <a:rPr lang="it-IT" sz="1400" b="0" baseline="0" dirty="0" err="1">
                              <a:solidFill>
                                <a:schemeClr val="tx1"/>
                              </a:solidFill>
                              <a:latin typeface="+mn-lt"/>
                            </a:rPr>
                            <a:t>P</a:t>
                          </a:r>
                          <a:r>
                            <a:rPr lang="it-IT" sz="1400" b="0" baseline="-25000" dirty="0" err="1">
                              <a:solidFill>
                                <a:schemeClr val="tx1"/>
                              </a:solidFill>
                              <a:latin typeface="+mn-lt"/>
                            </a:rPr>
                            <a:t>av</a:t>
                          </a:r>
                          <a:r>
                            <a:rPr lang="it-IT" sz="1400" b="0" baseline="0" dirty="0">
                              <a:solidFill>
                                <a:schemeClr val="tx1"/>
                              </a:solidFill>
                              <a:latin typeface="+mn-lt"/>
                            </a:rPr>
                            <a:t>)</a:t>
                          </a:r>
                        </a:p>
                      </a:txBody>
                      <a:tcPr anchor="ctr">
                        <a:lnL w="12700" cmpd="sng">
                          <a:solidFill>
                            <a:sysClr val="windowText" lastClr="000000"/>
                          </a:solidFill>
                        </a:lnL>
                        <a:lnR w="12700" cmpd="sng">
                          <a:solidFill>
                            <a:sysClr val="windowText" lastClr="000000"/>
                          </a:solidFill>
                        </a:lnR>
                        <a:lnT w="12700" cmpd="sng">
                          <a:solidFill>
                            <a:sysClr val="windowText" lastClr="000000"/>
                          </a:solidFill>
                        </a:lnT>
                        <a:lnB w="12700" cmpd="sng">
                          <a:solidFill>
                            <a:sysClr val="windowText" lastClr="000000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92D050"/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1pPr>
                          <a:lvl2pPr marL="457152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2pPr>
                          <a:lvl3pPr marL="914305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3pPr>
                          <a:lvl4pPr marL="1371457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4pPr>
                          <a:lvl5pPr marL="1828610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5pPr>
                          <a:lvl6pPr marL="2285763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6pPr>
                          <a:lvl7pPr marL="2742916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7pPr>
                          <a:lvl8pPr marL="3200068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8pPr>
                          <a:lvl9pPr marL="3657221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:r>
                            <a:rPr lang="it-IT" sz="1400" b="0" dirty="0">
                              <a:solidFill>
                                <a:schemeClr val="tx1"/>
                              </a:solidFill>
                              <a:latin typeface="+mn-lt"/>
                            </a:rPr>
                            <a:t>2300 W</a:t>
                          </a:r>
                        </a:p>
                      </a:txBody>
                      <a:tcPr anchor="ctr">
                        <a:lnL w="12700" cmpd="sng">
                          <a:solidFill>
                            <a:sysClr val="windowText" lastClr="000000"/>
                          </a:solidFill>
                        </a:lnL>
                        <a:lnR w="12700" cmpd="sng">
                          <a:solidFill>
                            <a:sysClr val="windowText" lastClr="000000"/>
                          </a:solidFill>
                        </a:lnR>
                        <a:lnT w="12700" cmpd="sng">
                          <a:solidFill>
                            <a:sysClr val="windowText" lastClr="000000"/>
                          </a:solidFill>
                        </a:lnT>
                        <a:lnB w="12700" cmpd="sng">
                          <a:solidFill>
                            <a:sysClr val="windowText" lastClr="000000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92D050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883591787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49" name="Table 2">
                <a:extLst>
                  <a:ext uri="{FF2B5EF4-FFF2-40B4-BE49-F238E27FC236}">
                    <a16:creationId xmlns:a16="http://schemas.microsoft.com/office/drawing/2014/main" id="{B0A30BA6-E56A-4007-AD20-DAFC1ED99A88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903971125"/>
                  </p:ext>
                </p:extLst>
              </p:nvPr>
            </p:nvGraphicFramePr>
            <p:xfrm>
              <a:off x="5157631" y="1134631"/>
              <a:ext cx="3960001" cy="3702622"/>
            </p:xfrm>
            <a:graphic>
              <a:graphicData uri="http://schemas.openxmlformats.org/drawingml/2006/table">
                <a:tbl>
                  <a:tblPr firstRow="1" bandRow="1"/>
                  <a:tblGrid>
                    <a:gridCol w="1956025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2003976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</a:tblGrid>
                  <a:tr h="304800">
                    <a:tc>
                      <a:txBody>
                        <a:bodyPr/>
                        <a:lstStyle>
                          <a:lvl1pPr marL="0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1pPr>
                          <a:lvl2pPr marL="457152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2pPr>
                          <a:lvl3pPr marL="914305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3pPr>
                          <a:lvl4pPr marL="1371457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4pPr>
                          <a:lvl5pPr marL="1828610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5pPr>
                          <a:lvl6pPr marL="2285763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6pPr>
                          <a:lvl7pPr marL="2742916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7pPr>
                          <a:lvl8pPr marL="3200068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8pPr>
                          <a:lvl9pPr marL="3657221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:r>
                            <a:rPr lang="it-IT" sz="1400" b="0" baseline="0" dirty="0" err="1">
                              <a:solidFill>
                                <a:schemeClr val="tx1"/>
                              </a:solidFill>
                              <a:latin typeface="+mn-lt"/>
                            </a:rPr>
                            <a:t>E</a:t>
                          </a:r>
                          <a:r>
                            <a:rPr lang="it-IT" sz="1400" b="0" baseline="-25000" dirty="0" err="1">
                              <a:solidFill>
                                <a:schemeClr val="tx1"/>
                              </a:solidFill>
                              <a:latin typeface="+mn-lt"/>
                            </a:rPr>
                            <a:t>cath</a:t>
                          </a:r>
                          <a:endParaRPr lang="it-IT" sz="1400" b="0" baseline="-25000" dirty="0">
                            <a:solidFill>
                              <a:schemeClr val="tx1"/>
                            </a:solidFill>
                            <a:latin typeface="+mn-lt"/>
                          </a:endParaRPr>
                        </a:p>
                      </a:txBody>
                      <a:tcPr anchor="ctr">
                        <a:lnL w="12700" cmpd="sng">
                          <a:solidFill>
                            <a:sysClr val="windowText" lastClr="000000"/>
                          </a:solidFill>
                        </a:lnL>
                        <a:lnR w="12700" cmpd="sng">
                          <a:solidFill>
                            <a:sysClr val="windowText" lastClr="000000"/>
                          </a:solidFill>
                        </a:lnR>
                        <a:lnT w="12700" cmpd="sng">
                          <a:solidFill>
                            <a:sysClr val="windowText" lastClr="000000"/>
                          </a:solidFill>
                        </a:lnT>
                        <a:lnB w="12700" cmpd="sng">
                          <a:solidFill>
                            <a:sysClr val="windowText" lastClr="000000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92D050"/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1pPr>
                          <a:lvl2pPr marL="457152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2pPr>
                          <a:lvl3pPr marL="914305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3pPr>
                          <a:lvl4pPr marL="1371457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4pPr>
                          <a:lvl5pPr marL="1828610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5pPr>
                          <a:lvl6pPr marL="2285763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6pPr>
                          <a:lvl7pPr marL="2742916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7pPr>
                          <a:lvl8pPr marL="3200068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8pPr>
                          <a:lvl9pPr marL="3657221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:r>
                            <a:rPr lang="it-IT" sz="1400" b="0" dirty="0">
                              <a:solidFill>
                                <a:schemeClr val="tx1"/>
                              </a:solidFill>
                              <a:latin typeface="+mn-lt"/>
                            </a:rPr>
                            <a:t>160 MV/m</a:t>
                          </a:r>
                        </a:p>
                      </a:txBody>
                      <a:tcPr anchor="ctr">
                        <a:lnL w="12700" cmpd="sng">
                          <a:solidFill>
                            <a:sysClr val="windowText" lastClr="000000"/>
                          </a:solidFill>
                        </a:lnL>
                        <a:lnR w="12700" cmpd="sng">
                          <a:solidFill>
                            <a:sysClr val="windowText" lastClr="000000"/>
                          </a:solidFill>
                        </a:lnR>
                        <a:lnT w="12700" cmpd="sng">
                          <a:solidFill>
                            <a:sysClr val="windowText" lastClr="000000"/>
                          </a:solidFill>
                        </a:lnT>
                        <a:lnB w="12700" cmpd="sng">
                          <a:solidFill>
                            <a:sysClr val="windowText" lastClr="000000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92D050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807341934"/>
                      </a:ext>
                    </a:extLst>
                  </a:tr>
                  <a:tr h="304800">
                    <a:tc>
                      <a:txBody>
                        <a:bodyPr/>
                        <a:lstStyle>
                          <a:lvl1pPr marL="0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1pPr>
                          <a:lvl2pPr marL="457152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2pPr>
                          <a:lvl3pPr marL="914305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3pPr>
                          <a:lvl4pPr marL="1371457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4pPr>
                          <a:lvl5pPr marL="1828610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5pPr>
                          <a:lvl6pPr marL="2285763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6pPr>
                          <a:lvl7pPr marL="2742916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7pPr>
                          <a:lvl8pPr marL="3200068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8pPr>
                          <a:lvl9pPr marL="3657221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:r>
                            <a:rPr lang="el-GR" sz="1400" b="0" baseline="0" dirty="0">
                              <a:solidFill>
                                <a:schemeClr val="tx1"/>
                              </a:solidFill>
                              <a:latin typeface="+mn-lt"/>
                            </a:rPr>
                            <a:t>Δ</a:t>
                          </a:r>
                          <a:r>
                            <a:rPr lang="it-IT" sz="1400" b="0" baseline="0" dirty="0">
                              <a:solidFill>
                                <a:schemeClr val="tx1"/>
                              </a:solidFill>
                              <a:latin typeface="+mn-lt"/>
                            </a:rPr>
                            <a:t>f</a:t>
                          </a:r>
                          <a:r>
                            <a:rPr lang="it-IT" sz="1400" b="0" baseline="-25000" dirty="0">
                              <a:solidFill>
                                <a:schemeClr val="tx1"/>
                              </a:solidFill>
                              <a:latin typeface="+mn-lt"/>
                              <a:sym typeface="Symbol" panose="05050102010706020507" pitchFamily="18" charset="2"/>
                            </a:rPr>
                            <a:t>/2</a:t>
                          </a:r>
                          <a:r>
                            <a:rPr lang="it-IT" sz="1400" b="0" baseline="-25000" dirty="0">
                              <a:solidFill>
                                <a:schemeClr val="tx1"/>
                              </a:solidFill>
                              <a:latin typeface="+mn-lt"/>
                            </a:rPr>
                            <a:t>-</a:t>
                          </a:r>
                          <a:r>
                            <a:rPr lang="it-IT" sz="1400" b="0" baseline="-25000" dirty="0">
                              <a:solidFill>
                                <a:schemeClr val="tx1"/>
                              </a:solidFill>
                              <a:latin typeface="+mn-lt"/>
                              <a:sym typeface="Symbol" panose="05050102010706020507" pitchFamily="18" charset="2"/>
                            </a:rPr>
                            <a:t></a:t>
                          </a:r>
                          <a:endParaRPr lang="it-IT" sz="1400" b="0" baseline="-25000" dirty="0">
                            <a:solidFill>
                              <a:schemeClr val="tx1"/>
                            </a:solidFill>
                            <a:latin typeface="+mn-lt"/>
                          </a:endParaRPr>
                        </a:p>
                      </a:txBody>
                      <a:tcPr anchor="ctr">
                        <a:lnL w="12700" cmpd="sng">
                          <a:solidFill>
                            <a:sysClr val="windowText" lastClr="000000"/>
                          </a:solidFill>
                        </a:lnL>
                        <a:lnR w="12700" cmpd="sng">
                          <a:solidFill>
                            <a:sysClr val="windowText" lastClr="000000"/>
                          </a:solidFill>
                        </a:lnR>
                        <a:lnT w="12700" cmpd="sng">
                          <a:solidFill>
                            <a:sysClr val="windowText" lastClr="000000"/>
                          </a:solidFill>
                        </a:lnT>
                        <a:lnB w="12700" cmpd="sng">
                          <a:solidFill>
                            <a:sysClr val="windowText" lastClr="000000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92D050"/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1pPr>
                          <a:lvl2pPr marL="457152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2pPr>
                          <a:lvl3pPr marL="914305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3pPr>
                          <a:lvl4pPr marL="1371457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4pPr>
                          <a:lvl5pPr marL="1828610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5pPr>
                          <a:lvl6pPr marL="2285763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6pPr>
                          <a:lvl7pPr marL="2742916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7pPr>
                          <a:lvl8pPr marL="3200068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8pPr>
                          <a:lvl9pPr marL="3657221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:r>
                            <a:rPr lang="it-IT" sz="1400" b="0" dirty="0">
                              <a:solidFill>
                                <a:schemeClr val="tx1"/>
                              </a:solidFill>
                              <a:latin typeface="+mn-lt"/>
                            </a:rPr>
                            <a:t>≈ 52 MHz</a:t>
                          </a:r>
                        </a:p>
                      </a:txBody>
                      <a:tcPr anchor="ctr">
                        <a:lnL w="12700" cmpd="sng">
                          <a:solidFill>
                            <a:sysClr val="windowText" lastClr="000000"/>
                          </a:solidFill>
                        </a:lnL>
                        <a:lnR w="12700" cmpd="sng">
                          <a:solidFill>
                            <a:sysClr val="windowText" lastClr="000000"/>
                          </a:solidFill>
                        </a:lnR>
                        <a:lnT w="12700" cmpd="sng">
                          <a:solidFill>
                            <a:sysClr val="windowText" lastClr="000000"/>
                          </a:solidFill>
                        </a:lnT>
                        <a:lnB w="12700" cmpd="sng">
                          <a:solidFill>
                            <a:sysClr val="windowText" lastClr="000000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92D050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999472399"/>
                      </a:ext>
                    </a:extLst>
                  </a:tr>
                  <a:tr h="304800">
                    <a:tc>
                      <a:txBody>
                        <a:bodyPr/>
                        <a:lstStyle>
                          <a:lvl1pPr marL="0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1pPr>
                          <a:lvl2pPr marL="457152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2pPr>
                          <a:lvl3pPr marL="914305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3pPr>
                          <a:lvl4pPr marL="1371457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4pPr>
                          <a:lvl5pPr marL="1828610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5pPr>
                          <a:lvl6pPr marL="2285763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6pPr>
                          <a:lvl7pPr marL="2742916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7pPr>
                          <a:lvl8pPr marL="3200068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8pPr>
                          <a:lvl9pPr marL="3657221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:r>
                            <a:rPr lang="it-IT" sz="1400" b="0" dirty="0">
                              <a:solidFill>
                                <a:schemeClr val="tx1"/>
                              </a:solidFill>
                              <a:latin typeface="+mn-lt"/>
                            </a:rPr>
                            <a:t>Q</a:t>
                          </a:r>
                          <a:r>
                            <a:rPr lang="it-IT" sz="1400" b="0" baseline="-25000" dirty="0">
                              <a:solidFill>
                                <a:schemeClr val="tx1"/>
                              </a:solidFill>
                              <a:latin typeface="+mn-lt"/>
                            </a:rPr>
                            <a:t>0</a:t>
                          </a:r>
                        </a:p>
                      </a:txBody>
                      <a:tcPr anchor="ctr">
                        <a:lnL w="12700" cmpd="sng">
                          <a:solidFill>
                            <a:sysClr val="windowText" lastClr="000000"/>
                          </a:solidFill>
                        </a:lnL>
                        <a:lnR w="12700" cmpd="sng">
                          <a:solidFill>
                            <a:sysClr val="windowText" lastClr="000000"/>
                          </a:solidFill>
                        </a:lnR>
                        <a:lnT w="12700" cmpd="sng">
                          <a:solidFill>
                            <a:sysClr val="windowText" lastClr="000000"/>
                          </a:solidFill>
                        </a:lnT>
                        <a:lnB w="12700" cmpd="sng">
                          <a:solidFill>
                            <a:sysClr val="windowText" lastClr="000000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92D050"/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1pPr>
                          <a:lvl2pPr marL="457152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2pPr>
                          <a:lvl3pPr marL="914305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3pPr>
                          <a:lvl4pPr marL="1371457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4pPr>
                          <a:lvl5pPr marL="1828610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5pPr>
                          <a:lvl6pPr marL="2285763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6pPr>
                          <a:lvl7pPr marL="2742916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7pPr>
                          <a:lvl8pPr marL="3200068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8pPr>
                          <a:lvl9pPr marL="3657221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:r>
                            <a:rPr lang="it-IT" sz="1400" b="0" dirty="0">
                              <a:solidFill>
                                <a:schemeClr val="tx1"/>
                              </a:solidFill>
                              <a:latin typeface="+mn-lt"/>
                            </a:rPr>
                            <a:t>11600</a:t>
                          </a:r>
                        </a:p>
                      </a:txBody>
                      <a:tcPr anchor="ctr">
                        <a:lnL w="12700" cmpd="sng">
                          <a:solidFill>
                            <a:sysClr val="windowText" lastClr="000000"/>
                          </a:solidFill>
                        </a:lnL>
                        <a:lnR w="12700" cmpd="sng">
                          <a:solidFill>
                            <a:sysClr val="windowText" lastClr="000000"/>
                          </a:solidFill>
                        </a:lnR>
                        <a:lnT w="12700" cmpd="sng">
                          <a:solidFill>
                            <a:sysClr val="windowText" lastClr="000000"/>
                          </a:solidFill>
                        </a:lnT>
                        <a:lnB w="12700" cmpd="sng">
                          <a:solidFill>
                            <a:sysClr val="windowText" lastClr="000000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92D050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304800">
                    <a:tc>
                      <a:txBody>
                        <a:bodyPr/>
                        <a:lstStyle>
                          <a:lvl1pPr marL="0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1pPr>
                          <a:lvl2pPr marL="457152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2pPr>
                          <a:lvl3pPr marL="914305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3pPr>
                          <a:lvl4pPr marL="1371457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4pPr>
                          <a:lvl5pPr marL="1828610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5pPr>
                          <a:lvl6pPr marL="2285763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6pPr>
                          <a:lvl7pPr marL="2742916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7pPr>
                          <a:lvl8pPr marL="3200068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8pPr>
                          <a:lvl9pPr marL="3657221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:r>
                            <a:rPr lang="it-IT" sz="1400" b="0" baseline="0" dirty="0">
                              <a:solidFill>
                                <a:schemeClr val="tx1"/>
                              </a:solidFill>
                              <a:latin typeface="+mn-lt"/>
                              <a:sym typeface="Symbol" panose="05050102010706020507" pitchFamily="18" charset="2"/>
                            </a:rPr>
                            <a:t></a:t>
                          </a:r>
                          <a:endParaRPr lang="it-IT" sz="1400" b="0" baseline="0" dirty="0">
                            <a:solidFill>
                              <a:schemeClr val="tx1"/>
                            </a:solidFill>
                            <a:latin typeface="+mn-lt"/>
                          </a:endParaRPr>
                        </a:p>
                      </a:txBody>
                      <a:tcPr anchor="ctr">
                        <a:lnL w="12700" cmpd="sng">
                          <a:solidFill>
                            <a:sysClr val="windowText" lastClr="000000"/>
                          </a:solidFill>
                        </a:lnL>
                        <a:lnR w="12700" cmpd="sng">
                          <a:solidFill>
                            <a:sysClr val="windowText" lastClr="000000"/>
                          </a:solidFill>
                        </a:lnR>
                        <a:lnT w="12700" cmpd="sng">
                          <a:solidFill>
                            <a:sysClr val="windowText" lastClr="000000"/>
                          </a:solidFill>
                        </a:lnT>
                        <a:lnB w="12700" cmpd="sng">
                          <a:solidFill>
                            <a:sysClr val="windowText" lastClr="000000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92D050"/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1pPr>
                          <a:lvl2pPr marL="457152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2pPr>
                          <a:lvl3pPr marL="914305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3pPr>
                          <a:lvl4pPr marL="1371457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4pPr>
                          <a:lvl5pPr marL="1828610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5pPr>
                          <a:lvl6pPr marL="2285763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6pPr>
                          <a:lvl7pPr marL="2742916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7pPr>
                          <a:lvl8pPr marL="3200068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8pPr>
                          <a:lvl9pPr marL="3657221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:r>
                            <a:rPr lang="it-IT" sz="1400" b="0" dirty="0">
                              <a:solidFill>
                                <a:schemeClr val="tx1"/>
                              </a:solidFill>
                              <a:latin typeface="+mn-lt"/>
                            </a:rPr>
                            <a:t>3</a:t>
                          </a:r>
                        </a:p>
                      </a:txBody>
                      <a:tcPr anchor="ctr">
                        <a:lnL w="12700" cmpd="sng">
                          <a:solidFill>
                            <a:sysClr val="windowText" lastClr="000000"/>
                          </a:solidFill>
                        </a:lnL>
                        <a:lnR w="12700" cmpd="sng">
                          <a:solidFill>
                            <a:sysClr val="windowText" lastClr="000000"/>
                          </a:solidFill>
                        </a:lnR>
                        <a:lnT w="12700" cmpd="sng">
                          <a:solidFill>
                            <a:sysClr val="windowText" lastClr="000000"/>
                          </a:solidFill>
                        </a:lnT>
                        <a:lnB w="12700" cmpd="sng">
                          <a:solidFill>
                            <a:sysClr val="windowText" lastClr="000000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92D050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574990177"/>
                      </a:ext>
                    </a:extLst>
                  </a:tr>
                  <a:tr h="304800">
                    <a:tc>
                      <a:txBody>
                        <a:bodyPr/>
                        <a:lstStyle>
                          <a:lvl1pPr marL="0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1pPr>
                          <a:lvl2pPr marL="457152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2pPr>
                          <a:lvl3pPr marL="914305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3pPr>
                          <a:lvl4pPr marL="1371457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4pPr>
                          <a:lvl5pPr marL="1828610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5pPr>
                          <a:lvl6pPr marL="2285763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6pPr>
                          <a:lvl7pPr marL="2742916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7pPr>
                          <a:lvl8pPr marL="3200068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8pPr>
                          <a:lvl9pPr marL="3657221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:r>
                            <a:rPr lang="it-IT" sz="1400" b="0" baseline="0" dirty="0" err="1">
                              <a:solidFill>
                                <a:schemeClr val="tx1"/>
                              </a:solidFill>
                              <a:latin typeface="+mn-lt"/>
                            </a:rPr>
                            <a:t>Filling</a:t>
                          </a:r>
                          <a:r>
                            <a:rPr lang="it-IT" sz="1400" b="0" baseline="0" dirty="0">
                              <a:solidFill>
                                <a:schemeClr val="tx1"/>
                              </a:solidFill>
                              <a:latin typeface="+mn-lt"/>
                            </a:rPr>
                            <a:t> time (</a:t>
                          </a:r>
                          <a:r>
                            <a:rPr lang="it-IT" sz="1400" b="0" baseline="0" dirty="0">
                              <a:solidFill>
                                <a:schemeClr val="tx1"/>
                              </a:solidFill>
                              <a:latin typeface="+mn-lt"/>
                              <a:sym typeface="Symbol" panose="05050102010706020507" pitchFamily="18" charset="2"/>
                            </a:rPr>
                            <a:t></a:t>
                          </a:r>
                          <a:r>
                            <a:rPr lang="it-IT" sz="1400" b="0" baseline="-25000" dirty="0">
                              <a:solidFill>
                                <a:schemeClr val="tx1"/>
                              </a:solidFill>
                              <a:latin typeface="+mn-lt"/>
                              <a:sym typeface="Symbol" panose="05050102010706020507" pitchFamily="18" charset="2"/>
                            </a:rPr>
                            <a:t>F</a:t>
                          </a:r>
                          <a:r>
                            <a:rPr lang="it-IT" sz="1400" b="0" baseline="0" dirty="0">
                              <a:solidFill>
                                <a:schemeClr val="tx1"/>
                              </a:solidFill>
                              <a:latin typeface="+mn-lt"/>
                            </a:rPr>
                            <a:t>)</a:t>
                          </a:r>
                        </a:p>
                      </a:txBody>
                      <a:tcPr anchor="ctr">
                        <a:lnL w="12700" cmpd="sng">
                          <a:solidFill>
                            <a:sysClr val="windowText" lastClr="000000"/>
                          </a:solidFill>
                        </a:lnL>
                        <a:lnR w="12700" cmpd="sng">
                          <a:solidFill>
                            <a:sysClr val="windowText" lastClr="000000"/>
                          </a:solidFill>
                        </a:lnR>
                        <a:lnT w="12700" cmpd="sng">
                          <a:solidFill>
                            <a:sysClr val="windowText" lastClr="000000"/>
                          </a:solidFill>
                        </a:lnT>
                        <a:lnB w="12700" cmpd="sng">
                          <a:solidFill>
                            <a:sysClr val="windowText" lastClr="000000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92D050"/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1pPr>
                          <a:lvl2pPr marL="457152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2pPr>
                          <a:lvl3pPr marL="914305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3pPr>
                          <a:lvl4pPr marL="1371457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4pPr>
                          <a:lvl5pPr marL="1828610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5pPr>
                          <a:lvl6pPr marL="2285763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6pPr>
                          <a:lvl7pPr marL="2742916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7pPr>
                          <a:lvl8pPr marL="3200068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8pPr>
                          <a:lvl9pPr marL="3657221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:r>
                            <a:rPr lang="it-IT" sz="1400" b="0" dirty="0">
                              <a:solidFill>
                                <a:schemeClr val="tx1"/>
                              </a:solidFill>
                              <a:latin typeface="+mn-lt"/>
                            </a:rPr>
                            <a:t>160 ns</a:t>
                          </a:r>
                        </a:p>
                      </a:txBody>
                      <a:tcPr anchor="ctr">
                        <a:lnL w="12700" cmpd="sng">
                          <a:solidFill>
                            <a:sysClr val="windowText" lastClr="000000"/>
                          </a:solidFill>
                        </a:lnL>
                        <a:lnR w="12700" cmpd="sng">
                          <a:solidFill>
                            <a:sysClr val="windowText" lastClr="000000"/>
                          </a:solidFill>
                        </a:lnR>
                        <a:lnT w="12700" cmpd="sng">
                          <a:solidFill>
                            <a:sysClr val="windowText" lastClr="000000"/>
                          </a:solidFill>
                        </a:lnT>
                        <a:lnB w="12700" cmpd="sng">
                          <a:solidFill>
                            <a:sysClr val="windowText" lastClr="000000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92D050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823391569"/>
                      </a:ext>
                    </a:extLst>
                  </a:tr>
                  <a:tr h="304800">
                    <a:tc>
                      <a:txBody>
                        <a:bodyPr/>
                        <a:lstStyle>
                          <a:lvl1pPr marL="0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1pPr>
                          <a:lvl2pPr marL="457152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2pPr>
                          <a:lvl3pPr marL="914305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3pPr>
                          <a:lvl4pPr marL="1371457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4pPr>
                          <a:lvl5pPr marL="1828610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5pPr>
                          <a:lvl6pPr marL="2285763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6pPr>
                          <a:lvl7pPr marL="2742916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7pPr>
                          <a:lvl8pPr marL="3200068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8pPr>
                          <a:lvl9pPr marL="3657221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:r>
                            <a:rPr lang="it-IT" sz="1400" b="0" dirty="0" err="1">
                              <a:solidFill>
                                <a:schemeClr val="tx1"/>
                              </a:solidFill>
                              <a:latin typeface="+mn-lt"/>
                            </a:rPr>
                            <a:t>P</a:t>
                          </a:r>
                          <a:r>
                            <a:rPr lang="it-IT" sz="1400" b="0" baseline="-25000" dirty="0" err="1">
                              <a:solidFill>
                                <a:schemeClr val="tx1"/>
                              </a:solidFill>
                              <a:latin typeface="+mn-lt"/>
                            </a:rPr>
                            <a:t>diss</a:t>
                          </a:r>
                          <a:r>
                            <a:rPr lang="it-IT" sz="1400" b="0" baseline="-25000" dirty="0">
                              <a:solidFill>
                                <a:schemeClr val="tx1"/>
                              </a:solidFill>
                              <a:latin typeface="+mn-lt"/>
                            </a:rPr>
                            <a:t> </a:t>
                          </a:r>
                          <a:r>
                            <a:rPr lang="it-IT" sz="1400" b="0" baseline="0" dirty="0">
                              <a:solidFill>
                                <a:schemeClr val="tx1"/>
                              </a:solidFill>
                              <a:latin typeface="+mn-lt"/>
                            </a:rPr>
                            <a:t>@160MV/m  </a:t>
                          </a:r>
                        </a:p>
                      </a:txBody>
                      <a:tcPr anchor="ctr">
                        <a:lnL w="12700" cmpd="sng">
                          <a:solidFill>
                            <a:sysClr val="windowText" lastClr="000000"/>
                          </a:solidFill>
                        </a:lnL>
                        <a:lnR w="12700" cmpd="sng">
                          <a:solidFill>
                            <a:sysClr val="windowText" lastClr="000000"/>
                          </a:solidFill>
                        </a:lnR>
                        <a:lnT w="12700" cmpd="sng">
                          <a:solidFill>
                            <a:sysClr val="windowText" lastClr="000000"/>
                          </a:solidFill>
                        </a:lnT>
                        <a:lnB w="12700" cmpd="sng">
                          <a:solidFill>
                            <a:sysClr val="windowText" lastClr="000000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92D050"/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1pPr>
                          <a:lvl2pPr marL="457152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2pPr>
                          <a:lvl3pPr marL="914305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3pPr>
                          <a:lvl4pPr marL="1371457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4pPr>
                          <a:lvl5pPr marL="1828610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5pPr>
                          <a:lvl6pPr marL="2285763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6pPr>
                          <a:lvl7pPr marL="2742916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7pPr>
                          <a:lvl8pPr marL="3200068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8pPr>
                          <a:lvl9pPr marL="3657221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:r>
                            <a:rPr lang="it-IT" sz="1400" b="0" dirty="0">
                              <a:solidFill>
                                <a:schemeClr val="tx1"/>
                              </a:solidFill>
                              <a:latin typeface="+mn-lt"/>
                            </a:rPr>
                            <a:t>9.7 MW</a:t>
                          </a:r>
                        </a:p>
                      </a:txBody>
                      <a:tcPr anchor="ctr">
                        <a:lnL w="12700" cmpd="sng">
                          <a:solidFill>
                            <a:sysClr val="windowText" lastClr="000000"/>
                          </a:solidFill>
                        </a:lnL>
                        <a:lnR w="12700" cmpd="sng">
                          <a:solidFill>
                            <a:sysClr val="windowText" lastClr="000000"/>
                          </a:solidFill>
                        </a:lnR>
                        <a:lnT w="12700" cmpd="sng">
                          <a:solidFill>
                            <a:sysClr val="windowText" lastClr="000000"/>
                          </a:solidFill>
                        </a:lnT>
                        <a:lnB w="12700" cmpd="sng">
                          <a:solidFill>
                            <a:sysClr val="windowText" lastClr="000000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92D050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6"/>
                      </a:ext>
                    </a:extLst>
                  </a:tr>
                  <a:tr h="349822">
                    <a:tc>
                      <a:txBody>
                        <a:bodyPr/>
                        <a:lstStyle/>
                        <a:p>
                          <a:endParaRPr lang="it-IT"/>
                        </a:p>
                      </a:txBody>
                      <a:tcPr anchor="ctr">
                        <a:lnL w="12700" cmpd="sng">
                          <a:solidFill>
                            <a:sysClr val="windowText" lastClr="000000"/>
                          </a:solidFill>
                        </a:lnL>
                        <a:lnR w="12700" cmpd="sng">
                          <a:solidFill>
                            <a:sysClr val="windowText" lastClr="000000"/>
                          </a:solidFill>
                        </a:lnR>
                        <a:lnT w="12700" cmpd="sng">
                          <a:solidFill>
                            <a:sysClr val="windowText" lastClr="000000"/>
                          </a:solidFill>
                        </a:lnT>
                        <a:lnB w="12700" cmpd="sng">
                          <a:solidFill>
                            <a:sysClr val="windowText" lastClr="000000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2"/>
                          <a:stretch>
                            <a:fillRect l="-312" t="-520690" r="-103115" b="-448276"/>
                          </a:stretch>
                        </a:blipFill>
                      </a:tcPr>
                    </a:tc>
                    <a:tc>
                      <a:txBody>
                        <a:bodyPr/>
                        <a:lstStyle>
                          <a:lvl1pPr marL="0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1pPr>
                          <a:lvl2pPr marL="457152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2pPr>
                          <a:lvl3pPr marL="914305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3pPr>
                          <a:lvl4pPr marL="1371457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4pPr>
                          <a:lvl5pPr marL="1828610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5pPr>
                          <a:lvl6pPr marL="2285763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6pPr>
                          <a:lvl7pPr marL="2742916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7pPr>
                          <a:lvl8pPr marL="3200068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8pPr>
                          <a:lvl9pPr marL="3657221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:r>
                            <a:rPr lang="it-IT" sz="1400" b="0" dirty="0">
                              <a:solidFill>
                                <a:schemeClr val="tx1"/>
                              </a:solidFill>
                              <a:latin typeface="+mn-lt"/>
                            </a:rPr>
                            <a:t>51.4 [MV/m/(MW)</a:t>
                          </a:r>
                          <a:r>
                            <a:rPr lang="it-IT" sz="1400" b="0" baseline="30000" dirty="0">
                              <a:solidFill>
                                <a:schemeClr val="tx1"/>
                              </a:solidFill>
                              <a:latin typeface="+mn-lt"/>
                            </a:rPr>
                            <a:t>0.5</a:t>
                          </a:r>
                          <a:r>
                            <a:rPr lang="it-IT" sz="1400" b="0" dirty="0">
                              <a:solidFill>
                                <a:schemeClr val="tx1"/>
                              </a:solidFill>
                              <a:latin typeface="+mn-lt"/>
                            </a:rPr>
                            <a:t>]</a:t>
                          </a:r>
                        </a:p>
                      </a:txBody>
                      <a:tcPr anchor="ctr">
                        <a:lnL w="12700" cmpd="sng">
                          <a:solidFill>
                            <a:sysClr val="windowText" lastClr="000000"/>
                          </a:solidFill>
                        </a:lnL>
                        <a:lnR w="12700" cmpd="sng">
                          <a:solidFill>
                            <a:sysClr val="windowText" lastClr="000000"/>
                          </a:solidFill>
                        </a:lnR>
                        <a:lnT w="12700" cmpd="sng">
                          <a:solidFill>
                            <a:sysClr val="windowText" lastClr="000000"/>
                          </a:solidFill>
                        </a:lnT>
                        <a:lnB w="12700" cmpd="sng">
                          <a:solidFill>
                            <a:sysClr val="windowText" lastClr="000000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92D050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8"/>
                      </a:ext>
                    </a:extLst>
                  </a:tr>
                  <a:tr h="304800">
                    <a:tc>
                      <a:txBody>
                        <a:bodyPr/>
                        <a:lstStyle>
                          <a:lvl1pPr marL="0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1pPr>
                          <a:lvl2pPr marL="457152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2pPr>
                          <a:lvl3pPr marL="914305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3pPr>
                          <a:lvl4pPr marL="1371457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4pPr>
                          <a:lvl5pPr marL="1828610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5pPr>
                          <a:lvl6pPr marL="2285763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6pPr>
                          <a:lvl7pPr marL="2742916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7pPr>
                          <a:lvl8pPr marL="3200068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8pPr>
                          <a:lvl9pPr marL="3657221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:r>
                            <a:rPr lang="it-IT" sz="1400" b="0" baseline="0" dirty="0">
                              <a:solidFill>
                                <a:schemeClr val="tx1"/>
                              </a:solidFill>
                              <a:latin typeface="+mn-lt"/>
                            </a:rPr>
                            <a:t>Rep. Rate</a:t>
                          </a:r>
                          <a:endParaRPr lang="it-IT" sz="1400" b="0" baseline="-25000" dirty="0">
                            <a:solidFill>
                              <a:schemeClr val="tx1"/>
                            </a:solidFill>
                            <a:latin typeface="+mn-lt"/>
                          </a:endParaRPr>
                        </a:p>
                      </a:txBody>
                      <a:tcPr anchor="ctr">
                        <a:lnL w="12700" cmpd="sng">
                          <a:solidFill>
                            <a:sysClr val="windowText" lastClr="000000"/>
                          </a:solidFill>
                        </a:lnL>
                        <a:lnR w="12700" cmpd="sng">
                          <a:solidFill>
                            <a:sysClr val="windowText" lastClr="000000"/>
                          </a:solidFill>
                        </a:lnR>
                        <a:lnT w="12700" cmpd="sng">
                          <a:solidFill>
                            <a:sysClr val="windowText" lastClr="000000"/>
                          </a:solidFill>
                        </a:lnT>
                        <a:lnB w="12700" cmpd="sng">
                          <a:solidFill>
                            <a:sysClr val="windowText" lastClr="000000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92D050"/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1pPr>
                          <a:lvl2pPr marL="457152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2pPr>
                          <a:lvl3pPr marL="914305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3pPr>
                          <a:lvl4pPr marL="1371457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4pPr>
                          <a:lvl5pPr marL="1828610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5pPr>
                          <a:lvl6pPr marL="2285763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6pPr>
                          <a:lvl7pPr marL="2742916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7pPr>
                          <a:lvl8pPr marL="3200068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8pPr>
                          <a:lvl9pPr marL="3657221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:r>
                            <a:rPr lang="it-IT" sz="1400" b="0" dirty="0">
                              <a:solidFill>
                                <a:schemeClr val="tx1"/>
                              </a:solidFill>
                              <a:latin typeface="+mn-lt"/>
                            </a:rPr>
                            <a:t>1000 Hz</a:t>
                          </a:r>
                        </a:p>
                      </a:txBody>
                      <a:tcPr anchor="ctr">
                        <a:lnL w="12700" cmpd="sng">
                          <a:solidFill>
                            <a:sysClr val="windowText" lastClr="000000"/>
                          </a:solidFill>
                        </a:lnL>
                        <a:lnR w="12700" cmpd="sng">
                          <a:solidFill>
                            <a:sysClr val="windowText" lastClr="000000"/>
                          </a:solidFill>
                        </a:lnR>
                        <a:lnT w="12700" cmpd="sng">
                          <a:solidFill>
                            <a:sysClr val="windowText" lastClr="000000"/>
                          </a:solidFill>
                        </a:lnT>
                        <a:lnB w="12700" cmpd="sng">
                          <a:solidFill>
                            <a:sysClr val="windowText" lastClr="000000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92D050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284714739"/>
                      </a:ext>
                    </a:extLst>
                  </a:tr>
                  <a:tr h="304800">
                    <a:tc>
                      <a:txBody>
                        <a:bodyPr/>
                        <a:lstStyle>
                          <a:lvl1pPr marL="0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1pPr>
                          <a:lvl2pPr marL="457152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2pPr>
                          <a:lvl3pPr marL="914305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3pPr>
                          <a:lvl4pPr marL="1371457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4pPr>
                          <a:lvl5pPr marL="1828610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5pPr>
                          <a:lvl6pPr marL="2285763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6pPr>
                          <a:lvl7pPr marL="2742916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7pPr>
                          <a:lvl8pPr marL="3200068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8pPr>
                          <a:lvl9pPr marL="3657221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:r>
                            <a:rPr lang="it-IT" sz="1400" b="0" dirty="0" err="1">
                              <a:solidFill>
                                <a:schemeClr val="tx1"/>
                              </a:solidFill>
                              <a:latin typeface="+mn-lt"/>
                            </a:rPr>
                            <a:t>Peak</a:t>
                          </a:r>
                          <a:r>
                            <a:rPr lang="it-IT" sz="1400" b="0" dirty="0">
                              <a:solidFill>
                                <a:schemeClr val="tx1"/>
                              </a:solidFill>
                              <a:latin typeface="+mn-lt"/>
                            </a:rPr>
                            <a:t> Input </a:t>
                          </a:r>
                          <a:r>
                            <a:rPr lang="it-IT" sz="1400" b="0" dirty="0" err="1">
                              <a:solidFill>
                                <a:schemeClr val="tx1"/>
                              </a:solidFill>
                              <a:latin typeface="+mn-lt"/>
                            </a:rPr>
                            <a:t>power</a:t>
                          </a:r>
                          <a:r>
                            <a:rPr lang="it-IT" sz="1400" b="0" dirty="0">
                              <a:solidFill>
                                <a:schemeClr val="tx1"/>
                              </a:solidFill>
                              <a:latin typeface="+mn-lt"/>
                            </a:rPr>
                            <a:t> P</a:t>
                          </a:r>
                          <a:r>
                            <a:rPr lang="it-IT" sz="1400" b="0" baseline="-25000" dirty="0">
                              <a:solidFill>
                                <a:schemeClr val="tx1"/>
                              </a:solidFill>
                              <a:latin typeface="+mn-lt"/>
                            </a:rPr>
                            <a:t>IN</a:t>
                          </a:r>
                          <a:endParaRPr lang="it-IT" sz="1400" b="0" baseline="0" dirty="0">
                            <a:solidFill>
                              <a:schemeClr val="tx1"/>
                            </a:solidFill>
                            <a:latin typeface="+mn-lt"/>
                          </a:endParaRPr>
                        </a:p>
                      </a:txBody>
                      <a:tcPr anchor="ctr">
                        <a:lnL w="12700" cmpd="sng">
                          <a:solidFill>
                            <a:sysClr val="windowText" lastClr="000000"/>
                          </a:solidFill>
                        </a:lnL>
                        <a:lnR w="12700" cmpd="sng">
                          <a:solidFill>
                            <a:sysClr val="windowText" lastClr="000000"/>
                          </a:solidFill>
                        </a:lnR>
                        <a:lnT w="12700" cmpd="sng">
                          <a:solidFill>
                            <a:sysClr val="windowText" lastClr="000000"/>
                          </a:solidFill>
                        </a:lnT>
                        <a:lnB w="12700" cmpd="sng">
                          <a:solidFill>
                            <a:sysClr val="windowText" lastClr="000000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92D050"/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1pPr>
                          <a:lvl2pPr marL="457152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2pPr>
                          <a:lvl3pPr marL="914305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3pPr>
                          <a:lvl4pPr marL="1371457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4pPr>
                          <a:lvl5pPr marL="1828610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5pPr>
                          <a:lvl6pPr marL="2285763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6pPr>
                          <a:lvl7pPr marL="2742916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7pPr>
                          <a:lvl8pPr marL="3200068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8pPr>
                          <a:lvl9pPr marL="3657221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:r>
                            <a:rPr lang="it-IT" sz="1400" b="0" dirty="0">
                              <a:solidFill>
                                <a:schemeClr val="tx1"/>
                              </a:solidFill>
                              <a:latin typeface="+mn-lt"/>
                            </a:rPr>
                            <a:t>17.5 MW</a:t>
                          </a:r>
                        </a:p>
                      </a:txBody>
                      <a:tcPr anchor="ctr">
                        <a:lnL w="12700" cmpd="sng">
                          <a:solidFill>
                            <a:sysClr val="windowText" lastClr="000000"/>
                          </a:solidFill>
                        </a:lnL>
                        <a:lnR w="12700" cmpd="sng">
                          <a:solidFill>
                            <a:sysClr val="windowText" lastClr="000000"/>
                          </a:solidFill>
                        </a:lnR>
                        <a:lnT w="12700" cmpd="sng">
                          <a:solidFill>
                            <a:sysClr val="windowText" lastClr="000000"/>
                          </a:solidFill>
                        </a:lnT>
                        <a:lnB w="12700" cmpd="sng">
                          <a:solidFill>
                            <a:sysClr val="windowText" lastClr="000000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92D050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564644433"/>
                      </a:ext>
                    </a:extLst>
                  </a:tr>
                  <a:tr h="304800">
                    <a:tc>
                      <a:txBody>
                        <a:bodyPr/>
                        <a:lstStyle>
                          <a:lvl1pPr marL="0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1pPr>
                          <a:lvl2pPr marL="457152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2pPr>
                          <a:lvl3pPr marL="914305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3pPr>
                          <a:lvl4pPr marL="1371457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4pPr>
                          <a:lvl5pPr marL="1828610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5pPr>
                          <a:lvl6pPr marL="2285763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6pPr>
                          <a:lvl7pPr marL="2742916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7pPr>
                          <a:lvl8pPr marL="3200068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8pPr>
                          <a:lvl9pPr marL="3657221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:r>
                            <a:rPr lang="it-IT" sz="1400" b="0" baseline="0" dirty="0" err="1">
                              <a:solidFill>
                                <a:schemeClr val="tx1"/>
                              </a:solidFill>
                              <a:latin typeface="+mn-lt"/>
                              <a:sym typeface="Symbol" panose="05050102010706020507" pitchFamily="18" charset="2"/>
                            </a:rPr>
                            <a:t>Pulsed</a:t>
                          </a:r>
                          <a:r>
                            <a:rPr lang="it-IT" sz="1400" b="0" baseline="0" dirty="0">
                              <a:solidFill>
                                <a:schemeClr val="tx1"/>
                              </a:solidFill>
                              <a:latin typeface="+mn-lt"/>
                              <a:sym typeface="Symbol" panose="05050102010706020507" pitchFamily="18" charset="2"/>
                            </a:rPr>
                            <a:t> </a:t>
                          </a:r>
                          <a:r>
                            <a:rPr lang="it-IT" sz="1400" b="0" baseline="0" dirty="0" err="1">
                              <a:solidFill>
                                <a:schemeClr val="tx1"/>
                              </a:solidFill>
                              <a:latin typeface="+mn-lt"/>
                              <a:sym typeface="Symbol" panose="05050102010706020507" pitchFamily="18" charset="2"/>
                            </a:rPr>
                            <a:t>heating</a:t>
                          </a:r>
                          <a:r>
                            <a:rPr lang="it-IT" sz="1400" b="0" baseline="0" dirty="0">
                              <a:solidFill>
                                <a:schemeClr val="tx1"/>
                              </a:solidFill>
                              <a:latin typeface="+mn-lt"/>
                              <a:sym typeface="Symbol" panose="05050102010706020507" pitchFamily="18" charset="2"/>
                            </a:rPr>
                            <a:t> (</a:t>
                          </a:r>
                          <a:r>
                            <a:rPr lang="it-IT" sz="1400" b="0" baseline="0" dirty="0" err="1">
                              <a:solidFill>
                                <a:schemeClr val="tx1"/>
                              </a:solidFill>
                              <a:latin typeface="+mn-lt"/>
                              <a:sym typeface="Symbol" panose="05050102010706020507" pitchFamily="18" charset="2"/>
                            </a:rPr>
                            <a:t>T</a:t>
                          </a:r>
                          <a:r>
                            <a:rPr lang="it-IT" sz="1400" b="0" baseline="-25000" dirty="0" err="1">
                              <a:solidFill>
                                <a:schemeClr val="tx1"/>
                              </a:solidFill>
                              <a:latin typeface="+mn-lt"/>
                              <a:sym typeface="Symbol" panose="05050102010706020507" pitchFamily="18" charset="2"/>
                            </a:rPr>
                            <a:t>puls</a:t>
                          </a:r>
                          <a:r>
                            <a:rPr lang="it-IT" sz="1400" b="0" baseline="0" dirty="0">
                              <a:solidFill>
                                <a:schemeClr val="tx1"/>
                              </a:solidFill>
                              <a:latin typeface="+mn-lt"/>
                              <a:sym typeface="Symbol" panose="05050102010706020507" pitchFamily="18" charset="2"/>
                            </a:rPr>
                            <a:t>)</a:t>
                          </a:r>
                          <a:endParaRPr lang="it-IT" sz="1400" b="0" baseline="0" dirty="0">
                            <a:solidFill>
                              <a:schemeClr val="tx1"/>
                            </a:solidFill>
                            <a:latin typeface="+mn-lt"/>
                          </a:endParaRPr>
                        </a:p>
                      </a:txBody>
                      <a:tcPr anchor="ctr">
                        <a:lnL w="12700" cmpd="sng">
                          <a:solidFill>
                            <a:sysClr val="windowText" lastClr="000000"/>
                          </a:solidFill>
                        </a:lnL>
                        <a:lnR w="12700" cmpd="sng">
                          <a:solidFill>
                            <a:sysClr val="windowText" lastClr="000000"/>
                          </a:solidFill>
                        </a:lnR>
                        <a:lnT w="12700" cmpd="sng">
                          <a:solidFill>
                            <a:sysClr val="windowText" lastClr="000000"/>
                          </a:solidFill>
                        </a:lnT>
                        <a:lnB w="12700" cmpd="sng">
                          <a:solidFill>
                            <a:sysClr val="windowText" lastClr="000000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92D050"/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1pPr>
                          <a:lvl2pPr marL="457152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2pPr>
                          <a:lvl3pPr marL="914305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3pPr>
                          <a:lvl4pPr marL="1371457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4pPr>
                          <a:lvl5pPr marL="1828610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5pPr>
                          <a:lvl6pPr marL="2285763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6pPr>
                          <a:lvl7pPr marL="2742916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7pPr>
                          <a:lvl8pPr marL="3200068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8pPr>
                          <a:lvl9pPr marL="3657221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:r>
                            <a:rPr lang="it-IT" sz="1400" b="0" dirty="0">
                              <a:solidFill>
                                <a:schemeClr val="tx1"/>
                              </a:solidFill>
                              <a:latin typeface="+mn-lt"/>
                            </a:rPr>
                            <a:t>&lt;20 </a:t>
                          </a:r>
                          <a:r>
                            <a:rPr lang="it-IT" sz="1400" b="0" baseline="30000" dirty="0" err="1">
                              <a:solidFill>
                                <a:schemeClr val="tx1"/>
                              </a:solidFill>
                              <a:latin typeface="+mn-lt"/>
                            </a:rPr>
                            <a:t>o</a:t>
                          </a:r>
                          <a:r>
                            <a:rPr lang="it-IT" sz="1400" b="0" dirty="0" err="1">
                              <a:solidFill>
                                <a:schemeClr val="tx1"/>
                              </a:solidFill>
                              <a:latin typeface="+mn-lt"/>
                            </a:rPr>
                            <a:t>C</a:t>
                          </a:r>
                          <a:endParaRPr lang="it-IT" sz="1400" b="0" dirty="0">
                            <a:solidFill>
                              <a:schemeClr val="tx1"/>
                            </a:solidFill>
                            <a:latin typeface="+mn-lt"/>
                          </a:endParaRPr>
                        </a:p>
                      </a:txBody>
                      <a:tcPr anchor="ctr">
                        <a:lnL w="12700" cmpd="sng">
                          <a:solidFill>
                            <a:sysClr val="windowText" lastClr="000000"/>
                          </a:solidFill>
                        </a:lnL>
                        <a:lnR w="12700" cmpd="sng">
                          <a:solidFill>
                            <a:sysClr val="windowText" lastClr="000000"/>
                          </a:solidFill>
                        </a:lnR>
                        <a:lnT w="12700" cmpd="sng">
                          <a:solidFill>
                            <a:sysClr val="windowText" lastClr="000000"/>
                          </a:solidFill>
                        </a:lnT>
                        <a:lnB w="12700" cmpd="sng">
                          <a:solidFill>
                            <a:sysClr val="windowText" lastClr="000000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92D050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13"/>
                      </a:ext>
                    </a:extLst>
                  </a:tr>
                  <a:tr h="304800">
                    <a:tc>
                      <a:txBody>
                        <a:bodyPr/>
                        <a:lstStyle>
                          <a:lvl1pPr marL="0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1pPr>
                          <a:lvl2pPr marL="457152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2pPr>
                          <a:lvl3pPr marL="914305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3pPr>
                          <a:lvl4pPr marL="1371457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4pPr>
                          <a:lvl5pPr marL="1828610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5pPr>
                          <a:lvl6pPr marL="2285763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6pPr>
                          <a:lvl7pPr marL="2742916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7pPr>
                          <a:lvl8pPr marL="3200068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8pPr>
                          <a:lvl9pPr marL="3657221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:r>
                            <a:rPr lang="it-IT" sz="1400" b="0" baseline="0" dirty="0">
                              <a:solidFill>
                                <a:schemeClr val="tx1"/>
                              </a:solidFill>
                              <a:latin typeface="+mn-lt"/>
                            </a:rPr>
                            <a:t>RF </a:t>
                          </a:r>
                          <a:r>
                            <a:rPr lang="it-IT" sz="1400" b="0" baseline="0" dirty="0" err="1">
                              <a:solidFill>
                                <a:schemeClr val="tx1"/>
                              </a:solidFill>
                              <a:latin typeface="+mn-lt"/>
                            </a:rPr>
                            <a:t>pulse</a:t>
                          </a:r>
                          <a:r>
                            <a:rPr lang="it-IT" sz="1400" b="0" baseline="0" dirty="0">
                              <a:solidFill>
                                <a:schemeClr val="tx1"/>
                              </a:solidFill>
                              <a:latin typeface="+mn-lt"/>
                            </a:rPr>
                            <a:t> </a:t>
                          </a:r>
                          <a:r>
                            <a:rPr lang="it-IT" sz="1400" b="0" baseline="0" dirty="0" err="1">
                              <a:solidFill>
                                <a:schemeClr val="tx1"/>
                              </a:solidFill>
                              <a:latin typeface="+mn-lt"/>
                            </a:rPr>
                            <a:t>length</a:t>
                          </a:r>
                          <a:r>
                            <a:rPr lang="it-IT" sz="1400" b="0" baseline="0" dirty="0">
                              <a:solidFill>
                                <a:schemeClr val="tx1"/>
                              </a:solidFill>
                              <a:latin typeface="+mn-lt"/>
                            </a:rPr>
                            <a:t> (T</a:t>
                          </a:r>
                          <a:r>
                            <a:rPr lang="it-IT" sz="1400" b="0" baseline="-25000" dirty="0">
                              <a:solidFill>
                                <a:schemeClr val="tx1"/>
                              </a:solidFill>
                              <a:latin typeface="+mn-lt"/>
                            </a:rPr>
                            <a:t>RF</a:t>
                          </a:r>
                          <a:r>
                            <a:rPr lang="it-IT" sz="1400" b="0" baseline="0" dirty="0">
                              <a:solidFill>
                                <a:schemeClr val="tx1"/>
                              </a:solidFill>
                              <a:latin typeface="+mn-lt"/>
                            </a:rPr>
                            <a:t>)</a:t>
                          </a:r>
                        </a:p>
                      </a:txBody>
                      <a:tcPr anchor="ctr">
                        <a:lnL w="12700" cmpd="sng">
                          <a:solidFill>
                            <a:sysClr val="windowText" lastClr="000000"/>
                          </a:solidFill>
                        </a:lnL>
                        <a:lnR w="12700" cmpd="sng">
                          <a:solidFill>
                            <a:sysClr val="windowText" lastClr="000000"/>
                          </a:solidFill>
                        </a:lnR>
                        <a:lnT w="12700" cmpd="sng">
                          <a:solidFill>
                            <a:sysClr val="windowText" lastClr="000000"/>
                          </a:solidFill>
                        </a:lnT>
                        <a:lnB w="12700" cmpd="sng">
                          <a:solidFill>
                            <a:sysClr val="windowText" lastClr="000000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92D050"/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1pPr>
                          <a:lvl2pPr marL="457152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2pPr>
                          <a:lvl3pPr marL="914305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3pPr>
                          <a:lvl4pPr marL="1371457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4pPr>
                          <a:lvl5pPr marL="1828610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5pPr>
                          <a:lvl6pPr marL="2285763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6pPr>
                          <a:lvl7pPr marL="2742916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7pPr>
                          <a:lvl8pPr marL="3200068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8pPr>
                          <a:lvl9pPr marL="3657221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:r>
                            <a:rPr lang="it-IT" sz="1400" b="0" dirty="0">
                              <a:solidFill>
                                <a:schemeClr val="tx1"/>
                              </a:solidFill>
                              <a:latin typeface="+mn-lt"/>
                            </a:rPr>
                            <a:t>300 ns</a:t>
                          </a:r>
                        </a:p>
                      </a:txBody>
                      <a:tcPr anchor="ctr">
                        <a:lnL w="12700" cmpd="sng">
                          <a:solidFill>
                            <a:sysClr val="windowText" lastClr="000000"/>
                          </a:solidFill>
                        </a:lnL>
                        <a:lnR w="12700" cmpd="sng">
                          <a:solidFill>
                            <a:sysClr val="windowText" lastClr="000000"/>
                          </a:solidFill>
                        </a:lnR>
                        <a:lnT w="12700" cmpd="sng">
                          <a:solidFill>
                            <a:sysClr val="windowText" lastClr="000000"/>
                          </a:solidFill>
                        </a:lnT>
                        <a:lnB w="12700" cmpd="sng">
                          <a:solidFill>
                            <a:sysClr val="windowText" lastClr="000000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92D050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443666066"/>
                      </a:ext>
                    </a:extLst>
                  </a:tr>
                  <a:tr h="304800">
                    <a:tc>
                      <a:txBody>
                        <a:bodyPr/>
                        <a:lstStyle>
                          <a:lvl1pPr marL="0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1pPr>
                          <a:lvl2pPr marL="457152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2pPr>
                          <a:lvl3pPr marL="914305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3pPr>
                          <a:lvl4pPr marL="1371457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4pPr>
                          <a:lvl5pPr marL="1828610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5pPr>
                          <a:lvl6pPr marL="2285763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6pPr>
                          <a:lvl7pPr marL="2742916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7pPr>
                          <a:lvl8pPr marL="3200068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8pPr>
                          <a:lvl9pPr marL="3657221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:r>
                            <a:rPr lang="it-IT" sz="1400" b="0" baseline="0" dirty="0" err="1">
                              <a:solidFill>
                                <a:schemeClr val="tx1"/>
                              </a:solidFill>
                              <a:latin typeface="+mn-lt"/>
                            </a:rPr>
                            <a:t>Av</a:t>
                          </a:r>
                          <a:r>
                            <a:rPr lang="it-IT" sz="1400" b="0" baseline="0" dirty="0">
                              <a:solidFill>
                                <a:schemeClr val="tx1"/>
                              </a:solidFill>
                              <a:latin typeface="+mn-lt"/>
                            </a:rPr>
                            <a:t> </a:t>
                          </a:r>
                          <a:r>
                            <a:rPr lang="it-IT" sz="1400" b="0" baseline="0" dirty="0" err="1">
                              <a:solidFill>
                                <a:schemeClr val="tx1"/>
                              </a:solidFill>
                              <a:latin typeface="+mn-lt"/>
                            </a:rPr>
                            <a:t>diss</a:t>
                          </a:r>
                          <a:r>
                            <a:rPr lang="it-IT" sz="1400" b="0" baseline="0" dirty="0">
                              <a:solidFill>
                                <a:schemeClr val="tx1"/>
                              </a:solidFill>
                              <a:latin typeface="+mn-lt"/>
                            </a:rPr>
                            <a:t> </a:t>
                          </a:r>
                          <a:r>
                            <a:rPr lang="it-IT" sz="1400" b="0" baseline="0" dirty="0" err="1">
                              <a:solidFill>
                                <a:schemeClr val="tx1"/>
                              </a:solidFill>
                              <a:latin typeface="+mn-lt"/>
                            </a:rPr>
                            <a:t>power</a:t>
                          </a:r>
                          <a:r>
                            <a:rPr lang="it-IT" sz="1400" b="0" baseline="0" dirty="0">
                              <a:solidFill>
                                <a:schemeClr val="tx1"/>
                              </a:solidFill>
                              <a:latin typeface="+mn-lt"/>
                            </a:rPr>
                            <a:t> (</a:t>
                          </a:r>
                          <a:r>
                            <a:rPr lang="it-IT" sz="1400" b="0" baseline="0" dirty="0" err="1">
                              <a:solidFill>
                                <a:schemeClr val="tx1"/>
                              </a:solidFill>
                              <a:latin typeface="+mn-lt"/>
                            </a:rPr>
                            <a:t>P</a:t>
                          </a:r>
                          <a:r>
                            <a:rPr lang="it-IT" sz="1400" b="0" baseline="-25000" dirty="0" err="1">
                              <a:solidFill>
                                <a:schemeClr val="tx1"/>
                              </a:solidFill>
                              <a:latin typeface="+mn-lt"/>
                            </a:rPr>
                            <a:t>av</a:t>
                          </a:r>
                          <a:r>
                            <a:rPr lang="it-IT" sz="1400" b="0" baseline="0" dirty="0">
                              <a:solidFill>
                                <a:schemeClr val="tx1"/>
                              </a:solidFill>
                              <a:latin typeface="+mn-lt"/>
                            </a:rPr>
                            <a:t>)</a:t>
                          </a:r>
                        </a:p>
                      </a:txBody>
                      <a:tcPr anchor="ctr">
                        <a:lnL w="12700" cmpd="sng">
                          <a:solidFill>
                            <a:sysClr val="windowText" lastClr="000000"/>
                          </a:solidFill>
                        </a:lnL>
                        <a:lnR w="12700" cmpd="sng">
                          <a:solidFill>
                            <a:sysClr val="windowText" lastClr="000000"/>
                          </a:solidFill>
                        </a:lnR>
                        <a:lnT w="12700" cmpd="sng">
                          <a:solidFill>
                            <a:sysClr val="windowText" lastClr="000000"/>
                          </a:solidFill>
                        </a:lnT>
                        <a:lnB w="12700" cmpd="sng">
                          <a:solidFill>
                            <a:sysClr val="windowText" lastClr="000000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92D050"/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1pPr>
                          <a:lvl2pPr marL="457152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2pPr>
                          <a:lvl3pPr marL="914305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3pPr>
                          <a:lvl4pPr marL="1371457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4pPr>
                          <a:lvl5pPr marL="1828610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5pPr>
                          <a:lvl6pPr marL="2285763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6pPr>
                          <a:lvl7pPr marL="2742916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7pPr>
                          <a:lvl8pPr marL="3200068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8pPr>
                          <a:lvl9pPr marL="3657221" algn="l" defTabSz="457152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:r>
                            <a:rPr lang="it-IT" sz="1400" b="0" dirty="0">
                              <a:solidFill>
                                <a:schemeClr val="tx1"/>
                              </a:solidFill>
                              <a:latin typeface="+mn-lt"/>
                            </a:rPr>
                            <a:t>2300 W</a:t>
                          </a:r>
                        </a:p>
                      </a:txBody>
                      <a:tcPr anchor="ctr">
                        <a:lnL w="12700" cmpd="sng">
                          <a:solidFill>
                            <a:sysClr val="windowText" lastClr="000000"/>
                          </a:solidFill>
                        </a:lnL>
                        <a:lnR w="12700" cmpd="sng">
                          <a:solidFill>
                            <a:sysClr val="windowText" lastClr="000000"/>
                          </a:solidFill>
                        </a:lnR>
                        <a:lnT w="12700" cmpd="sng">
                          <a:solidFill>
                            <a:sysClr val="windowText" lastClr="000000"/>
                          </a:solidFill>
                        </a:lnT>
                        <a:lnB w="12700" cmpd="sng">
                          <a:solidFill>
                            <a:sysClr val="windowText" lastClr="000000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92D050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883591787"/>
                      </a:ext>
                    </a:extLst>
                  </a:tr>
                </a:tbl>
              </a:graphicData>
            </a:graphic>
          </p:graphicFrame>
        </mc:Fallback>
      </mc:AlternateContent>
      <p:pic>
        <p:nvPicPr>
          <p:cNvPr id="50" name="Immagine 4">
            <a:extLst>
              <a:ext uri="{FF2B5EF4-FFF2-40B4-BE49-F238E27FC236}">
                <a16:creationId xmlns:a16="http://schemas.microsoft.com/office/drawing/2014/main" id="{6E565A70-43E1-4E2B-80DB-DB4B03D5F50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0297" r="10433" b="13446"/>
          <a:stretch/>
        </p:blipFill>
        <p:spPr>
          <a:xfrm>
            <a:off x="959321" y="1494631"/>
            <a:ext cx="3360000" cy="2520000"/>
          </a:xfrm>
          <a:prstGeom prst="rect">
            <a:avLst/>
          </a:prstGeom>
        </p:spPr>
      </p:pic>
      <p:cxnSp>
        <p:nvCxnSpPr>
          <p:cNvPr id="51" name="Connettore 2 6">
            <a:extLst>
              <a:ext uri="{FF2B5EF4-FFF2-40B4-BE49-F238E27FC236}">
                <a16:creationId xmlns:a16="http://schemas.microsoft.com/office/drawing/2014/main" id="{FC9F7BA3-353A-4250-9561-9326DCD02809}"/>
              </a:ext>
            </a:extLst>
          </p:cNvPr>
          <p:cNvCxnSpPr/>
          <p:nvPr/>
        </p:nvCxnSpPr>
        <p:spPr>
          <a:xfrm>
            <a:off x="2997631" y="1494631"/>
            <a:ext cx="360000" cy="360000"/>
          </a:xfrm>
          <a:prstGeom prst="straightConnector1">
            <a:avLst/>
          </a:prstGeom>
          <a:noFill/>
          <a:ln w="28575" cap="flat" cmpd="sng" algn="ctr">
            <a:solidFill>
              <a:sysClr val="windowText" lastClr="000000"/>
            </a:solidFill>
            <a:prstDash val="solid"/>
            <a:miter lim="800000"/>
            <a:headEnd type="none" w="med" len="med"/>
            <a:tailEnd type="arrow" w="med" len="med"/>
          </a:ln>
          <a:effectLst/>
        </p:spPr>
      </p:cxnSp>
      <p:cxnSp>
        <p:nvCxnSpPr>
          <p:cNvPr id="52" name="Connettore 2 7">
            <a:extLst>
              <a:ext uri="{FF2B5EF4-FFF2-40B4-BE49-F238E27FC236}">
                <a16:creationId xmlns:a16="http://schemas.microsoft.com/office/drawing/2014/main" id="{2B5C7C82-2A78-417A-B120-AA9E658D68C9}"/>
              </a:ext>
            </a:extLst>
          </p:cNvPr>
          <p:cNvCxnSpPr/>
          <p:nvPr/>
        </p:nvCxnSpPr>
        <p:spPr>
          <a:xfrm>
            <a:off x="1197631" y="1854631"/>
            <a:ext cx="144000" cy="720000"/>
          </a:xfrm>
          <a:prstGeom prst="straightConnector1">
            <a:avLst/>
          </a:prstGeom>
          <a:noFill/>
          <a:ln w="28575" cap="flat" cmpd="sng" algn="ctr">
            <a:solidFill>
              <a:sysClr val="windowText" lastClr="000000"/>
            </a:solidFill>
            <a:prstDash val="solid"/>
            <a:miter lim="800000"/>
            <a:headEnd type="none" w="med" len="med"/>
            <a:tailEnd type="arrow" w="med" len="med"/>
          </a:ln>
          <a:effectLst/>
        </p:spPr>
      </p:cxnSp>
      <p:cxnSp>
        <p:nvCxnSpPr>
          <p:cNvPr id="53" name="Connettore 2 11">
            <a:extLst>
              <a:ext uri="{FF2B5EF4-FFF2-40B4-BE49-F238E27FC236}">
                <a16:creationId xmlns:a16="http://schemas.microsoft.com/office/drawing/2014/main" id="{2FE3B2EB-1978-48D9-9AC9-C72470255B90}"/>
              </a:ext>
            </a:extLst>
          </p:cNvPr>
          <p:cNvCxnSpPr>
            <a:cxnSpLocks/>
          </p:cNvCxnSpPr>
          <p:nvPr/>
        </p:nvCxnSpPr>
        <p:spPr>
          <a:xfrm flipV="1">
            <a:off x="959321" y="3402623"/>
            <a:ext cx="113341" cy="972008"/>
          </a:xfrm>
          <a:prstGeom prst="straightConnector1">
            <a:avLst/>
          </a:prstGeom>
          <a:noFill/>
          <a:ln w="28575" cap="flat" cmpd="sng" algn="ctr">
            <a:solidFill>
              <a:sysClr val="windowText" lastClr="000000"/>
            </a:solidFill>
            <a:prstDash val="solid"/>
            <a:miter lim="800000"/>
            <a:headEnd type="none" w="med" len="med"/>
            <a:tailEnd type="arrow" w="med" len="med"/>
          </a:ln>
          <a:effectLst/>
        </p:spPr>
      </p:cxnSp>
      <p:cxnSp>
        <p:nvCxnSpPr>
          <p:cNvPr id="54" name="Connettore 2 14">
            <a:extLst>
              <a:ext uri="{FF2B5EF4-FFF2-40B4-BE49-F238E27FC236}">
                <a16:creationId xmlns:a16="http://schemas.microsoft.com/office/drawing/2014/main" id="{06496F0D-B30F-4E8C-9E12-DAD840066DF4}"/>
              </a:ext>
            </a:extLst>
          </p:cNvPr>
          <p:cNvCxnSpPr/>
          <p:nvPr/>
        </p:nvCxnSpPr>
        <p:spPr>
          <a:xfrm flipH="1" flipV="1">
            <a:off x="1856063" y="3474631"/>
            <a:ext cx="929045" cy="360000"/>
          </a:xfrm>
          <a:prstGeom prst="straightConnector1">
            <a:avLst/>
          </a:prstGeom>
          <a:noFill/>
          <a:ln w="28575" cap="flat" cmpd="sng" algn="ctr">
            <a:solidFill>
              <a:sysClr val="windowText" lastClr="000000"/>
            </a:solidFill>
            <a:prstDash val="solid"/>
            <a:miter lim="800000"/>
            <a:headEnd type="none" w="med" len="med"/>
            <a:tailEnd type="arrow" w="med" len="med"/>
          </a:ln>
          <a:effectLst/>
        </p:spPr>
      </p:cxnSp>
      <p:sp>
        <p:nvSpPr>
          <p:cNvPr id="55" name="CasellaDiTesto 17">
            <a:extLst>
              <a:ext uri="{FF2B5EF4-FFF2-40B4-BE49-F238E27FC236}">
                <a16:creationId xmlns:a16="http://schemas.microsoft.com/office/drawing/2014/main" id="{CD44615A-616F-490B-ADA4-AD81E2760D6E}"/>
              </a:ext>
            </a:extLst>
          </p:cNvPr>
          <p:cNvSpPr txBox="1"/>
          <p:nvPr/>
        </p:nvSpPr>
        <p:spPr>
          <a:xfrm>
            <a:off x="2348006" y="1125299"/>
            <a:ext cx="18032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it-IT" sz="1800" dirty="0" err="1">
                <a:solidFill>
                  <a:prstClr val="black"/>
                </a:solidFill>
                <a:latin typeface="Calibri" panose="020F0502020204030204"/>
                <a:ea typeface="+mn-ea"/>
              </a:rPr>
              <a:t>Accelerating</a:t>
            </a:r>
            <a:r>
              <a:rPr lang="it-IT" sz="1800" dirty="0">
                <a:solidFill>
                  <a:prstClr val="black"/>
                </a:solidFill>
                <a:latin typeface="Calibri" panose="020F0502020204030204"/>
                <a:ea typeface="+mn-ea"/>
              </a:rPr>
              <a:t> </a:t>
            </a:r>
            <a:r>
              <a:rPr lang="it-IT" sz="1800" dirty="0" err="1">
                <a:solidFill>
                  <a:prstClr val="black"/>
                </a:solidFill>
                <a:latin typeface="Calibri" panose="020F0502020204030204"/>
                <a:ea typeface="+mn-ea"/>
              </a:rPr>
              <a:t>cells</a:t>
            </a:r>
            <a:endParaRPr lang="it-IT" sz="1800" dirty="0">
              <a:solidFill>
                <a:prstClr val="black"/>
              </a:solidFill>
              <a:latin typeface="Calibri" panose="020F0502020204030204"/>
              <a:ea typeface="+mn-ea"/>
            </a:endParaRPr>
          </a:p>
        </p:txBody>
      </p:sp>
      <p:sp>
        <p:nvSpPr>
          <p:cNvPr id="56" name="CasellaDiTesto 20">
            <a:extLst>
              <a:ext uri="{FF2B5EF4-FFF2-40B4-BE49-F238E27FC236}">
                <a16:creationId xmlns:a16="http://schemas.microsoft.com/office/drawing/2014/main" id="{FA8EAFAB-4A37-423E-B520-91023E41E774}"/>
              </a:ext>
            </a:extLst>
          </p:cNvPr>
          <p:cNvSpPr txBox="1"/>
          <p:nvPr/>
        </p:nvSpPr>
        <p:spPr>
          <a:xfrm>
            <a:off x="695752" y="1514674"/>
            <a:ext cx="9589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it-IT" sz="1800" dirty="0">
                <a:solidFill>
                  <a:prstClr val="black"/>
                </a:solidFill>
                <a:latin typeface="Calibri" panose="020F0502020204030204"/>
                <a:ea typeface="+mn-ea"/>
              </a:rPr>
              <a:t>RF </a:t>
            </a:r>
            <a:r>
              <a:rPr lang="it-IT" sz="1800" dirty="0" err="1">
                <a:solidFill>
                  <a:prstClr val="black"/>
                </a:solidFill>
                <a:latin typeface="Calibri" panose="020F0502020204030204"/>
                <a:ea typeface="+mn-ea"/>
              </a:rPr>
              <a:t>ports</a:t>
            </a:r>
            <a:endParaRPr lang="it-IT" sz="1800" dirty="0">
              <a:solidFill>
                <a:prstClr val="black"/>
              </a:solidFill>
              <a:latin typeface="Calibri" panose="020F0502020204030204"/>
              <a:ea typeface="+mn-ea"/>
            </a:endParaRPr>
          </a:p>
        </p:txBody>
      </p:sp>
      <p:sp>
        <p:nvSpPr>
          <p:cNvPr id="57" name="CasellaDiTesto 21">
            <a:extLst>
              <a:ext uri="{FF2B5EF4-FFF2-40B4-BE49-F238E27FC236}">
                <a16:creationId xmlns:a16="http://schemas.microsoft.com/office/drawing/2014/main" id="{15E9E513-149C-4FDE-9B97-DFADC5B68D6B}"/>
              </a:ext>
            </a:extLst>
          </p:cNvPr>
          <p:cNvSpPr txBox="1"/>
          <p:nvPr/>
        </p:nvSpPr>
        <p:spPr>
          <a:xfrm>
            <a:off x="2770172" y="3739965"/>
            <a:ext cx="15584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it-IT" sz="1800" dirty="0" err="1">
                <a:solidFill>
                  <a:prstClr val="black"/>
                </a:solidFill>
                <a:latin typeface="Calibri" panose="020F0502020204030204"/>
                <a:ea typeface="+mn-ea"/>
              </a:rPr>
              <a:t>Pumping</a:t>
            </a:r>
            <a:r>
              <a:rPr lang="it-IT" sz="1800" dirty="0">
                <a:solidFill>
                  <a:prstClr val="black"/>
                </a:solidFill>
                <a:latin typeface="Calibri" panose="020F0502020204030204"/>
                <a:ea typeface="+mn-ea"/>
              </a:rPr>
              <a:t> </a:t>
            </a:r>
            <a:r>
              <a:rPr lang="it-IT" sz="1800" dirty="0" err="1">
                <a:solidFill>
                  <a:prstClr val="black"/>
                </a:solidFill>
                <a:latin typeface="Calibri" panose="020F0502020204030204"/>
                <a:ea typeface="+mn-ea"/>
              </a:rPr>
              <a:t>ports</a:t>
            </a:r>
            <a:endParaRPr lang="it-IT" sz="1800" dirty="0">
              <a:solidFill>
                <a:prstClr val="black"/>
              </a:solidFill>
              <a:latin typeface="Calibri" panose="020F0502020204030204"/>
              <a:ea typeface="+mn-ea"/>
            </a:endParaRPr>
          </a:p>
        </p:txBody>
      </p:sp>
      <p:sp>
        <p:nvSpPr>
          <p:cNvPr id="58" name="CasellaDiTesto 22">
            <a:extLst>
              <a:ext uri="{FF2B5EF4-FFF2-40B4-BE49-F238E27FC236}">
                <a16:creationId xmlns:a16="http://schemas.microsoft.com/office/drawing/2014/main" id="{5BE48E24-FC73-4082-B5B0-39842988C420}"/>
              </a:ext>
            </a:extLst>
          </p:cNvPr>
          <p:cNvSpPr txBox="1"/>
          <p:nvPr/>
        </p:nvSpPr>
        <p:spPr>
          <a:xfrm>
            <a:off x="371256" y="4368152"/>
            <a:ext cx="12218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it-IT" sz="1800" dirty="0">
                <a:solidFill>
                  <a:prstClr val="black"/>
                </a:solidFill>
                <a:latin typeface="Calibri" panose="020F0502020204030204"/>
                <a:ea typeface="+mn-ea"/>
              </a:rPr>
              <a:t>Laser </a:t>
            </a:r>
            <a:r>
              <a:rPr lang="it-IT" sz="1800" dirty="0" err="1">
                <a:solidFill>
                  <a:prstClr val="black"/>
                </a:solidFill>
                <a:latin typeface="Calibri" panose="020F0502020204030204"/>
                <a:ea typeface="+mn-ea"/>
              </a:rPr>
              <a:t>ports</a:t>
            </a:r>
            <a:endParaRPr lang="it-IT" sz="1800" dirty="0">
              <a:solidFill>
                <a:prstClr val="black"/>
              </a:solidFill>
              <a:latin typeface="Calibri" panose="020F0502020204030204"/>
              <a:ea typeface="+mn-ea"/>
            </a:endParaRPr>
          </a:p>
        </p:txBody>
      </p:sp>
      <p:pic>
        <p:nvPicPr>
          <p:cNvPr id="59" name="Immagine 23">
            <a:extLst>
              <a:ext uri="{FF2B5EF4-FFF2-40B4-BE49-F238E27FC236}">
                <a16:creationId xmlns:a16="http://schemas.microsoft.com/office/drawing/2014/main" id="{C0CD90C9-EC29-43C2-B615-D3B6EE50F843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5365" t="6723" r="6706" b="21149"/>
          <a:stretch/>
        </p:blipFill>
        <p:spPr>
          <a:xfrm>
            <a:off x="465924" y="4890006"/>
            <a:ext cx="3401666" cy="1889814"/>
          </a:xfrm>
          <a:prstGeom prst="rect">
            <a:avLst/>
          </a:prstGeom>
        </p:spPr>
      </p:pic>
      <p:pic>
        <p:nvPicPr>
          <p:cNvPr id="60" name="Immagine 24">
            <a:extLst>
              <a:ext uri="{FF2B5EF4-FFF2-40B4-BE49-F238E27FC236}">
                <a16:creationId xmlns:a16="http://schemas.microsoft.com/office/drawing/2014/main" id="{5FE60573-3281-4491-B609-79FFCCC1EFFF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41341" t="-490" r="45671" b="7236"/>
          <a:stretch/>
        </p:blipFill>
        <p:spPr>
          <a:xfrm rot="16200000">
            <a:off x="6250418" y="3628899"/>
            <a:ext cx="1080000" cy="4654428"/>
          </a:xfrm>
          <a:prstGeom prst="rect">
            <a:avLst/>
          </a:prstGeom>
        </p:spPr>
      </p:pic>
      <p:sp>
        <p:nvSpPr>
          <p:cNvPr id="61" name="Rettangolo 25">
            <a:extLst>
              <a:ext uri="{FF2B5EF4-FFF2-40B4-BE49-F238E27FC236}">
                <a16:creationId xmlns:a16="http://schemas.microsoft.com/office/drawing/2014/main" id="{8105D9D4-4C80-42E1-8B90-36AD6B73F0D6}"/>
              </a:ext>
            </a:extLst>
          </p:cNvPr>
          <p:cNvSpPr/>
          <p:nvPr/>
        </p:nvSpPr>
        <p:spPr>
          <a:xfrm>
            <a:off x="5815092" y="5060390"/>
            <a:ext cx="2060028" cy="564316"/>
          </a:xfrm>
          <a:prstGeom prst="rect">
            <a:avLst/>
          </a:prstGeom>
          <a:solidFill>
            <a:srgbClr val="5B9BD5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800" b="0" i="0" u="none" strike="noStrike" kern="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solenoid</a:t>
            </a:r>
            <a:endParaRPr kumimoji="0" lang="it-IT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2" name="CasellaDiTesto 26">
            <a:extLst>
              <a:ext uri="{FF2B5EF4-FFF2-40B4-BE49-F238E27FC236}">
                <a16:creationId xmlns:a16="http://schemas.microsoft.com/office/drawing/2014/main" id="{D223BD60-FA21-44FC-A6AB-2FE0080AF27B}"/>
              </a:ext>
            </a:extLst>
          </p:cNvPr>
          <p:cNvSpPr txBox="1"/>
          <p:nvPr/>
        </p:nvSpPr>
        <p:spPr>
          <a:xfrm>
            <a:off x="4391892" y="6129524"/>
            <a:ext cx="490642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it-IT" sz="1400" dirty="0">
                <a:solidFill>
                  <a:prstClr val="black"/>
                </a:solidFill>
                <a:latin typeface="Calibri" panose="020F0502020204030204"/>
                <a:ea typeface="+mn-ea"/>
              </a:rPr>
              <a:t>NB: in the </a:t>
            </a:r>
            <a:r>
              <a:rPr lang="it-IT" sz="1400" dirty="0" err="1">
                <a:solidFill>
                  <a:prstClr val="black"/>
                </a:solidFill>
                <a:latin typeface="Calibri" panose="020F0502020204030204"/>
                <a:ea typeface="+mn-ea"/>
              </a:rPr>
              <a:t>present</a:t>
            </a:r>
            <a:r>
              <a:rPr lang="it-IT" sz="1400" dirty="0">
                <a:solidFill>
                  <a:prstClr val="black"/>
                </a:solidFill>
                <a:latin typeface="Calibri" panose="020F0502020204030204"/>
                <a:ea typeface="+mn-ea"/>
              </a:rPr>
              <a:t> </a:t>
            </a:r>
            <a:r>
              <a:rPr lang="it-IT" sz="1400" dirty="0" err="1">
                <a:solidFill>
                  <a:prstClr val="black"/>
                </a:solidFill>
                <a:latin typeface="Calibri" panose="020F0502020204030204"/>
                <a:ea typeface="+mn-ea"/>
              </a:rPr>
              <a:t>configuration</a:t>
            </a:r>
            <a:r>
              <a:rPr lang="it-IT" sz="1400" dirty="0">
                <a:solidFill>
                  <a:prstClr val="black"/>
                </a:solidFill>
                <a:latin typeface="Calibri" panose="020F0502020204030204"/>
                <a:ea typeface="+mn-ea"/>
              </a:rPr>
              <a:t> </a:t>
            </a:r>
            <a:r>
              <a:rPr lang="it-IT" sz="1400" b="1" dirty="0">
                <a:solidFill>
                  <a:prstClr val="black"/>
                </a:solidFill>
                <a:latin typeface="Calibri" panose="020F0502020204030204"/>
                <a:ea typeface="+mn-ea"/>
              </a:rPr>
              <a:t>2 klystrons </a:t>
            </a:r>
            <a:r>
              <a:rPr lang="it-IT" sz="1400" dirty="0">
                <a:solidFill>
                  <a:prstClr val="black"/>
                </a:solidFill>
                <a:latin typeface="Calibri" panose="020F0502020204030204"/>
                <a:ea typeface="+mn-ea"/>
              </a:rPr>
              <a:t>are </a:t>
            </a:r>
            <a:r>
              <a:rPr lang="it-IT" sz="1400" dirty="0" err="1">
                <a:solidFill>
                  <a:prstClr val="black"/>
                </a:solidFill>
                <a:latin typeface="Calibri" panose="020F0502020204030204"/>
                <a:ea typeface="+mn-ea"/>
              </a:rPr>
              <a:t>needed</a:t>
            </a:r>
            <a:r>
              <a:rPr lang="it-IT" sz="1400" dirty="0">
                <a:solidFill>
                  <a:prstClr val="black"/>
                </a:solidFill>
                <a:latin typeface="Calibri" panose="020F0502020204030204"/>
                <a:ea typeface="+mn-ea"/>
              </a:rPr>
              <a:t> to </a:t>
            </a:r>
            <a:r>
              <a:rPr lang="it-IT" sz="1400" dirty="0" err="1">
                <a:solidFill>
                  <a:prstClr val="black"/>
                </a:solidFill>
                <a:latin typeface="Calibri" panose="020F0502020204030204"/>
                <a:ea typeface="+mn-ea"/>
              </a:rPr>
              <a:t>reach</a:t>
            </a:r>
            <a:r>
              <a:rPr lang="it-IT" sz="1400" dirty="0">
                <a:solidFill>
                  <a:prstClr val="black"/>
                </a:solidFill>
                <a:latin typeface="Calibri" panose="020F0502020204030204"/>
                <a:ea typeface="+mn-ea"/>
              </a:rPr>
              <a:t> </a:t>
            </a:r>
            <a:r>
              <a:rPr lang="it-IT" sz="1400" b="1" dirty="0">
                <a:solidFill>
                  <a:prstClr val="black"/>
                </a:solidFill>
                <a:latin typeface="Calibri" panose="020F0502020204030204"/>
                <a:ea typeface="+mn-ea"/>
              </a:rPr>
              <a:t>160 MV/m </a:t>
            </a:r>
            <a:r>
              <a:rPr lang="it-IT" sz="1400" dirty="0">
                <a:solidFill>
                  <a:prstClr val="black"/>
                </a:solidFill>
                <a:latin typeface="Calibri" panose="020F0502020204030204"/>
                <a:ea typeface="+mn-ea"/>
              </a:rPr>
              <a:t>on the </a:t>
            </a:r>
            <a:r>
              <a:rPr lang="it-IT" sz="1400" dirty="0" err="1">
                <a:solidFill>
                  <a:prstClr val="black"/>
                </a:solidFill>
                <a:latin typeface="Calibri" panose="020F0502020204030204"/>
                <a:ea typeface="+mn-ea"/>
              </a:rPr>
              <a:t>cathode</a:t>
            </a:r>
            <a:r>
              <a:rPr lang="it-IT" sz="1400" dirty="0">
                <a:solidFill>
                  <a:prstClr val="black"/>
                </a:solidFill>
                <a:latin typeface="Calibri" panose="020F0502020204030204"/>
                <a:ea typeface="+mn-ea"/>
              </a:rPr>
              <a:t> </a:t>
            </a:r>
            <a:r>
              <a:rPr lang="it-IT" sz="1400" dirty="0" err="1">
                <a:solidFill>
                  <a:prstClr val="black"/>
                </a:solidFill>
                <a:latin typeface="Calibri" panose="020F0502020204030204"/>
                <a:ea typeface="+mn-ea"/>
              </a:rPr>
              <a:t>at</a:t>
            </a:r>
            <a:r>
              <a:rPr lang="it-IT" sz="1400" dirty="0">
                <a:solidFill>
                  <a:prstClr val="black"/>
                </a:solidFill>
                <a:latin typeface="Calibri" panose="020F0502020204030204"/>
                <a:ea typeface="+mn-ea"/>
              </a:rPr>
              <a:t> </a:t>
            </a:r>
            <a:r>
              <a:rPr lang="it-IT" sz="1400" b="1" dirty="0">
                <a:solidFill>
                  <a:prstClr val="black"/>
                </a:solidFill>
                <a:latin typeface="Calibri" panose="020F0502020204030204"/>
                <a:ea typeface="+mn-ea"/>
              </a:rPr>
              <a:t>1 kHz</a:t>
            </a:r>
            <a:r>
              <a:rPr lang="it-IT" sz="1400" dirty="0">
                <a:solidFill>
                  <a:prstClr val="black"/>
                </a:solidFill>
                <a:latin typeface="Calibri" panose="020F0502020204030204"/>
                <a:ea typeface="+mn-ea"/>
              </a:rPr>
              <a:t>. </a:t>
            </a:r>
          </a:p>
          <a:p>
            <a:pPr defTabSz="9144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it-IT" sz="1400" dirty="0">
                <a:solidFill>
                  <a:prstClr val="black"/>
                </a:solidFill>
                <a:latin typeface="Calibri" panose="020F0502020204030204"/>
                <a:ea typeface="+mn-ea"/>
              </a:rPr>
              <a:t>With </a:t>
            </a:r>
            <a:r>
              <a:rPr lang="it-IT" sz="1400" b="1" dirty="0">
                <a:solidFill>
                  <a:prstClr val="black"/>
                </a:solidFill>
                <a:latin typeface="Calibri" panose="020F0502020204030204"/>
                <a:ea typeface="+mn-ea"/>
              </a:rPr>
              <a:t>1 klystron</a:t>
            </a:r>
            <a:r>
              <a:rPr lang="it-IT" sz="1400" dirty="0">
                <a:solidFill>
                  <a:prstClr val="black"/>
                </a:solidFill>
                <a:latin typeface="Calibri" panose="020F0502020204030204"/>
                <a:ea typeface="+mn-ea"/>
              </a:rPr>
              <a:t>,</a:t>
            </a:r>
            <a:r>
              <a:rPr lang="it-IT" sz="1400" b="1" dirty="0">
                <a:solidFill>
                  <a:prstClr val="black"/>
                </a:solidFill>
                <a:latin typeface="Calibri" panose="020F0502020204030204"/>
                <a:ea typeface="+mn-ea"/>
              </a:rPr>
              <a:t> </a:t>
            </a:r>
            <a:r>
              <a:rPr lang="it-IT" sz="1400" dirty="0" err="1">
                <a:solidFill>
                  <a:prstClr val="black"/>
                </a:solidFill>
                <a:latin typeface="Calibri" panose="020F0502020204030204"/>
                <a:ea typeface="+mn-ea"/>
              </a:rPr>
              <a:t>simply</a:t>
            </a:r>
            <a:r>
              <a:rPr lang="it-IT" sz="1400" dirty="0">
                <a:solidFill>
                  <a:prstClr val="black"/>
                </a:solidFill>
                <a:latin typeface="Calibri" panose="020F0502020204030204"/>
                <a:ea typeface="+mn-ea"/>
              </a:rPr>
              <a:t> </a:t>
            </a:r>
            <a:r>
              <a:rPr lang="it-IT" sz="1400" dirty="0" err="1">
                <a:solidFill>
                  <a:prstClr val="black"/>
                </a:solidFill>
                <a:latin typeface="Calibri" panose="020F0502020204030204"/>
                <a:ea typeface="+mn-ea"/>
              </a:rPr>
              <a:t>scaling</a:t>
            </a:r>
            <a:r>
              <a:rPr lang="it-IT" sz="1400" dirty="0">
                <a:solidFill>
                  <a:prstClr val="black"/>
                </a:solidFill>
                <a:latin typeface="Calibri" panose="020F0502020204030204"/>
                <a:ea typeface="+mn-ea"/>
              </a:rPr>
              <a:t> the performances of the </a:t>
            </a:r>
            <a:r>
              <a:rPr lang="it-IT" sz="1400" dirty="0" err="1">
                <a:solidFill>
                  <a:prstClr val="black"/>
                </a:solidFill>
                <a:latin typeface="Calibri" panose="020F0502020204030204"/>
                <a:ea typeface="+mn-ea"/>
              </a:rPr>
              <a:t>present</a:t>
            </a:r>
            <a:r>
              <a:rPr lang="it-IT" sz="1400" dirty="0">
                <a:solidFill>
                  <a:prstClr val="black"/>
                </a:solidFill>
                <a:latin typeface="Calibri" panose="020F0502020204030204"/>
                <a:ea typeface="+mn-ea"/>
              </a:rPr>
              <a:t> C-band sources (w/o R&amp;D), </a:t>
            </a:r>
            <a:r>
              <a:rPr lang="it-IT" sz="1400" dirty="0" err="1">
                <a:solidFill>
                  <a:prstClr val="black"/>
                </a:solidFill>
                <a:latin typeface="Calibri" panose="020F0502020204030204"/>
                <a:ea typeface="+mn-ea"/>
              </a:rPr>
              <a:t>we</a:t>
            </a:r>
            <a:r>
              <a:rPr lang="it-IT" sz="1400" dirty="0">
                <a:solidFill>
                  <a:prstClr val="black"/>
                </a:solidFill>
                <a:latin typeface="Calibri" panose="020F0502020204030204"/>
                <a:ea typeface="+mn-ea"/>
              </a:rPr>
              <a:t> </a:t>
            </a:r>
            <a:r>
              <a:rPr lang="it-IT" sz="1400" dirty="0" err="1">
                <a:solidFill>
                  <a:prstClr val="black"/>
                </a:solidFill>
                <a:latin typeface="Calibri" panose="020F0502020204030204"/>
                <a:ea typeface="+mn-ea"/>
              </a:rPr>
              <a:t>obtain</a:t>
            </a:r>
            <a:r>
              <a:rPr lang="it-IT" sz="1400" dirty="0">
                <a:solidFill>
                  <a:prstClr val="black"/>
                </a:solidFill>
                <a:latin typeface="Calibri" panose="020F0502020204030204"/>
                <a:ea typeface="+mn-ea"/>
              </a:rPr>
              <a:t> </a:t>
            </a:r>
            <a:r>
              <a:rPr lang="it-IT" sz="1400" b="1" dirty="0">
                <a:solidFill>
                  <a:prstClr val="black"/>
                </a:solidFill>
                <a:latin typeface="Calibri" panose="020F0502020204030204"/>
                <a:ea typeface="+mn-ea"/>
              </a:rPr>
              <a:t>120 MV/m </a:t>
            </a:r>
            <a:r>
              <a:rPr lang="it-IT" sz="1400" dirty="0" err="1">
                <a:solidFill>
                  <a:prstClr val="black"/>
                </a:solidFill>
                <a:latin typeface="Calibri" panose="020F0502020204030204"/>
                <a:ea typeface="+mn-ea"/>
              </a:rPr>
              <a:t>at</a:t>
            </a:r>
            <a:r>
              <a:rPr lang="it-IT" sz="1400" dirty="0">
                <a:solidFill>
                  <a:prstClr val="black"/>
                </a:solidFill>
                <a:latin typeface="Calibri" panose="020F0502020204030204"/>
                <a:ea typeface="+mn-ea"/>
              </a:rPr>
              <a:t> </a:t>
            </a:r>
            <a:r>
              <a:rPr lang="it-IT" sz="1400" b="1" dirty="0">
                <a:solidFill>
                  <a:prstClr val="black"/>
                </a:solidFill>
                <a:latin typeface="Calibri" panose="020F0502020204030204"/>
                <a:ea typeface="+mn-ea"/>
              </a:rPr>
              <a:t>1 KHz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2FB2A8F-B08E-4D27-B70A-D69853F48861}"/>
              </a:ext>
            </a:extLst>
          </p:cNvPr>
          <p:cNvSpPr txBox="1"/>
          <p:nvPr/>
        </p:nvSpPr>
        <p:spPr>
          <a:xfrm>
            <a:off x="1593065" y="4224564"/>
            <a:ext cx="330294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>
                <a:solidFill>
                  <a:srgbClr val="FF0000"/>
                </a:solidFill>
              </a:rPr>
              <a:t>Optimum value to maximize the peak field on cathode</a:t>
            </a:r>
          </a:p>
        </p:txBody>
      </p:sp>
      <p:sp>
        <p:nvSpPr>
          <p:cNvPr id="4" name="Arrow: Right 3">
            <a:extLst>
              <a:ext uri="{FF2B5EF4-FFF2-40B4-BE49-F238E27FC236}">
                <a16:creationId xmlns:a16="http://schemas.microsoft.com/office/drawing/2014/main" id="{F93DC4D6-282D-4DF4-8B9C-221C93883FA7}"/>
              </a:ext>
            </a:extLst>
          </p:cNvPr>
          <p:cNvSpPr/>
          <p:nvPr/>
        </p:nvSpPr>
        <p:spPr bwMode="auto">
          <a:xfrm>
            <a:off x="4788878" y="4143897"/>
            <a:ext cx="251434" cy="519653"/>
          </a:xfrm>
          <a:prstGeom prst="rightArrow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0FBF5195-5510-476D-AB65-BE14087383AB}"/>
              </a:ext>
            </a:extLst>
          </p:cNvPr>
          <p:cNvSpPr txBox="1"/>
          <p:nvPr/>
        </p:nvSpPr>
        <p:spPr>
          <a:xfrm>
            <a:off x="-1" y="7112108"/>
            <a:ext cx="100806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>
                <a:solidFill>
                  <a:srgbClr val="FF0000"/>
                </a:solidFill>
              </a:rPr>
              <a:t>UPDATE: 1 high rep rate klystron </a:t>
            </a:r>
            <a:r>
              <a:rPr lang="it-IT" dirty="0" err="1">
                <a:solidFill>
                  <a:srgbClr val="FF0000"/>
                </a:solidFill>
              </a:rPr>
              <a:t>is</a:t>
            </a:r>
            <a:r>
              <a:rPr lang="it-IT" dirty="0">
                <a:solidFill>
                  <a:srgbClr val="FF0000"/>
                </a:solidFill>
              </a:rPr>
              <a:t> </a:t>
            </a:r>
            <a:r>
              <a:rPr lang="it-IT" dirty="0" err="1">
                <a:solidFill>
                  <a:srgbClr val="FF0000"/>
                </a:solidFill>
              </a:rPr>
              <a:t>enough</a:t>
            </a:r>
            <a:endParaRPr lang="it-IT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8514416"/>
      </p:ext>
    </p:extLst>
  </p:cSld>
  <p:clrMapOvr>
    <a:masterClrMapping/>
  </p:clrMapOvr>
  <p:transition spd="med"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1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fld id="{9FF39CA2-04EB-4CA6-BF9F-780F92DB7FFC}" type="slidenum">
              <a:rPr lang="it-IT" altLang="it-IT" smtClean="0"/>
              <a:pPr/>
              <a:t>3</a:t>
            </a:fld>
            <a:endParaRPr lang="it-IT" altLang="it-IT"/>
          </a:p>
        </p:txBody>
      </p:sp>
      <p:sp>
        <p:nvSpPr>
          <p:cNvPr id="11" name="Rettangolo 9">
            <a:extLst>
              <a:ext uri="{FF2B5EF4-FFF2-40B4-BE49-F238E27FC236}">
                <a16:creationId xmlns:a16="http://schemas.microsoft.com/office/drawing/2014/main" id="{8F45046A-778B-4B1D-A084-AFE281BFF95B}"/>
              </a:ext>
            </a:extLst>
          </p:cNvPr>
          <p:cNvSpPr/>
          <p:nvPr/>
        </p:nvSpPr>
        <p:spPr>
          <a:xfrm>
            <a:off x="2046587" y="1208342"/>
            <a:ext cx="1574743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/>
              <a:t>(@200 MV/m)</a:t>
            </a:r>
          </a:p>
        </p:txBody>
      </p:sp>
      <p:sp>
        <p:nvSpPr>
          <p:cNvPr id="12" name="Rettangolo 10">
            <a:extLst>
              <a:ext uri="{FF2B5EF4-FFF2-40B4-BE49-F238E27FC236}">
                <a16:creationId xmlns:a16="http://schemas.microsoft.com/office/drawing/2014/main" id="{0DCBA51E-E939-47CE-BACC-AC3F4962EA49}"/>
              </a:ext>
            </a:extLst>
          </p:cNvPr>
          <p:cNvSpPr/>
          <p:nvPr/>
        </p:nvSpPr>
        <p:spPr>
          <a:xfrm>
            <a:off x="2715760" y="845403"/>
            <a:ext cx="1574743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/>
              <a:t>(@240 MV/m)</a:t>
            </a:r>
          </a:p>
        </p:txBody>
      </p:sp>
      <p:graphicFrame>
        <p:nvGraphicFramePr>
          <p:cNvPr id="13" name="Tabella 16">
            <a:extLst>
              <a:ext uri="{FF2B5EF4-FFF2-40B4-BE49-F238E27FC236}">
                <a16:creationId xmlns:a16="http://schemas.microsoft.com/office/drawing/2014/main" id="{7CA8BFB7-49B1-42B2-B588-CD5BA902B073}"/>
              </a:ext>
            </a:extLst>
          </p:cNvPr>
          <p:cNvGraphicFramePr>
            <a:graphicFrameLocks noGrp="1"/>
          </p:cNvGraphicFramePr>
          <p:nvPr/>
        </p:nvGraphicFramePr>
        <p:xfrm>
          <a:off x="287788" y="1282601"/>
          <a:ext cx="4230530" cy="2595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1183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187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lang="it-IT" sz="1600">
                          <a:solidFill>
                            <a:schemeClr val="bg1"/>
                          </a:solidFill>
                        </a:rPr>
                        <a:t>RF System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it-IT" sz="1600">
                          <a:solidFill>
                            <a:schemeClr val="tx1"/>
                          </a:solidFill>
                        </a:rPr>
                        <a:t>Operating </a:t>
                      </a:r>
                      <a:r>
                        <a:rPr lang="it-IT" sz="1600" err="1">
                          <a:solidFill>
                            <a:schemeClr val="tx1"/>
                          </a:solidFill>
                        </a:rPr>
                        <a:t>frequency</a:t>
                      </a:r>
                      <a:r>
                        <a:rPr lang="it-IT" sz="1600">
                          <a:solidFill>
                            <a:schemeClr val="tx1"/>
                          </a:solidFill>
                        </a:rPr>
                        <a:t> [GHz]</a:t>
                      </a:r>
                      <a:endParaRPr lang="en-GB" sz="160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>
                          <a:solidFill>
                            <a:schemeClr val="tx1"/>
                          </a:solidFill>
                        </a:rPr>
                        <a:t>5.996</a:t>
                      </a:r>
                      <a:endParaRPr lang="en-GB" sz="160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it-IT" sz="1600">
                          <a:solidFill>
                            <a:schemeClr val="tx1"/>
                          </a:solidFill>
                        </a:rPr>
                        <a:t>Klystro</a:t>
                      </a:r>
                      <a:r>
                        <a:rPr lang="it-IT" sz="1600" baseline="0">
                          <a:solidFill>
                            <a:schemeClr val="tx1"/>
                          </a:solidFill>
                        </a:rPr>
                        <a:t>n </a:t>
                      </a:r>
                      <a:r>
                        <a:rPr lang="it-IT" sz="1600" baseline="0" err="1">
                          <a:solidFill>
                            <a:schemeClr val="tx1"/>
                          </a:solidFill>
                        </a:rPr>
                        <a:t>pulse</a:t>
                      </a:r>
                      <a:r>
                        <a:rPr lang="it-IT" sz="1600" baseline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it-IT" sz="1600" baseline="0" err="1">
                          <a:solidFill>
                            <a:schemeClr val="tx1"/>
                          </a:solidFill>
                        </a:rPr>
                        <a:t>length</a:t>
                      </a:r>
                      <a:r>
                        <a:rPr lang="it-IT" sz="1600" baseline="0">
                          <a:solidFill>
                            <a:schemeClr val="tx1"/>
                          </a:solidFill>
                        </a:rPr>
                        <a:t> [</a:t>
                      </a:r>
                      <a:r>
                        <a:rPr lang="it-IT" sz="1600" baseline="0" err="1">
                          <a:solidFill>
                            <a:schemeClr val="tx1"/>
                          </a:solidFill>
                        </a:rPr>
                        <a:t>us</a:t>
                      </a:r>
                      <a:r>
                        <a:rPr lang="it-IT" sz="1600" baseline="0">
                          <a:solidFill>
                            <a:schemeClr val="tx1"/>
                          </a:solidFill>
                        </a:rPr>
                        <a:t>]</a:t>
                      </a:r>
                      <a:endParaRPr lang="en-GB" sz="160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n-GB" sz="160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it-IT" sz="1600">
                          <a:solidFill>
                            <a:schemeClr val="tx1"/>
                          </a:solidFill>
                        </a:rPr>
                        <a:t>Klystron </a:t>
                      </a:r>
                      <a:r>
                        <a:rPr lang="it-IT" sz="1600" err="1">
                          <a:solidFill>
                            <a:schemeClr val="tx1"/>
                          </a:solidFill>
                        </a:rPr>
                        <a:t>peak</a:t>
                      </a:r>
                      <a:r>
                        <a:rPr lang="it-IT" sz="1600">
                          <a:solidFill>
                            <a:schemeClr val="tx1"/>
                          </a:solidFill>
                        </a:rPr>
                        <a:t> power [MW]</a:t>
                      </a:r>
                      <a:endParaRPr lang="en-GB" sz="160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>
                          <a:solidFill>
                            <a:schemeClr val="tx1"/>
                          </a:solidFill>
                        </a:rPr>
                        <a:t>1</a:t>
                      </a:r>
                      <a:r>
                        <a:rPr lang="it-IT" sz="1600">
                          <a:solidFill>
                            <a:schemeClr val="tx1"/>
                          </a:solidFill>
                        </a:rPr>
                        <a:t>5</a:t>
                      </a:r>
                      <a:endParaRPr lang="en-GB" sz="160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>
                          <a:solidFill>
                            <a:schemeClr val="tx1"/>
                          </a:solidFill>
                        </a:rPr>
                        <a:t>Pulse rate [</a:t>
                      </a:r>
                      <a:r>
                        <a:rPr lang="en-GB" sz="1600" err="1">
                          <a:solidFill>
                            <a:schemeClr val="tx1"/>
                          </a:solidFill>
                        </a:rPr>
                        <a:t>pps</a:t>
                      </a:r>
                      <a:r>
                        <a:rPr lang="en-GB" sz="1600">
                          <a:solidFill>
                            <a:schemeClr val="tx1"/>
                          </a:solidFill>
                        </a:rPr>
                        <a:t>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>
                          <a:solidFill>
                            <a:schemeClr val="tx1"/>
                          </a:solidFill>
                        </a:rPr>
                        <a:t>1000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6362754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>
                          <a:solidFill>
                            <a:schemeClr val="tx1"/>
                          </a:solidFill>
                        </a:rPr>
                        <a:t>Q0 of BOC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>
                          <a:solidFill>
                            <a:schemeClr val="tx1"/>
                          </a:solidFill>
                        </a:rPr>
                        <a:t>216000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110065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err="1">
                          <a:solidFill>
                            <a:schemeClr val="tx1"/>
                          </a:solidFill>
                        </a:rPr>
                        <a:t>Qe</a:t>
                      </a:r>
                      <a:r>
                        <a:rPr lang="en-GB" sz="1600">
                          <a:solidFill>
                            <a:schemeClr val="tx1"/>
                          </a:solidFill>
                        </a:rPr>
                        <a:t> of BOC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>
                          <a:solidFill>
                            <a:schemeClr val="tx1"/>
                          </a:solidFill>
                        </a:rPr>
                        <a:t>19100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12534360"/>
                  </a:ext>
                </a:extLst>
              </a:tr>
            </a:tbl>
          </a:graphicData>
        </a:graphic>
      </p:graphicFrame>
      <p:graphicFrame>
        <p:nvGraphicFramePr>
          <p:cNvPr id="14" name="Tabella 17">
            <a:extLst>
              <a:ext uri="{FF2B5EF4-FFF2-40B4-BE49-F238E27FC236}">
                <a16:creationId xmlns:a16="http://schemas.microsoft.com/office/drawing/2014/main" id="{0199FBAB-9AE4-4096-92BB-4885056BCD42}"/>
              </a:ext>
            </a:extLst>
          </p:cNvPr>
          <p:cNvGraphicFramePr>
            <a:graphicFrameLocks noGrp="1"/>
          </p:cNvGraphicFramePr>
          <p:nvPr/>
        </p:nvGraphicFramePr>
        <p:xfrm>
          <a:off x="4615159" y="1282601"/>
          <a:ext cx="5360276" cy="5562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0143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5884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lang="it-IT" sz="1600" err="1"/>
                        <a:t>Acc</a:t>
                      </a:r>
                      <a:r>
                        <a:rPr lang="it-IT" sz="1600"/>
                        <a:t>. </a:t>
                      </a:r>
                      <a:r>
                        <a:rPr lang="it-IT" sz="1600" err="1"/>
                        <a:t>Structure</a:t>
                      </a:r>
                      <a:endParaRPr lang="en-GB" sz="160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it-IT" sz="1600" err="1">
                          <a:solidFill>
                            <a:schemeClr val="tx1"/>
                          </a:solidFill>
                        </a:rPr>
                        <a:t>Phase</a:t>
                      </a:r>
                      <a:r>
                        <a:rPr lang="it-IT" sz="1600" baseline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it-IT" sz="1600" baseline="0" err="1">
                          <a:solidFill>
                            <a:schemeClr val="tx1"/>
                          </a:solidFill>
                        </a:rPr>
                        <a:t>advance</a:t>
                      </a:r>
                      <a:endParaRPr lang="en-GB" sz="160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>
                          <a:solidFill>
                            <a:schemeClr val="tx1"/>
                          </a:solidFill>
                        </a:rPr>
                        <a:t>2pi/3</a:t>
                      </a:r>
                      <a:endParaRPr lang="en-GB" sz="160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it-IT" sz="1600">
                          <a:solidFill>
                            <a:schemeClr val="tx1"/>
                          </a:solidFill>
                        </a:rPr>
                        <a:t>Cell </a:t>
                      </a:r>
                      <a:r>
                        <a:rPr lang="it-IT" sz="1600" err="1">
                          <a:solidFill>
                            <a:schemeClr val="tx1"/>
                          </a:solidFill>
                        </a:rPr>
                        <a:t>length</a:t>
                      </a:r>
                      <a:r>
                        <a:rPr lang="it-IT" sz="1600">
                          <a:solidFill>
                            <a:schemeClr val="tx1"/>
                          </a:solidFill>
                        </a:rPr>
                        <a:t> [mm]</a:t>
                      </a:r>
                      <a:endParaRPr lang="en-GB" sz="160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>
                          <a:solidFill>
                            <a:schemeClr val="tx1"/>
                          </a:solidFill>
                        </a:rPr>
                        <a:t>16.667</a:t>
                      </a:r>
                      <a:endParaRPr lang="en-GB" sz="160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it-IT" sz="1600" err="1">
                          <a:solidFill>
                            <a:schemeClr val="tx1"/>
                          </a:solidFill>
                        </a:rPr>
                        <a:t>Number</a:t>
                      </a:r>
                      <a:r>
                        <a:rPr lang="it-IT" sz="1600">
                          <a:solidFill>
                            <a:schemeClr val="tx1"/>
                          </a:solidFill>
                        </a:rPr>
                        <a:t> of </a:t>
                      </a:r>
                      <a:r>
                        <a:rPr lang="it-IT" sz="1600" err="1">
                          <a:solidFill>
                            <a:schemeClr val="tx1"/>
                          </a:solidFill>
                        </a:rPr>
                        <a:t>cells</a:t>
                      </a:r>
                      <a:endParaRPr lang="en-GB" sz="160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>
                          <a:solidFill>
                            <a:schemeClr val="tx1"/>
                          </a:solidFill>
                        </a:rPr>
                        <a:t>120</a:t>
                      </a:r>
                      <a:endParaRPr lang="en-GB" sz="160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it-IT" sz="1600">
                          <a:solidFill>
                            <a:schemeClr val="tx1"/>
                          </a:solidFill>
                        </a:rPr>
                        <a:t>Total </a:t>
                      </a:r>
                      <a:r>
                        <a:rPr lang="it-IT" sz="1600" err="1">
                          <a:solidFill>
                            <a:schemeClr val="tx1"/>
                          </a:solidFill>
                        </a:rPr>
                        <a:t>length</a:t>
                      </a:r>
                      <a:r>
                        <a:rPr lang="it-IT" sz="1600">
                          <a:solidFill>
                            <a:schemeClr val="tx1"/>
                          </a:solidFill>
                        </a:rPr>
                        <a:t> [m]</a:t>
                      </a:r>
                      <a:endParaRPr lang="en-GB" sz="160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n-GB" sz="160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it-IT" sz="1600" err="1">
                          <a:solidFill>
                            <a:schemeClr val="tx1"/>
                          </a:solidFill>
                        </a:rPr>
                        <a:t>Average</a:t>
                      </a:r>
                      <a:r>
                        <a:rPr lang="it-IT" sz="1600">
                          <a:solidFill>
                            <a:schemeClr val="tx1"/>
                          </a:solidFill>
                        </a:rPr>
                        <a:t> iris </a:t>
                      </a:r>
                      <a:r>
                        <a:rPr lang="it-IT" sz="1600" err="1">
                          <a:solidFill>
                            <a:schemeClr val="tx1"/>
                          </a:solidFill>
                        </a:rPr>
                        <a:t>radius</a:t>
                      </a:r>
                      <a:r>
                        <a:rPr lang="it-IT" sz="1600">
                          <a:solidFill>
                            <a:schemeClr val="tx1"/>
                          </a:solidFill>
                        </a:rPr>
                        <a:t> [mm]</a:t>
                      </a:r>
                      <a:endParaRPr lang="en-GB" sz="160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>
                          <a:solidFill>
                            <a:schemeClr val="tx1"/>
                          </a:solidFill>
                        </a:rPr>
                        <a:t>6.6</a:t>
                      </a:r>
                      <a:endParaRPr lang="en-GB" sz="160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>
                          <a:solidFill>
                            <a:schemeClr val="tx1"/>
                          </a:solidFill>
                        </a:rPr>
                        <a:t>Tapering angle [</a:t>
                      </a:r>
                      <a:r>
                        <a:rPr lang="en-GB" sz="1600" err="1">
                          <a:solidFill>
                            <a:schemeClr val="tx1"/>
                          </a:solidFill>
                        </a:rPr>
                        <a:t>deg</a:t>
                      </a:r>
                      <a:r>
                        <a:rPr lang="en-GB" sz="1600">
                          <a:solidFill>
                            <a:schemeClr val="tx1"/>
                          </a:solidFill>
                        </a:rPr>
                        <a:t>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>
                          <a:solidFill>
                            <a:schemeClr val="tx1"/>
                          </a:solidFill>
                        </a:rPr>
                        <a:t>0.02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1902407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it-IT" sz="1600">
                          <a:solidFill>
                            <a:schemeClr val="tx1"/>
                          </a:solidFill>
                        </a:rPr>
                        <a:t>Iris </a:t>
                      </a:r>
                      <a:r>
                        <a:rPr lang="it-IT" sz="1600" err="1">
                          <a:solidFill>
                            <a:schemeClr val="tx1"/>
                          </a:solidFill>
                        </a:rPr>
                        <a:t>radius</a:t>
                      </a:r>
                      <a:r>
                        <a:rPr lang="it-IT" sz="1600" baseline="0">
                          <a:solidFill>
                            <a:schemeClr val="tx1"/>
                          </a:solidFill>
                        </a:rPr>
                        <a:t> (first - last) [mm]</a:t>
                      </a:r>
                      <a:endParaRPr lang="en-GB" sz="160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>
                          <a:solidFill>
                            <a:schemeClr val="tx1"/>
                          </a:solidFill>
                        </a:rPr>
                        <a:t>6.943 – 6.257</a:t>
                      </a:r>
                      <a:endParaRPr lang="en-GB" sz="160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>
                          <a:solidFill>
                            <a:schemeClr val="tx1"/>
                          </a:solidFill>
                        </a:rPr>
                        <a:t>Shunt imp. [M</a:t>
                      </a:r>
                      <a:r>
                        <a:rPr lang="el-GR" sz="1600">
                          <a:solidFill>
                            <a:schemeClr val="tx1"/>
                          </a:solidFill>
                        </a:rPr>
                        <a:t>Ω</a:t>
                      </a:r>
                      <a:r>
                        <a:rPr lang="en-GB" sz="1600">
                          <a:solidFill>
                            <a:schemeClr val="tx1"/>
                          </a:solidFill>
                        </a:rPr>
                        <a:t>/m]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>
                          <a:solidFill>
                            <a:schemeClr val="tx1"/>
                          </a:solidFill>
                        </a:rPr>
                        <a:t>71 - 77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0627689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>
                          <a:solidFill>
                            <a:schemeClr val="tx1"/>
                          </a:solidFill>
                        </a:rPr>
                        <a:t>Q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>
                          <a:solidFill>
                            <a:schemeClr val="tx1"/>
                          </a:solidFill>
                        </a:rPr>
                        <a:t>9986 - 9943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4367619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>
                          <a:solidFill>
                            <a:schemeClr val="tx1"/>
                          </a:solidFill>
                        </a:rPr>
                        <a:t>Group velocity/c [%]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>
                          <a:solidFill>
                            <a:schemeClr val="tx1"/>
                          </a:solidFill>
                        </a:rPr>
                        <a:t>2.4 – 1.6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0555397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it-IT" sz="1600" err="1">
                          <a:solidFill>
                            <a:schemeClr val="tx1"/>
                          </a:solidFill>
                        </a:rPr>
                        <a:t>Filling</a:t>
                      </a:r>
                      <a:r>
                        <a:rPr lang="it-IT" sz="1600">
                          <a:solidFill>
                            <a:schemeClr val="tx1"/>
                          </a:solidFill>
                        </a:rPr>
                        <a:t> time [ns]</a:t>
                      </a:r>
                      <a:endParaRPr lang="en-GB" sz="160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>
                          <a:solidFill>
                            <a:schemeClr val="tx1"/>
                          </a:solidFill>
                        </a:rPr>
                        <a:t>33</a:t>
                      </a:r>
                      <a:r>
                        <a:rPr lang="it-IT" sz="1600">
                          <a:solidFill>
                            <a:schemeClr val="tx1"/>
                          </a:solidFill>
                        </a:rPr>
                        <a:t>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9398726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>
                          <a:solidFill>
                            <a:schemeClr val="tx1"/>
                          </a:solidFill>
                        </a:rPr>
                        <a:t>Repetition rate [Hz]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>
                          <a:solidFill>
                            <a:schemeClr val="tx1"/>
                          </a:solidFill>
                        </a:rPr>
                        <a:t>1000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4263426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>
                          <a:solidFill>
                            <a:schemeClr val="tx1"/>
                          </a:solidFill>
                        </a:rPr>
                        <a:t>Avg. acc. gradient [MV/m]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>
                          <a:solidFill>
                            <a:schemeClr val="tx1"/>
                          </a:solidFill>
                        </a:rPr>
                        <a:t>15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2822493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err="1">
                          <a:solidFill>
                            <a:schemeClr val="tx1"/>
                          </a:solidFill>
                        </a:rPr>
                        <a:t>Kly</a:t>
                      </a:r>
                      <a:r>
                        <a:rPr lang="en-GB" sz="1600">
                          <a:solidFill>
                            <a:schemeClr val="tx1"/>
                          </a:solidFill>
                        </a:rPr>
                        <a:t>. Power per module [MW]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>
                          <a:solidFill>
                            <a:schemeClr val="tx1"/>
                          </a:solidFill>
                        </a:rPr>
                        <a:t>9</a:t>
                      </a:r>
                      <a:endParaRPr lang="it-IT" sz="160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31739576"/>
                  </a:ext>
                </a:extLst>
              </a:tr>
            </a:tbl>
          </a:graphicData>
        </a:graphic>
      </p:graphicFrame>
      <p:sp>
        <p:nvSpPr>
          <p:cNvPr id="22" name="Rettangolo 4">
            <a:extLst>
              <a:ext uri="{FF2B5EF4-FFF2-40B4-BE49-F238E27FC236}">
                <a16:creationId xmlns:a16="http://schemas.microsoft.com/office/drawing/2014/main" id="{11AC5E3D-1A51-431C-9815-6887736379AF}"/>
              </a:ext>
            </a:extLst>
          </p:cNvPr>
          <p:cNvSpPr/>
          <p:nvPr/>
        </p:nvSpPr>
        <p:spPr>
          <a:xfrm>
            <a:off x="1030772" y="782564"/>
            <a:ext cx="801907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000" b="1" cap="all">
                <a:solidFill>
                  <a:srgbClr val="C00000"/>
                </a:solidFill>
              </a:rPr>
              <a:t>NEW C-Band module WITH BOC</a:t>
            </a:r>
          </a:p>
        </p:txBody>
      </p:sp>
      <p:grpSp>
        <p:nvGrpSpPr>
          <p:cNvPr id="3" name="Gruppo 2">
            <a:extLst>
              <a:ext uri="{FF2B5EF4-FFF2-40B4-BE49-F238E27FC236}">
                <a16:creationId xmlns:a16="http://schemas.microsoft.com/office/drawing/2014/main" id="{3E3B04F6-5256-448A-9650-BC6AA6739D4F}"/>
              </a:ext>
            </a:extLst>
          </p:cNvPr>
          <p:cNvGrpSpPr/>
          <p:nvPr/>
        </p:nvGrpSpPr>
        <p:grpSpPr>
          <a:xfrm>
            <a:off x="421509" y="3977125"/>
            <a:ext cx="3461269" cy="3065103"/>
            <a:chOff x="333586" y="3743580"/>
            <a:chExt cx="3461269" cy="3065103"/>
          </a:xfrm>
        </p:grpSpPr>
        <p:grpSp>
          <p:nvGrpSpPr>
            <p:cNvPr id="25" name="Gruppo 1">
              <a:extLst>
                <a:ext uri="{FF2B5EF4-FFF2-40B4-BE49-F238E27FC236}">
                  <a16:creationId xmlns:a16="http://schemas.microsoft.com/office/drawing/2014/main" id="{23E34461-8002-40A3-B031-50748EF56BD3}"/>
                </a:ext>
              </a:extLst>
            </p:cNvPr>
            <p:cNvGrpSpPr/>
            <p:nvPr/>
          </p:nvGrpSpPr>
          <p:grpSpPr>
            <a:xfrm>
              <a:off x="339805" y="4056433"/>
              <a:ext cx="3455050" cy="2752250"/>
              <a:chOff x="4788433" y="1924424"/>
              <a:chExt cx="3455050" cy="2752250"/>
            </a:xfrm>
          </p:grpSpPr>
          <p:grpSp>
            <p:nvGrpSpPr>
              <p:cNvPr id="27" name="Gruppo 4">
                <a:extLst>
                  <a:ext uri="{FF2B5EF4-FFF2-40B4-BE49-F238E27FC236}">
                    <a16:creationId xmlns:a16="http://schemas.microsoft.com/office/drawing/2014/main" id="{ABCBE2BD-B2D8-46B7-87F4-B58D737937B4}"/>
                  </a:ext>
                </a:extLst>
              </p:cNvPr>
              <p:cNvGrpSpPr/>
              <p:nvPr/>
            </p:nvGrpSpPr>
            <p:grpSpPr>
              <a:xfrm>
                <a:off x="4788433" y="1924424"/>
                <a:ext cx="3455050" cy="2752250"/>
                <a:chOff x="4788433" y="1318347"/>
                <a:chExt cx="3455050" cy="2752250"/>
              </a:xfrm>
            </p:grpSpPr>
            <p:sp>
              <p:nvSpPr>
                <p:cNvPr id="31" name="Rettangolo 5">
                  <a:extLst>
                    <a:ext uri="{FF2B5EF4-FFF2-40B4-BE49-F238E27FC236}">
                      <a16:creationId xmlns:a16="http://schemas.microsoft.com/office/drawing/2014/main" id="{E8278AB9-898B-474F-ABEA-4B484E6DB4AB}"/>
                    </a:ext>
                  </a:extLst>
                </p:cNvPr>
                <p:cNvSpPr/>
                <p:nvPr/>
              </p:nvSpPr>
              <p:spPr>
                <a:xfrm>
                  <a:off x="4976203" y="3515425"/>
                  <a:ext cx="640080" cy="555172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it-IT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en-GB"/>
                </a:p>
              </p:txBody>
            </p:sp>
            <p:cxnSp>
              <p:nvCxnSpPr>
                <p:cNvPr id="32" name="Connettore diritto 344">
                  <a:extLst>
                    <a:ext uri="{FF2B5EF4-FFF2-40B4-BE49-F238E27FC236}">
                      <a16:creationId xmlns:a16="http://schemas.microsoft.com/office/drawing/2014/main" id="{94A5CD14-8F96-4E0D-BD06-F7103ED56BB1}"/>
                    </a:ext>
                  </a:extLst>
                </p:cNvPr>
                <p:cNvCxnSpPr/>
                <p:nvPr/>
              </p:nvCxnSpPr>
              <p:spPr bwMode="auto">
                <a:xfrm>
                  <a:off x="5270122" y="2795497"/>
                  <a:ext cx="2973361" cy="0"/>
                </a:xfrm>
                <a:prstGeom prst="line">
                  <a:avLst/>
                </a:prstGeom>
                <a:noFill/>
                <a:ln w="9525" cap="flat" cmpd="sng" algn="ctr">
                  <a:solidFill>
                    <a:schemeClr val="tx1"/>
                  </a:solidFill>
                  <a:prstDash val="lgDash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34" name="Connettore 1 18">
                  <a:extLst>
                    <a:ext uri="{FF2B5EF4-FFF2-40B4-BE49-F238E27FC236}">
                      <a16:creationId xmlns:a16="http://schemas.microsoft.com/office/drawing/2014/main" id="{C583806D-B098-4B31-9D38-E0A3FD2A72D8}"/>
                    </a:ext>
                  </a:extLst>
                </p:cNvPr>
                <p:cNvCxnSpPr/>
                <p:nvPr/>
              </p:nvCxnSpPr>
              <p:spPr bwMode="auto">
                <a:xfrm>
                  <a:off x="5754353" y="3190597"/>
                  <a:ext cx="0" cy="91156"/>
                </a:xfrm>
                <a:prstGeom prst="line">
                  <a:avLst/>
                </a:prstGeom>
                <a:noFill/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sp>
              <p:nvSpPr>
                <p:cNvPr id="35" name="Triangolo isoscele 21">
                  <a:extLst>
                    <a:ext uri="{FF2B5EF4-FFF2-40B4-BE49-F238E27FC236}">
                      <a16:creationId xmlns:a16="http://schemas.microsoft.com/office/drawing/2014/main" id="{C2D23356-95DB-4CE8-B8CD-75D4E9FB296A}"/>
                    </a:ext>
                  </a:extLst>
                </p:cNvPr>
                <p:cNvSpPr/>
                <p:nvPr/>
              </p:nvSpPr>
              <p:spPr bwMode="auto">
                <a:xfrm>
                  <a:off x="6434728" y="1318347"/>
                  <a:ext cx="721169" cy="510746"/>
                </a:xfrm>
                <a:prstGeom prst="triangle">
                  <a:avLst/>
                </a:prstGeom>
                <a:solidFill>
                  <a:srgbClr val="002060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  <a:scene3d>
                  <a:camera prst="orthographicFront">
                    <a:rot lat="0" lon="0" rev="10799999"/>
                  </a:camera>
                  <a:lightRig rig="threePt" dir="t"/>
                </a:scene3d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spAutoFit/>
                </a:bodyPr>
                <a:lstStyle>
                  <a:defPPr>
                    <a:defRPr lang="it-IT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indent="0" algn="l" defTabSz="4176713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2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</a:endParaRPr>
                </a:p>
              </p:txBody>
            </p:sp>
            <p:cxnSp>
              <p:nvCxnSpPr>
                <p:cNvPr id="36" name="Connettore 1 24">
                  <a:extLst>
                    <a:ext uri="{FF2B5EF4-FFF2-40B4-BE49-F238E27FC236}">
                      <a16:creationId xmlns:a16="http://schemas.microsoft.com/office/drawing/2014/main" id="{90148987-3C64-4D32-9C3F-2500C10D518C}"/>
                    </a:ext>
                  </a:extLst>
                </p:cNvPr>
                <p:cNvCxnSpPr/>
                <p:nvPr/>
              </p:nvCxnSpPr>
              <p:spPr bwMode="auto">
                <a:xfrm>
                  <a:off x="6787921" y="2445677"/>
                  <a:ext cx="0" cy="378002"/>
                </a:xfrm>
                <a:prstGeom prst="line">
                  <a:avLst/>
                </a:prstGeom>
                <a:noFill/>
                <a:ln w="5397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39" name="Connettore 1 24">
                  <a:extLst>
                    <a:ext uri="{FF2B5EF4-FFF2-40B4-BE49-F238E27FC236}">
                      <a16:creationId xmlns:a16="http://schemas.microsoft.com/office/drawing/2014/main" id="{F06048E5-BC1A-42F3-B2A0-72BA30AB51C5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>
                  <a:off x="6787921" y="1775093"/>
                  <a:ext cx="0" cy="680496"/>
                </a:xfrm>
                <a:prstGeom prst="line">
                  <a:avLst/>
                </a:prstGeom>
                <a:noFill/>
                <a:ln w="5397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40" name="Connettore 1 50">
                  <a:extLst>
                    <a:ext uri="{FF2B5EF4-FFF2-40B4-BE49-F238E27FC236}">
                      <a16:creationId xmlns:a16="http://schemas.microsoft.com/office/drawing/2014/main" id="{46551F6C-1307-4978-B527-D0C35FAF956E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>
                  <a:off x="6795312" y="2795497"/>
                  <a:ext cx="0" cy="413603"/>
                </a:xfrm>
                <a:prstGeom prst="line">
                  <a:avLst/>
                </a:prstGeom>
                <a:noFill/>
                <a:ln w="5397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sp>
              <p:nvSpPr>
                <p:cNvPr id="44" name="CasellaDiTesto 16">
                  <a:extLst>
                    <a:ext uri="{FF2B5EF4-FFF2-40B4-BE49-F238E27FC236}">
                      <a16:creationId xmlns:a16="http://schemas.microsoft.com/office/drawing/2014/main" id="{661EE9D7-4F66-4B5B-AF3C-65C688760BD2}"/>
                    </a:ext>
                  </a:extLst>
                </p:cNvPr>
                <p:cNvSpPr txBox="1"/>
                <p:nvPr/>
              </p:nvSpPr>
              <p:spPr>
                <a:xfrm>
                  <a:off x="4788433" y="1927222"/>
                  <a:ext cx="1722265" cy="30777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>
                  <a:defPPr>
                    <a:defRPr lang="it-IT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r>
                    <a:rPr lang="it-IT" sz="1400"/>
                    <a:t>MODULATOR HALL</a:t>
                  </a:r>
                  <a:endParaRPr lang="en-US" sz="1400"/>
                </a:p>
              </p:txBody>
            </p:sp>
            <p:cxnSp>
              <p:nvCxnSpPr>
                <p:cNvPr id="45" name="Connettore diritto 344">
                  <a:extLst>
                    <a:ext uri="{FF2B5EF4-FFF2-40B4-BE49-F238E27FC236}">
                      <a16:creationId xmlns:a16="http://schemas.microsoft.com/office/drawing/2014/main" id="{F546223E-84A9-4864-96FF-9D2402A31F70}"/>
                    </a:ext>
                  </a:extLst>
                </p:cNvPr>
                <p:cNvCxnSpPr/>
                <p:nvPr/>
              </p:nvCxnSpPr>
              <p:spPr bwMode="auto">
                <a:xfrm>
                  <a:off x="5270122" y="2455589"/>
                  <a:ext cx="2973361" cy="0"/>
                </a:xfrm>
                <a:prstGeom prst="line">
                  <a:avLst/>
                </a:prstGeom>
                <a:noFill/>
                <a:ln w="9525" cap="flat" cmpd="sng" algn="ctr">
                  <a:solidFill>
                    <a:schemeClr val="tx1"/>
                  </a:solidFill>
                  <a:prstDash val="lgDash"/>
                  <a:round/>
                  <a:headEnd type="none" w="med" len="med"/>
                  <a:tailEnd type="none" w="med" len="med"/>
                </a:ln>
                <a:effectLst/>
              </p:spPr>
            </p:cxnSp>
          </p:grpSp>
          <p:sp>
            <p:nvSpPr>
              <p:cNvPr id="30" name="CasellaDiTesto 375">
                <a:extLst>
                  <a:ext uri="{FF2B5EF4-FFF2-40B4-BE49-F238E27FC236}">
                    <a16:creationId xmlns:a16="http://schemas.microsoft.com/office/drawing/2014/main" id="{A3D1758D-ED9E-4E36-B1BF-AB2EE85036AD}"/>
                  </a:ext>
                </a:extLst>
              </p:cNvPr>
              <p:cNvSpPr txBox="1"/>
              <p:nvPr/>
            </p:nvSpPr>
            <p:spPr>
              <a:xfrm>
                <a:off x="5075231" y="3534473"/>
                <a:ext cx="1159136" cy="30777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it-IT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it-IT" sz="1400"/>
                  <a:t>LINAC HALL</a:t>
                </a:r>
                <a:endParaRPr lang="en-US" sz="1400"/>
              </a:p>
            </p:txBody>
          </p:sp>
        </p:grpSp>
        <p:sp>
          <p:nvSpPr>
            <p:cNvPr id="23" name="CasellaDiTesto 42">
              <a:extLst>
                <a:ext uri="{FF2B5EF4-FFF2-40B4-BE49-F238E27FC236}">
                  <a16:creationId xmlns:a16="http://schemas.microsoft.com/office/drawing/2014/main" id="{8FC31DB4-B6A0-40CC-AB45-0FD86A8C3ED4}"/>
                </a:ext>
              </a:extLst>
            </p:cNvPr>
            <p:cNvSpPr txBox="1"/>
            <p:nvPr/>
          </p:nvSpPr>
          <p:spPr>
            <a:xfrm>
              <a:off x="333586" y="3743580"/>
              <a:ext cx="207653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it-IT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b="1" dirty="0"/>
                <a:t>15 MW, 2 µs,</a:t>
              </a:r>
            </a:p>
            <a:p>
              <a:r>
                <a:rPr lang="en-GB" b="1" dirty="0"/>
                <a:t>1 kHz</a:t>
              </a:r>
            </a:p>
          </p:txBody>
        </p:sp>
        <p:cxnSp>
          <p:nvCxnSpPr>
            <p:cNvPr id="24" name="Connettore 1 7">
              <a:extLst>
                <a:ext uri="{FF2B5EF4-FFF2-40B4-BE49-F238E27FC236}">
                  <a16:creationId xmlns:a16="http://schemas.microsoft.com/office/drawing/2014/main" id="{D15F1651-1076-4D2D-83E1-4C0FD397EACA}"/>
                </a:ext>
              </a:extLst>
            </p:cNvPr>
            <p:cNvCxnSpPr/>
            <p:nvPr/>
          </p:nvCxnSpPr>
          <p:spPr bwMode="auto">
            <a:xfrm>
              <a:off x="1258737" y="6461115"/>
              <a:ext cx="2520003" cy="0"/>
            </a:xfrm>
            <a:prstGeom prst="lin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26" name="Rettangolo 114">
              <a:extLst>
                <a:ext uri="{FF2B5EF4-FFF2-40B4-BE49-F238E27FC236}">
                  <a16:creationId xmlns:a16="http://schemas.microsoft.com/office/drawing/2014/main" id="{533224E6-BC39-4F09-BE24-21B96F2D0D18}"/>
                </a:ext>
              </a:extLst>
            </p:cNvPr>
            <p:cNvSpPr/>
            <p:nvPr/>
          </p:nvSpPr>
          <p:spPr bwMode="auto">
            <a:xfrm>
              <a:off x="1982278" y="6386926"/>
              <a:ext cx="504001" cy="151201"/>
            </a:xfrm>
            <a:prstGeom prst="rect">
              <a:avLst/>
            </a:prstGeom>
            <a:solidFill>
              <a:srgbClr val="0070C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417671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37" name="Rettangolo 137">
              <a:extLst>
                <a:ext uri="{FF2B5EF4-FFF2-40B4-BE49-F238E27FC236}">
                  <a16:creationId xmlns:a16="http://schemas.microsoft.com/office/drawing/2014/main" id="{8A27705E-6F4D-40DB-A5A7-6DDAC19AD6F7}"/>
                </a:ext>
              </a:extLst>
            </p:cNvPr>
            <p:cNvSpPr/>
            <p:nvPr/>
          </p:nvSpPr>
          <p:spPr bwMode="auto">
            <a:xfrm>
              <a:off x="2561231" y="6386926"/>
              <a:ext cx="504001" cy="151201"/>
            </a:xfrm>
            <a:prstGeom prst="rect">
              <a:avLst/>
            </a:prstGeom>
            <a:solidFill>
              <a:srgbClr val="0070C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417671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38" name="Rettangolo 141">
              <a:extLst>
                <a:ext uri="{FF2B5EF4-FFF2-40B4-BE49-F238E27FC236}">
                  <a16:creationId xmlns:a16="http://schemas.microsoft.com/office/drawing/2014/main" id="{01B7B004-0615-4251-8614-F9BF92E0A07D}"/>
                </a:ext>
              </a:extLst>
            </p:cNvPr>
            <p:cNvSpPr/>
            <p:nvPr/>
          </p:nvSpPr>
          <p:spPr bwMode="auto">
            <a:xfrm>
              <a:off x="3097057" y="6386926"/>
              <a:ext cx="504001" cy="151201"/>
            </a:xfrm>
            <a:prstGeom prst="rect">
              <a:avLst/>
            </a:prstGeom>
            <a:solidFill>
              <a:srgbClr val="0070C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>
              <a:defPPr>
                <a:defRPr lang="it-IT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3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1pPr>
              <a:lvl2pPr marL="382859" algn="l" rtl="0" fontAlgn="base">
                <a:spcBef>
                  <a:spcPct val="0"/>
                </a:spcBef>
                <a:spcAft>
                  <a:spcPct val="0"/>
                </a:spcAft>
                <a:defRPr sz="23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2pPr>
              <a:lvl3pPr marL="765719" algn="l" rtl="0" fontAlgn="base">
                <a:spcBef>
                  <a:spcPct val="0"/>
                </a:spcBef>
                <a:spcAft>
                  <a:spcPct val="0"/>
                </a:spcAft>
                <a:defRPr sz="23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3pPr>
              <a:lvl4pPr marL="1148578" algn="l" rtl="0" fontAlgn="base">
                <a:spcBef>
                  <a:spcPct val="0"/>
                </a:spcBef>
                <a:spcAft>
                  <a:spcPct val="0"/>
                </a:spcAft>
                <a:defRPr sz="23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4pPr>
              <a:lvl5pPr marL="1531437" algn="l" rtl="0" fontAlgn="base">
                <a:spcBef>
                  <a:spcPct val="0"/>
                </a:spcBef>
                <a:spcAft>
                  <a:spcPct val="0"/>
                </a:spcAft>
                <a:defRPr sz="23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5pPr>
              <a:lvl6pPr marL="1914296" algn="l" defTabSz="765719" rtl="0" eaLnBrk="1" latinLnBrk="0" hangingPunct="1">
                <a:defRPr sz="23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6pPr>
              <a:lvl7pPr marL="2297156" algn="l" defTabSz="765719" rtl="0" eaLnBrk="1" latinLnBrk="0" hangingPunct="1">
                <a:defRPr sz="23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7pPr>
              <a:lvl8pPr marL="2680015" algn="l" defTabSz="765719" rtl="0" eaLnBrk="1" latinLnBrk="0" hangingPunct="1">
                <a:defRPr sz="23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8pPr>
              <a:lvl9pPr marL="3062874" algn="l" defTabSz="765719" rtl="0" eaLnBrk="1" latinLnBrk="0" hangingPunct="1">
                <a:defRPr sz="23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9pPr>
            </a:lstStyle>
            <a:p>
              <a:pPr marL="0" marR="0" indent="0" algn="l" defTabSz="417671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cxnSp>
          <p:nvCxnSpPr>
            <p:cNvPr id="41" name="Connettore 1 160">
              <a:extLst>
                <a:ext uri="{FF2B5EF4-FFF2-40B4-BE49-F238E27FC236}">
                  <a16:creationId xmlns:a16="http://schemas.microsoft.com/office/drawing/2014/main" id="{349E2AA5-381A-4858-B577-5E1824E7D47F}"/>
                </a:ext>
              </a:extLst>
            </p:cNvPr>
            <p:cNvCxnSpPr/>
            <p:nvPr/>
          </p:nvCxnSpPr>
          <p:spPr bwMode="auto">
            <a:xfrm>
              <a:off x="1512929" y="6158611"/>
              <a:ext cx="554401" cy="0"/>
            </a:xfrm>
            <a:prstGeom prst="line">
              <a:avLst/>
            </a:prstGeom>
            <a:noFill/>
            <a:ln w="539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2" name="Connettore 1 161">
              <a:extLst>
                <a:ext uri="{FF2B5EF4-FFF2-40B4-BE49-F238E27FC236}">
                  <a16:creationId xmlns:a16="http://schemas.microsoft.com/office/drawing/2014/main" id="{93EAD96C-51A4-4D6F-B3D7-725BBE12682B}"/>
                </a:ext>
              </a:extLst>
            </p:cNvPr>
            <p:cNvCxnSpPr/>
            <p:nvPr/>
          </p:nvCxnSpPr>
          <p:spPr bwMode="auto">
            <a:xfrm>
              <a:off x="2632346" y="6158611"/>
              <a:ext cx="554401" cy="0"/>
            </a:xfrm>
            <a:prstGeom prst="line">
              <a:avLst/>
            </a:prstGeom>
            <a:noFill/>
            <a:ln w="539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3" name="Connettore 1 163">
              <a:extLst>
                <a:ext uri="{FF2B5EF4-FFF2-40B4-BE49-F238E27FC236}">
                  <a16:creationId xmlns:a16="http://schemas.microsoft.com/office/drawing/2014/main" id="{AE1E74CA-4A03-4300-B924-D282D1E2A579}"/>
                </a:ext>
              </a:extLst>
            </p:cNvPr>
            <p:cNvCxnSpPr/>
            <p:nvPr/>
          </p:nvCxnSpPr>
          <p:spPr bwMode="auto">
            <a:xfrm>
              <a:off x="1775545" y="5947737"/>
              <a:ext cx="1159201" cy="0"/>
            </a:xfrm>
            <a:prstGeom prst="line">
              <a:avLst/>
            </a:prstGeom>
            <a:noFill/>
            <a:ln w="539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46" name="Rettangolo 168">
              <a:extLst>
                <a:ext uri="{FF2B5EF4-FFF2-40B4-BE49-F238E27FC236}">
                  <a16:creationId xmlns:a16="http://schemas.microsoft.com/office/drawing/2014/main" id="{3C97EB05-C575-468B-BCF4-A41A394E624F}"/>
                </a:ext>
              </a:extLst>
            </p:cNvPr>
            <p:cNvSpPr/>
            <p:nvPr/>
          </p:nvSpPr>
          <p:spPr bwMode="auto">
            <a:xfrm>
              <a:off x="2221753" y="5735193"/>
              <a:ext cx="252000" cy="151201"/>
            </a:xfrm>
            <a:prstGeom prst="rect">
              <a:avLst/>
            </a:prstGeom>
            <a:solidFill>
              <a:srgbClr val="7030A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417671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47" name="Rettangolo 169">
              <a:extLst>
                <a:ext uri="{FF2B5EF4-FFF2-40B4-BE49-F238E27FC236}">
                  <a16:creationId xmlns:a16="http://schemas.microsoft.com/office/drawing/2014/main" id="{DF04D2D2-A129-4CE7-8D3E-824D07DFBDF8}"/>
                </a:ext>
              </a:extLst>
            </p:cNvPr>
            <p:cNvSpPr/>
            <p:nvPr/>
          </p:nvSpPr>
          <p:spPr bwMode="auto">
            <a:xfrm>
              <a:off x="1436733" y="6386926"/>
              <a:ext cx="504001" cy="151201"/>
            </a:xfrm>
            <a:prstGeom prst="rect">
              <a:avLst/>
            </a:prstGeom>
            <a:solidFill>
              <a:srgbClr val="0070C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417671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cxnSp>
          <p:nvCxnSpPr>
            <p:cNvPr id="48" name="Connettore 1 24">
              <a:extLst>
                <a:ext uri="{FF2B5EF4-FFF2-40B4-BE49-F238E27FC236}">
                  <a16:creationId xmlns:a16="http://schemas.microsoft.com/office/drawing/2014/main" id="{1BFBC194-0449-4935-9890-E854AFE79CBD}"/>
                </a:ext>
              </a:extLst>
            </p:cNvPr>
            <p:cNvCxnSpPr/>
            <p:nvPr/>
          </p:nvCxnSpPr>
          <p:spPr bwMode="auto">
            <a:xfrm>
              <a:off x="1790129" y="5947582"/>
              <a:ext cx="0" cy="201601"/>
            </a:xfrm>
            <a:prstGeom prst="line">
              <a:avLst/>
            </a:prstGeom>
            <a:noFill/>
            <a:ln w="539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9" name="Connettore 1 24">
              <a:extLst>
                <a:ext uri="{FF2B5EF4-FFF2-40B4-BE49-F238E27FC236}">
                  <a16:creationId xmlns:a16="http://schemas.microsoft.com/office/drawing/2014/main" id="{764C2457-C3A7-4018-BE6B-504AB52B5675}"/>
                </a:ext>
              </a:extLst>
            </p:cNvPr>
            <p:cNvCxnSpPr/>
            <p:nvPr/>
          </p:nvCxnSpPr>
          <p:spPr bwMode="auto">
            <a:xfrm>
              <a:off x="2916285" y="5947582"/>
              <a:ext cx="0" cy="201601"/>
            </a:xfrm>
            <a:prstGeom prst="line">
              <a:avLst/>
            </a:prstGeom>
            <a:noFill/>
            <a:ln w="539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0" name="Connettore 1 24">
              <a:extLst>
                <a:ext uri="{FF2B5EF4-FFF2-40B4-BE49-F238E27FC236}">
                  <a16:creationId xmlns:a16="http://schemas.microsoft.com/office/drawing/2014/main" id="{979460BE-0C3C-4457-AE6D-80224CC94A3E}"/>
                </a:ext>
              </a:extLst>
            </p:cNvPr>
            <p:cNvCxnSpPr/>
            <p:nvPr/>
          </p:nvCxnSpPr>
          <p:spPr bwMode="auto">
            <a:xfrm>
              <a:off x="1530815" y="6160228"/>
              <a:ext cx="0" cy="226801"/>
            </a:xfrm>
            <a:prstGeom prst="line">
              <a:avLst/>
            </a:prstGeom>
            <a:noFill/>
            <a:ln w="539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1" name="Connettore 1 24">
              <a:extLst>
                <a:ext uri="{FF2B5EF4-FFF2-40B4-BE49-F238E27FC236}">
                  <a16:creationId xmlns:a16="http://schemas.microsoft.com/office/drawing/2014/main" id="{EB257252-2635-479C-81E0-14D53AD447CF}"/>
                </a:ext>
              </a:extLst>
            </p:cNvPr>
            <p:cNvCxnSpPr/>
            <p:nvPr/>
          </p:nvCxnSpPr>
          <p:spPr bwMode="auto">
            <a:xfrm>
              <a:off x="2060015" y="6160228"/>
              <a:ext cx="0" cy="226801"/>
            </a:xfrm>
            <a:prstGeom prst="line">
              <a:avLst/>
            </a:prstGeom>
            <a:noFill/>
            <a:ln w="539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2" name="Connettore 1 50">
              <a:extLst>
                <a:ext uri="{FF2B5EF4-FFF2-40B4-BE49-F238E27FC236}">
                  <a16:creationId xmlns:a16="http://schemas.microsoft.com/office/drawing/2014/main" id="{2A4AD327-B0A7-4DDD-86A6-365013974333}"/>
                </a:ext>
              </a:extLst>
            </p:cNvPr>
            <p:cNvCxnSpPr/>
            <p:nvPr/>
          </p:nvCxnSpPr>
          <p:spPr bwMode="auto">
            <a:xfrm>
              <a:off x="2639616" y="6160228"/>
              <a:ext cx="0" cy="226801"/>
            </a:xfrm>
            <a:prstGeom prst="line">
              <a:avLst/>
            </a:prstGeom>
            <a:noFill/>
            <a:ln w="539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3" name="Connettore 1 24">
              <a:extLst>
                <a:ext uri="{FF2B5EF4-FFF2-40B4-BE49-F238E27FC236}">
                  <a16:creationId xmlns:a16="http://schemas.microsoft.com/office/drawing/2014/main" id="{9BE39248-D2C7-490B-B871-431450A92590}"/>
                </a:ext>
              </a:extLst>
            </p:cNvPr>
            <p:cNvCxnSpPr/>
            <p:nvPr/>
          </p:nvCxnSpPr>
          <p:spPr bwMode="auto">
            <a:xfrm>
              <a:off x="3172653" y="6160228"/>
              <a:ext cx="0" cy="226801"/>
            </a:xfrm>
            <a:prstGeom prst="line">
              <a:avLst/>
            </a:prstGeom>
            <a:noFill/>
            <a:ln w="539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54" name="CasellaDiTesto 53">
              <a:extLst>
                <a:ext uri="{FF2B5EF4-FFF2-40B4-BE49-F238E27FC236}">
                  <a16:creationId xmlns:a16="http://schemas.microsoft.com/office/drawing/2014/main" id="{003B17F8-9C19-4B3B-888B-766854648F79}"/>
                </a:ext>
              </a:extLst>
            </p:cNvPr>
            <p:cNvSpPr txBox="1"/>
            <p:nvPr/>
          </p:nvSpPr>
          <p:spPr>
            <a:xfrm>
              <a:off x="1628881" y="5660499"/>
              <a:ext cx="57419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>
                  <a:solidFill>
                    <a:srgbClr val="7030A0"/>
                  </a:solidFill>
                </a:rPr>
                <a:t>B</a:t>
              </a:r>
              <a:r>
                <a:rPr lang="it-IT" sz="1400">
                  <a:solidFill>
                    <a:srgbClr val="7030A0"/>
                  </a:solidFill>
                </a:rPr>
                <a:t>OC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754331115"/>
      </p:ext>
    </p:extLst>
  </p:cSld>
  <p:clrMapOvr>
    <a:masterClrMapping/>
  </p:clrMapOvr>
  <p:transition spd="med"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1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fld id="{9FF39CA2-04EB-4CA6-BF9F-780F92DB7FFC}" type="slidenum">
              <a:rPr lang="it-IT" altLang="it-IT" smtClean="0"/>
              <a:pPr/>
              <a:t>4</a:t>
            </a:fld>
            <a:endParaRPr lang="it-IT" altLang="it-IT"/>
          </a:p>
        </p:txBody>
      </p:sp>
      <p:graphicFrame>
        <p:nvGraphicFramePr>
          <p:cNvPr id="19" name="Table 18">
            <a:extLst>
              <a:ext uri="{FF2B5EF4-FFF2-40B4-BE49-F238E27FC236}">
                <a16:creationId xmlns:a16="http://schemas.microsoft.com/office/drawing/2014/main" id="{E9E5FB30-9F29-40C6-9332-BA20D148E55E}"/>
              </a:ext>
            </a:extLst>
          </p:cNvPr>
          <p:cNvGraphicFramePr>
            <a:graphicFrameLocks noGrp="1"/>
          </p:cNvGraphicFramePr>
          <p:nvPr/>
        </p:nvGraphicFramePr>
        <p:xfrm>
          <a:off x="5117406" y="1339980"/>
          <a:ext cx="4906714" cy="568244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91237">
                  <a:extLst>
                    <a:ext uri="{9D8B030D-6E8A-4147-A177-3AD203B41FA5}">
                      <a16:colId xmlns:a16="http://schemas.microsoft.com/office/drawing/2014/main" val="754129540"/>
                    </a:ext>
                  </a:extLst>
                </a:gridCol>
                <a:gridCol w="578167">
                  <a:extLst>
                    <a:ext uri="{9D8B030D-6E8A-4147-A177-3AD203B41FA5}">
                      <a16:colId xmlns:a16="http://schemas.microsoft.com/office/drawing/2014/main" val="2759663523"/>
                    </a:ext>
                  </a:extLst>
                </a:gridCol>
                <a:gridCol w="646430">
                  <a:extLst>
                    <a:ext uri="{9D8B030D-6E8A-4147-A177-3AD203B41FA5}">
                      <a16:colId xmlns:a16="http://schemas.microsoft.com/office/drawing/2014/main" val="3242058156"/>
                    </a:ext>
                  </a:extLst>
                </a:gridCol>
                <a:gridCol w="690880">
                  <a:extLst>
                    <a:ext uri="{9D8B030D-6E8A-4147-A177-3AD203B41FA5}">
                      <a16:colId xmlns:a16="http://schemas.microsoft.com/office/drawing/2014/main" val="1837641598"/>
                    </a:ext>
                  </a:extLst>
                </a:gridCol>
              </a:tblGrid>
              <a:tr h="262075"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GB" sz="1600" dirty="0">
                          <a:effectLst/>
                          <a:latin typeface="+mn-lt"/>
                        </a:rPr>
                        <a:t>Module (linear t No. 2)</a:t>
                      </a:r>
                    </a:p>
                  </a:txBody>
                  <a:tcPr marL="77441" marR="77441" marT="38721" marB="38721"/>
                </a:tc>
                <a:tc hMerge="1">
                  <a:txBody>
                    <a:bodyPr/>
                    <a:lstStyle/>
                    <a:p>
                      <a:pPr marL="0" marR="0" lvl="0" indent="0" algn="ctr" defTabSz="457152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>
                        <a:effectLst/>
                        <a:latin typeface="+mn-lt"/>
                      </a:endParaRPr>
                    </a:p>
                  </a:txBody>
                  <a:tcPr marL="77441" marR="77441" marT="38721" marB="38721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8954760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Frequency [GHz]</a:t>
                      </a:r>
                      <a:endParaRPr lang="en-GB" sz="16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7441" marR="77441" marT="38721" marB="38721"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11.994</a:t>
                      </a:r>
                      <a:endParaRPr lang="en-GB" sz="16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7441" marR="77441" marT="38721" marB="38721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6026081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RF </a:t>
                      </a:r>
                      <a:r>
                        <a:rPr lang="en-GB" sz="1600" noProof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pulse</a:t>
                      </a:r>
                      <a:r>
                        <a:rPr lang="it-IT" sz="16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(250 Hz) [µs]</a:t>
                      </a:r>
                      <a:endParaRPr lang="en-GB" sz="16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7441" marR="77441" marT="38721" marB="38721"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1.5 (0.15)</a:t>
                      </a:r>
                      <a:endParaRPr lang="en-GB" sz="16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7441" marR="77441" marT="38721" marB="38721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6313898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Average iris radius </a:t>
                      </a:r>
                      <a:r>
                        <a:rPr lang="en-GB" sz="16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&lt;a&gt; [mm]</a:t>
                      </a:r>
                      <a:endParaRPr lang="en-GB" sz="16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7441" marR="77441" marT="38721" marB="38721"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chemeClr val="tx1"/>
                          </a:solidFill>
                          <a:latin typeface="+mn-lt"/>
                        </a:rPr>
                        <a:t>3.5</a:t>
                      </a:r>
                    </a:p>
                  </a:txBody>
                  <a:tcPr marL="77441" marR="77441" marT="38721" marB="38721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0235763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Iris </a:t>
                      </a:r>
                      <a:r>
                        <a:rPr lang="it-IT" sz="1600" dirty="0" err="1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radius</a:t>
                      </a:r>
                      <a:r>
                        <a:rPr lang="it-IT" sz="16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a [mm]</a:t>
                      </a:r>
                      <a:endParaRPr lang="en-GB" sz="16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7441" marR="77441" marT="38721" marB="38721"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it-IT" sz="160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4.3-2.7</a:t>
                      </a:r>
                      <a:endParaRPr lang="en-GB" sz="160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77441" marR="77441" marT="38721" marB="38721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8795582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Iris thickness t [mm]</a:t>
                      </a:r>
                    </a:p>
                  </a:txBody>
                  <a:tcPr marL="77441" marR="77441" marT="38721" marB="38721"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it-IT" sz="1600" dirty="0">
                          <a:solidFill>
                            <a:schemeClr val="tx1"/>
                          </a:solidFill>
                        </a:rPr>
                        <a:t>2.0-2.24</a:t>
                      </a:r>
                    </a:p>
                  </a:txBody>
                  <a:tcPr marL="77441" marR="77441" marT="38721" marB="38721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7530870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Structure 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length</a:t>
                      </a:r>
                      <a:r>
                        <a:rPr lang="en-GB" sz="16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L</a:t>
                      </a:r>
                      <a:r>
                        <a:rPr lang="en-GB" sz="1600" baseline="-250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s</a:t>
                      </a:r>
                      <a:r>
                        <a:rPr lang="en-GB" sz="16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[m] </a:t>
                      </a:r>
                      <a:endParaRPr lang="en-GB" sz="16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7441" marR="77441" marT="38721" marB="38721"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0.9</a:t>
                      </a:r>
                      <a:endParaRPr lang="en-GB" sz="16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7441" marR="77441" marT="38721" marB="38721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616182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Unloaded SLED Q-factor Q</a:t>
                      </a:r>
                      <a:r>
                        <a:rPr lang="en-GB" sz="1600" baseline="-250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</a:t>
                      </a:r>
                      <a:endParaRPr lang="en-GB" sz="16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7441" marR="77441" marT="38721" marB="38721"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180000</a:t>
                      </a:r>
                      <a:endParaRPr lang="en-GB" sz="16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7441" marR="77441" marT="38721" marB="38721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2266566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External SLED Q-factor Q</a:t>
                      </a:r>
                      <a:r>
                        <a:rPr lang="en-GB" sz="1600" baseline="-250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E</a:t>
                      </a:r>
                      <a:endParaRPr lang="en-GB" sz="16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7441" marR="77441" marT="38721" marB="38721"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chemeClr val="tx1"/>
                          </a:solidFill>
                          <a:latin typeface="+mn-lt"/>
                        </a:rPr>
                        <a:t>23300</a:t>
                      </a:r>
                    </a:p>
                  </a:txBody>
                  <a:tcPr marL="77441" marR="77441" marT="38721" marB="38721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438006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Shunt impedance R [MΩ/m]</a:t>
                      </a:r>
                    </a:p>
                  </a:txBody>
                  <a:tcPr marL="77441" marR="77441" marT="38721" marB="38721"/>
                </a:tc>
                <a:tc gridSpan="3">
                  <a:txBody>
                    <a:bodyPr/>
                    <a:lstStyle/>
                    <a:p>
                      <a:pPr marL="0" marR="0" lvl="0" indent="0" algn="ctr" defTabSz="45715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>
                          <a:solidFill>
                            <a:schemeClr val="tx1"/>
                          </a:solidFill>
                          <a:latin typeface="+mn-lt"/>
                        </a:rPr>
                        <a:t>85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latin typeface="+mn-lt"/>
                        </a:rPr>
                        <a:t>-111</a:t>
                      </a:r>
                      <a:endParaRPr lang="en-GB" sz="16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77441" marR="77441" marT="38721" marB="38721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Effective shunt Imp. R</a:t>
                      </a:r>
                      <a:r>
                        <a:rPr lang="en-GB" sz="1600" baseline="-250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s</a:t>
                      </a:r>
                      <a:r>
                        <a:rPr lang="en-GB" sz="16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[M</a:t>
                      </a:r>
                      <a:r>
                        <a:rPr lang="it-IT" sz="1600" dirty="0">
                          <a:solidFill>
                            <a:schemeClr val="tx1"/>
                          </a:solidFill>
                          <a:effectLst/>
                          <a:latin typeface="+mn-lt"/>
                          <a:sym typeface="Symbol" panose="05050102010706020507" pitchFamily="18" charset="2"/>
                        </a:rPr>
                        <a:t></a:t>
                      </a:r>
                      <a:r>
                        <a:rPr lang="en-GB" sz="16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/m]</a:t>
                      </a:r>
                      <a:endParaRPr lang="en-GB" sz="16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7441" marR="77441" marT="38721" marB="38721"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chemeClr val="tx1"/>
                          </a:solidFill>
                          <a:latin typeface="+mn-lt"/>
                        </a:rPr>
                        <a:t>349</a:t>
                      </a:r>
                    </a:p>
                  </a:txBody>
                  <a:tcPr marL="77441" marR="77441" marT="38721" marB="38721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7249513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Group velocity </a:t>
                      </a:r>
                      <a:r>
                        <a:rPr lang="en-GB" sz="16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v_g</a:t>
                      </a:r>
                      <a:r>
                        <a:rPr lang="en-GB" sz="16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/c [%]</a:t>
                      </a:r>
                    </a:p>
                  </a:txBody>
                  <a:tcPr marL="77441" marR="77441" marT="38721" marB="38721"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chemeClr val="tx1"/>
                          </a:solidFill>
                          <a:latin typeface="+mn-lt"/>
                        </a:rPr>
                        <a:t>4.7-0.9</a:t>
                      </a:r>
                    </a:p>
                  </a:txBody>
                  <a:tcPr marL="77441" marR="77441" marT="38721" marB="38721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Filling time [ns]</a:t>
                      </a:r>
                    </a:p>
                  </a:txBody>
                  <a:tcPr marL="77441" marR="77441" marT="38721" marB="38721"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chemeClr val="tx1"/>
                          </a:solidFill>
                          <a:latin typeface="+mn-lt"/>
                        </a:rPr>
                        <a:t>146</a:t>
                      </a:r>
                    </a:p>
                  </a:txBody>
                  <a:tcPr marL="77441" marR="77441" marT="38721" marB="38721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57938070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chemeClr val="tx1"/>
                          </a:solidFill>
                        </a:rPr>
                        <a:t>Repetition rate [Hz]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chemeClr val="tx1"/>
                          </a:solidFill>
                        </a:rPr>
                        <a:t>100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chemeClr val="tx1"/>
                          </a:solidFill>
                        </a:rPr>
                        <a:t>250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chemeClr val="tx1"/>
                          </a:solidFill>
                        </a:rPr>
                        <a:t>1000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85123980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chemeClr val="tx1"/>
                          </a:solidFill>
                        </a:rPr>
                        <a:t>SLED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chemeClr val="tx1"/>
                          </a:solidFill>
                        </a:rPr>
                        <a:t>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chemeClr val="tx1"/>
                          </a:solidFill>
                        </a:rPr>
                        <a:t>OFF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chemeClr val="tx1"/>
                          </a:solidFill>
                        </a:rPr>
                        <a:t>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43918421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it-IT" sz="1600" baseline="0" dirty="0" err="1">
                          <a:solidFill>
                            <a:schemeClr val="tx1"/>
                          </a:solidFill>
                          <a:latin typeface="+mn-lt"/>
                        </a:rPr>
                        <a:t>Kly</a:t>
                      </a:r>
                      <a:r>
                        <a:rPr lang="it-IT" sz="1600" baseline="0" dirty="0">
                          <a:solidFill>
                            <a:schemeClr val="tx1"/>
                          </a:solidFill>
                          <a:latin typeface="+mn-lt"/>
                        </a:rPr>
                        <a:t>. Power per </a:t>
                      </a:r>
                      <a:r>
                        <a:rPr lang="it-IT" sz="1600" baseline="0" dirty="0" err="1">
                          <a:solidFill>
                            <a:schemeClr val="tx1"/>
                          </a:solidFill>
                          <a:latin typeface="+mn-lt"/>
                        </a:rPr>
                        <a:t>module</a:t>
                      </a:r>
                      <a:r>
                        <a:rPr lang="it-IT" sz="1600" baseline="0" dirty="0">
                          <a:solidFill>
                            <a:schemeClr val="tx1"/>
                          </a:solidFill>
                          <a:latin typeface="+mn-lt"/>
                        </a:rPr>
                        <a:t> [MW]</a:t>
                      </a:r>
                      <a:endParaRPr lang="en-GB" sz="1600" baseline="-250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chemeClr val="tx1"/>
                          </a:solidFill>
                          <a:latin typeface="+mn-lt"/>
                        </a:rPr>
                        <a:t>44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chemeClr val="tx1"/>
                          </a:solidFill>
                          <a:latin typeface="+mn-lt"/>
                        </a:rPr>
                        <a:t>44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chemeClr val="tx1"/>
                          </a:solidFill>
                          <a:latin typeface="+mn-lt"/>
                        </a:rPr>
                        <a:t>9</a:t>
                      </a:r>
                      <a:endParaRPr lang="it-IT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24652916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chemeClr val="tx1"/>
                          </a:solidFill>
                        </a:rPr>
                        <a:t>Avg. acc. gradient [MV/m]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dirty="0">
                          <a:solidFill>
                            <a:schemeClr val="tx1"/>
                          </a:solidFill>
                        </a:rPr>
                        <a:t>65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dirty="0">
                          <a:solidFill>
                            <a:schemeClr val="tx1"/>
                          </a:solidFill>
                        </a:rPr>
                        <a:t>30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dirty="0">
                          <a:solidFill>
                            <a:schemeClr val="tx1"/>
                          </a:solidFill>
                        </a:rPr>
                        <a:t>30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53422585"/>
                  </a:ext>
                </a:extLst>
              </a:tr>
            </a:tbl>
          </a:graphicData>
        </a:graphic>
      </p:graphicFrame>
      <p:sp>
        <p:nvSpPr>
          <p:cNvPr id="6" name="Rettangolo 4">
            <a:extLst>
              <a:ext uri="{FF2B5EF4-FFF2-40B4-BE49-F238E27FC236}">
                <a16:creationId xmlns:a16="http://schemas.microsoft.com/office/drawing/2014/main" id="{4CEF9404-9DCA-43F3-BF6E-5132588F8BD6}"/>
              </a:ext>
            </a:extLst>
          </p:cNvPr>
          <p:cNvSpPr/>
          <p:nvPr/>
        </p:nvSpPr>
        <p:spPr>
          <a:xfrm>
            <a:off x="1030772" y="782564"/>
            <a:ext cx="801907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000" b="1" cap="all" dirty="0">
                <a:solidFill>
                  <a:srgbClr val="C00000"/>
                </a:solidFill>
              </a:rPr>
              <a:t>X-Band Module</a:t>
            </a:r>
          </a:p>
        </p:txBody>
      </p:sp>
      <p:grpSp>
        <p:nvGrpSpPr>
          <p:cNvPr id="7" name="Gruppo 6">
            <a:extLst>
              <a:ext uri="{FF2B5EF4-FFF2-40B4-BE49-F238E27FC236}">
                <a16:creationId xmlns:a16="http://schemas.microsoft.com/office/drawing/2014/main" id="{DFB5256A-D816-453D-8E1D-EB547FC5F6C3}"/>
              </a:ext>
            </a:extLst>
          </p:cNvPr>
          <p:cNvGrpSpPr/>
          <p:nvPr/>
        </p:nvGrpSpPr>
        <p:grpSpPr>
          <a:xfrm>
            <a:off x="239449" y="2617934"/>
            <a:ext cx="4952884" cy="3522158"/>
            <a:chOff x="4540143" y="1442277"/>
            <a:chExt cx="4952884" cy="3522158"/>
          </a:xfrm>
        </p:grpSpPr>
        <p:sp>
          <p:nvSpPr>
            <p:cNvPr id="8" name="Triangolo isoscele 21">
              <a:extLst>
                <a:ext uri="{FF2B5EF4-FFF2-40B4-BE49-F238E27FC236}">
                  <a16:creationId xmlns:a16="http://schemas.microsoft.com/office/drawing/2014/main" id="{AF8C4817-363B-4516-A08F-2820C904057C}"/>
                </a:ext>
              </a:extLst>
            </p:cNvPr>
            <p:cNvSpPr/>
            <p:nvPr/>
          </p:nvSpPr>
          <p:spPr bwMode="auto">
            <a:xfrm rot="5400000" flipH="1">
              <a:off x="7319985" y="2125795"/>
              <a:ext cx="721169" cy="510746"/>
            </a:xfrm>
            <a:prstGeom prst="triangle">
              <a:avLst/>
            </a:prstGeom>
            <a:solidFill>
              <a:srgbClr val="00206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orthographicFront">
                <a:rot lat="0" lon="0" rev="10799999"/>
              </a:camera>
              <a:lightRig rig="threePt" dir="t"/>
            </a:scene3d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417671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grpSp>
          <p:nvGrpSpPr>
            <p:cNvPr id="9" name="Gruppo 8">
              <a:extLst>
                <a:ext uri="{FF2B5EF4-FFF2-40B4-BE49-F238E27FC236}">
                  <a16:creationId xmlns:a16="http://schemas.microsoft.com/office/drawing/2014/main" id="{471E3E7C-7180-48B1-ABA2-FBCF2843D49A}"/>
                </a:ext>
              </a:extLst>
            </p:cNvPr>
            <p:cNvGrpSpPr/>
            <p:nvPr/>
          </p:nvGrpSpPr>
          <p:grpSpPr>
            <a:xfrm>
              <a:off x="4540143" y="1442277"/>
              <a:ext cx="4093218" cy="3234397"/>
              <a:chOff x="4540143" y="836200"/>
              <a:chExt cx="4093218" cy="3234397"/>
            </a:xfrm>
          </p:grpSpPr>
          <p:sp>
            <p:nvSpPr>
              <p:cNvPr id="16" name="Rettangolo 15">
                <a:extLst>
                  <a:ext uri="{FF2B5EF4-FFF2-40B4-BE49-F238E27FC236}">
                    <a16:creationId xmlns:a16="http://schemas.microsoft.com/office/drawing/2014/main" id="{39071B16-0578-4FD2-B95E-977FACB2D8F0}"/>
                  </a:ext>
                </a:extLst>
              </p:cNvPr>
              <p:cNvSpPr/>
              <p:nvPr/>
            </p:nvSpPr>
            <p:spPr>
              <a:xfrm>
                <a:off x="4976203" y="3515425"/>
                <a:ext cx="640080" cy="55517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7" name="CasellaDiTesto 16">
                <a:extLst>
                  <a:ext uri="{FF2B5EF4-FFF2-40B4-BE49-F238E27FC236}">
                    <a16:creationId xmlns:a16="http://schemas.microsoft.com/office/drawing/2014/main" id="{2F704BE6-9042-402E-BF29-8CF0956C2EA0}"/>
                  </a:ext>
                </a:extLst>
              </p:cNvPr>
              <p:cNvSpPr txBox="1"/>
              <p:nvPr/>
            </p:nvSpPr>
            <p:spPr>
              <a:xfrm>
                <a:off x="4540143" y="836200"/>
                <a:ext cx="2344553" cy="8309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b="1" dirty="0">
                    <a:solidFill>
                      <a:schemeClr val="tx1"/>
                    </a:solidFill>
                  </a:rPr>
                  <a:t>10 MW, 1.5 µs, </a:t>
                </a:r>
              </a:p>
              <a:p>
                <a:r>
                  <a:rPr lang="en-GB" b="1" dirty="0">
                    <a:solidFill>
                      <a:schemeClr val="tx1"/>
                    </a:solidFill>
                  </a:rPr>
                  <a:t>1 kHz</a:t>
                </a:r>
              </a:p>
            </p:txBody>
          </p:sp>
          <p:cxnSp>
            <p:nvCxnSpPr>
              <p:cNvPr id="18" name="Connettore diritto 344">
                <a:extLst>
                  <a:ext uri="{FF2B5EF4-FFF2-40B4-BE49-F238E27FC236}">
                    <a16:creationId xmlns:a16="http://schemas.microsoft.com/office/drawing/2014/main" id="{1681B42C-7376-44FC-BD7B-D3917CAB494B}"/>
                  </a:ext>
                </a:extLst>
              </p:cNvPr>
              <p:cNvCxnSpPr/>
              <p:nvPr/>
            </p:nvCxnSpPr>
            <p:spPr bwMode="auto">
              <a:xfrm>
                <a:off x="5270122" y="2795497"/>
                <a:ext cx="2973361" cy="0"/>
              </a:xfrm>
              <a:prstGeom prst="line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lgDash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0" name="Connettore 1 7">
                <a:extLst>
                  <a:ext uri="{FF2B5EF4-FFF2-40B4-BE49-F238E27FC236}">
                    <a16:creationId xmlns:a16="http://schemas.microsoft.com/office/drawing/2014/main" id="{95839E7D-B26D-45FB-8506-D54AF43C4051}"/>
                  </a:ext>
                </a:extLst>
              </p:cNvPr>
              <p:cNvCxnSpPr/>
              <p:nvPr/>
            </p:nvCxnSpPr>
            <p:spPr bwMode="auto">
              <a:xfrm>
                <a:off x="5698905" y="3847821"/>
                <a:ext cx="2520003" cy="0"/>
              </a:xfrm>
              <a:prstGeom prst="line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sp>
            <p:nvSpPr>
              <p:cNvPr id="21" name="Rettangolo 114">
                <a:extLst>
                  <a:ext uri="{FF2B5EF4-FFF2-40B4-BE49-F238E27FC236}">
                    <a16:creationId xmlns:a16="http://schemas.microsoft.com/office/drawing/2014/main" id="{0BC39E34-5FCD-4F75-93A0-0DA848E9620B}"/>
                  </a:ext>
                </a:extLst>
              </p:cNvPr>
              <p:cNvSpPr/>
              <p:nvPr/>
            </p:nvSpPr>
            <p:spPr bwMode="auto">
              <a:xfrm>
                <a:off x="6422446" y="3773632"/>
                <a:ext cx="504001" cy="151201"/>
              </a:xfrm>
              <a:prstGeom prst="rect">
                <a:avLst/>
              </a:prstGeom>
              <a:solidFill>
                <a:srgbClr val="0070C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indent="0" algn="l" defTabSz="4176713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22" name="Rettangolo 137">
                <a:extLst>
                  <a:ext uri="{FF2B5EF4-FFF2-40B4-BE49-F238E27FC236}">
                    <a16:creationId xmlns:a16="http://schemas.microsoft.com/office/drawing/2014/main" id="{43FB1B3A-F777-4233-86FC-F38980F3F144}"/>
                  </a:ext>
                </a:extLst>
              </p:cNvPr>
              <p:cNvSpPr/>
              <p:nvPr/>
            </p:nvSpPr>
            <p:spPr bwMode="auto">
              <a:xfrm>
                <a:off x="7001399" y="3773632"/>
                <a:ext cx="504001" cy="151201"/>
              </a:xfrm>
              <a:prstGeom prst="rect">
                <a:avLst/>
              </a:prstGeom>
              <a:solidFill>
                <a:srgbClr val="0070C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indent="0" algn="l" defTabSz="4176713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23" name="Rettangolo 141">
                <a:extLst>
                  <a:ext uri="{FF2B5EF4-FFF2-40B4-BE49-F238E27FC236}">
                    <a16:creationId xmlns:a16="http://schemas.microsoft.com/office/drawing/2014/main" id="{8EBF00E3-DF10-48E2-8203-A7E9DEAC65F0}"/>
                  </a:ext>
                </a:extLst>
              </p:cNvPr>
              <p:cNvSpPr/>
              <p:nvPr/>
            </p:nvSpPr>
            <p:spPr bwMode="auto">
              <a:xfrm>
                <a:off x="7537225" y="3773632"/>
                <a:ext cx="504001" cy="151201"/>
              </a:xfrm>
              <a:prstGeom prst="rect">
                <a:avLst/>
              </a:prstGeom>
              <a:solidFill>
                <a:srgbClr val="0070C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rot="0" spcFirstLastPara="0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spAutoFit/>
              </a:bodyPr>
              <a:lstStyle>
                <a:defPPr>
                  <a:defRPr lang="it-IT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sz="2300"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1pPr>
                <a:lvl2pPr marL="382859" algn="l" rtl="0" fontAlgn="base">
                  <a:spcBef>
                    <a:spcPct val="0"/>
                  </a:spcBef>
                  <a:spcAft>
                    <a:spcPct val="0"/>
                  </a:spcAft>
                  <a:defRPr sz="2300"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2pPr>
                <a:lvl3pPr marL="765719" algn="l" rtl="0" fontAlgn="base">
                  <a:spcBef>
                    <a:spcPct val="0"/>
                  </a:spcBef>
                  <a:spcAft>
                    <a:spcPct val="0"/>
                  </a:spcAft>
                  <a:defRPr sz="2300"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3pPr>
                <a:lvl4pPr marL="1148578" algn="l" rtl="0" fontAlgn="base">
                  <a:spcBef>
                    <a:spcPct val="0"/>
                  </a:spcBef>
                  <a:spcAft>
                    <a:spcPct val="0"/>
                  </a:spcAft>
                  <a:defRPr sz="2300"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4pPr>
                <a:lvl5pPr marL="1531437" algn="l" rtl="0" fontAlgn="base">
                  <a:spcBef>
                    <a:spcPct val="0"/>
                  </a:spcBef>
                  <a:spcAft>
                    <a:spcPct val="0"/>
                  </a:spcAft>
                  <a:defRPr sz="2300"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5pPr>
                <a:lvl6pPr marL="1914296" algn="l" defTabSz="765719" rtl="0" eaLnBrk="1" latinLnBrk="0" hangingPunct="1">
                  <a:defRPr sz="2300"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6pPr>
                <a:lvl7pPr marL="2297156" algn="l" defTabSz="765719" rtl="0" eaLnBrk="1" latinLnBrk="0" hangingPunct="1">
                  <a:defRPr sz="2300"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7pPr>
                <a:lvl8pPr marL="2680015" algn="l" defTabSz="765719" rtl="0" eaLnBrk="1" latinLnBrk="0" hangingPunct="1">
                  <a:defRPr sz="2300"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8pPr>
                <a:lvl9pPr marL="3062874" algn="l" defTabSz="765719" rtl="0" eaLnBrk="1" latinLnBrk="0" hangingPunct="1">
                  <a:defRPr sz="2300"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9pPr>
              </a:lstStyle>
              <a:p>
                <a:pPr marL="0" marR="0" indent="0" algn="l" defTabSz="4176713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cxnSp>
            <p:nvCxnSpPr>
              <p:cNvPr id="24" name="Connettore 1 18">
                <a:extLst>
                  <a:ext uri="{FF2B5EF4-FFF2-40B4-BE49-F238E27FC236}">
                    <a16:creationId xmlns:a16="http://schemas.microsoft.com/office/drawing/2014/main" id="{773CF775-6606-4EDA-B096-3041F4423C04}"/>
                  </a:ext>
                </a:extLst>
              </p:cNvPr>
              <p:cNvCxnSpPr/>
              <p:nvPr/>
            </p:nvCxnSpPr>
            <p:spPr bwMode="auto">
              <a:xfrm>
                <a:off x="5754353" y="3190597"/>
                <a:ext cx="0" cy="91156"/>
              </a:xfrm>
              <a:prstGeom prst="line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5" name="Connettore 1 160">
                <a:extLst>
                  <a:ext uri="{FF2B5EF4-FFF2-40B4-BE49-F238E27FC236}">
                    <a16:creationId xmlns:a16="http://schemas.microsoft.com/office/drawing/2014/main" id="{3A849AF1-86C6-4324-B912-2A7BF8DBDF90}"/>
                  </a:ext>
                </a:extLst>
              </p:cNvPr>
              <p:cNvCxnSpPr/>
              <p:nvPr/>
            </p:nvCxnSpPr>
            <p:spPr bwMode="auto">
              <a:xfrm>
                <a:off x="5953097" y="3545317"/>
                <a:ext cx="554401" cy="0"/>
              </a:xfrm>
              <a:prstGeom prst="line">
                <a:avLst/>
              </a:prstGeom>
              <a:noFill/>
              <a:ln w="539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6" name="Connettore 1 161">
                <a:extLst>
                  <a:ext uri="{FF2B5EF4-FFF2-40B4-BE49-F238E27FC236}">
                    <a16:creationId xmlns:a16="http://schemas.microsoft.com/office/drawing/2014/main" id="{81988997-FABF-47CC-AC58-18D2307121CA}"/>
                  </a:ext>
                </a:extLst>
              </p:cNvPr>
              <p:cNvCxnSpPr/>
              <p:nvPr/>
            </p:nvCxnSpPr>
            <p:spPr bwMode="auto">
              <a:xfrm>
                <a:off x="7072514" y="3545317"/>
                <a:ext cx="554401" cy="0"/>
              </a:xfrm>
              <a:prstGeom prst="line">
                <a:avLst/>
              </a:prstGeom>
              <a:noFill/>
              <a:ln w="539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7" name="Connettore 1 163">
                <a:extLst>
                  <a:ext uri="{FF2B5EF4-FFF2-40B4-BE49-F238E27FC236}">
                    <a16:creationId xmlns:a16="http://schemas.microsoft.com/office/drawing/2014/main" id="{B2946924-B9A8-4884-8A5F-FC4957DFF187}"/>
                  </a:ext>
                </a:extLst>
              </p:cNvPr>
              <p:cNvCxnSpPr/>
              <p:nvPr/>
            </p:nvCxnSpPr>
            <p:spPr bwMode="auto">
              <a:xfrm>
                <a:off x="6215713" y="3334443"/>
                <a:ext cx="1159201" cy="0"/>
              </a:xfrm>
              <a:prstGeom prst="line">
                <a:avLst/>
              </a:prstGeom>
              <a:noFill/>
              <a:ln w="539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sp>
            <p:nvSpPr>
              <p:cNvPr id="28" name="Triangolo isoscele 21">
                <a:extLst>
                  <a:ext uri="{FF2B5EF4-FFF2-40B4-BE49-F238E27FC236}">
                    <a16:creationId xmlns:a16="http://schemas.microsoft.com/office/drawing/2014/main" id="{B05E1D12-596C-45CD-9275-AC6FB74B6FCB}"/>
                  </a:ext>
                </a:extLst>
              </p:cNvPr>
              <p:cNvSpPr/>
              <p:nvPr/>
            </p:nvSpPr>
            <p:spPr bwMode="auto">
              <a:xfrm rot="16200000">
                <a:off x="5589113" y="1519722"/>
                <a:ext cx="721169" cy="510746"/>
              </a:xfrm>
              <a:prstGeom prst="triangle">
                <a:avLst/>
              </a:prstGeom>
              <a:solidFill>
                <a:srgbClr val="00206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scene3d>
                <a:camera prst="orthographicFront">
                  <a:rot lat="0" lon="0" rev="10799999"/>
                </a:camera>
                <a:lightRig rig="threePt" dir="t"/>
              </a:scene3d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indent="0" algn="l" defTabSz="4176713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cxnSp>
            <p:nvCxnSpPr>
              <p:cNvPr id="29" name="Connettore 1 24">
                <a:extLst>
                  <a:ext uri="{FF2B5EF4-FFF2-40B4-BE49-F238E27FC236}">
                    <a16:creationId xmlns:a16="http://schemas.microsoft.com/office/drawing/2014/main" id="{FC843B43-5E4F-40BB-9EB0-AA38935208FE}"/>
                  </a:ext>
                </a:extLst>
              </p:cNvPr>
              <p:cNvCxnSpPr/>
              <p:nvPr/>
            </p:nvCxnSpPr>
            <p:spPr bwMode="auto">
              <a:xfrm>
                <a:off x="6787921" y="2445677"/>
                <a:ext cx="0" cy="378002"/>
              </a:xfrm>
              <a:prstGeom prst="line">
                <a:avLst/>
              </a:prstGeom>
              <a:noFill/>
              <a:ln w="53975" cap="flat" cmpd="sng" algn="ctr">
                <a:solidFill>
                  <a:srgbClr val="00B05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sp>
            <p:nvSpPr>
              <p:cNvPr id="30" name="Rettangolo 168">
                <a:extLst>
                  <a:ext uri="{FF2B5EF4-FFF2-40B4-BE49-F238E27FC236}">
                    <a16:creationId xmlns:a16="http://schemas.microsoft.com/office/drawing/2014/main" id="{5940BAC0-2F27-49D6-8D96-375B3FAD3661}"/>
                  </a:ext>
                </a:extLst>
              </p:cNvPr>
              <p:cNvSpPr/>
              <p:nvPr/>
            </p:nvSpPr>
            <p:spPr bwMode="auto">
              <a:xfrm>
                <a:off x="6661921" y="3121899"/>
                <a:ext cx="252000" cy="151201"/>
              </a:xfrm>
              <a:prstGeom prst="rect">
                <a:avLst/>
              </a:prstGeom>
              <a:solidFill>
                <a:srgbClr val="7030A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indent="0" algn="l" defTabSz="4176713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31" name="Ovale 19">
                <a:extLst>
                  <a:ext uri="{FF2B5EF4-FFF2-40B4-BE49-F238E27FC236}">
                    <a16:creationId xmlns:a16="http://schemas.microsoft.com/office/drawing/2014/main" id="{CEB94251-D230-4C1F-B180-29A871EC16BB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6674521" y="2222863"/>
                <a:ext cx="226800" cy="226801"/>
              </a:xfrm>
              <a:prstGeom prst="ellipse">
                <a:avLst/>
              </a:prstGeom>
              <a:solidFill>
                <a:srgbClr val="FF33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indent="0" algn="l" defTabSz="4176713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it-IT" sz="2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32" name="Ovale 138">
                <a:extLst>
                  <a:ext uri="{FF2B5EF4-FFF2-40B4-BE49-F238E27FC236}">
                    <a16:creationId xmlns:a16="http://schemas.microsoft.com/office/drawing/2014/main" id="{95FD7878-54E2-4332-ACF6-A616662563EE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6673287" y="2803274"/>
                <a:ext cx="226800" cy="226801"/>
              </a:xfrm>
              <a:prstGeom prst="ellipse">
                <a:avLst/>
              </a:prstGeom>
              <a:solidFill>
                <a:srgbClr val="FF33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indent="0" algn="l" defTabSz="4176713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it-IT" sz="2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cxnSp>
            <p:nvCxnSpPr>
              <p:cNvPr id="33" name="Connettore 1 24">
                <a:extLst>
                  <a:ext uri="{FF2B5EF4-FFF2-40B4-BE49-F238E27FC236}">
                    <a16:creationId xmlns:a16="http://schemas.microsoft.com/office/drawing/2014/main" id="{45AEC563-0CED-4C8B-8252-2D559B6BFF19}"/>
                  </a:ext>
                </a:extLst>
              </p:cNvPr>
              <p:cNvCxnSpPr/>
              <p:nvPr/>
            </p:nvCxnSpPr>
            <p:spPr bwMode="auto">
              <a:xfrm>
                <a:off x="6787921" y="1775093"/>
                <a:ext cx="0" cy="439665"/>
              </a:xfrm>
              <a:prstGeom prst="line">
                <a:avLst/>
              </a:prstGeom>
              <a:noFill/>
              <a:ln w="539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34" name="Connettore 1 24">
                <a:extLst>
                  <a:ext uri="{FF2B5EF4-FFF2-40B4-BE49-F238E27FC236}">
                    <a16:creationId xmlns:a16="http://schemas.microsoft.com/office/drawing/2014/main" id="{84F4BFB1-4D0D-40E7-B0D4-C5AC0BB9C915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6787921" y="3256241"/>
                <a:ext cx="0" cy="75600"/>
              </a:xfrm>
              <a:prstGeom prst="line">
                <a:avLst/>
              </a:prstGeom>
              <a:noFill/>
              <a:ln w="539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35" name="Connettore 1 24">
                <a:extLst>
                  <a:ext uri="{FF2B5EF4-FFF2-40B4-BE49-F238E27FC236}">
                    <a16:creationId xmlns:a16="http://schemas.microsoft.com/office/drawing/2014/main" id="{32FC42CD-8D83-417C-8DD9-F222F61A1B72}"/>
                  </a:ext>
                </a:extLst>
              </p:cNvPr>
              <p:cNvCxnSpPr/>
              <p:nvPr/>
            </p:nvCxnSpPr>
            <p:spPr bwMode="auto">
              <a:xfrm>
                <a:off x="6787921" y="3031058"/>
                <a:ext cx="0" cy="100801"/>
              </a:xfrm>
              <a:prstGeom prst="line">
                <a:avLst/>
              </a:prstGeom>
              <a:noFill/>
              <a:ln w="539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sp>
            <p:nvSpPr>
              <p:cNvPr id="36" name="Rettangolo 169">
                <a:extLst>
                  <a:ext uri="{FF2B5EF4-FFF2-40B4-BE49-F238E27FC236}">
                    <a16:creationId xmlns:a16="http://schemas.microsoft.com/office/drawing/2014/main" id="{DCFAF351-E5EB-455F-AFC0-DE13CD199AA9}"/>
                  </a:ext>
                </a:extLst>
              </p:cNvPr>
              <p:cNvSpPr/>
              <p:nvPr/>
            </p:nvSpPr>
            <p:spPr bwMode="auto">
              <a:xfrm>
                <a:off x="5876901" y="3773632"/>
                <a:ext cx="504001" cy="151201"/>
              </a:xfrm>
              <a:prstGeom prst="rect">
                <a:avLst/>
              </a:prstGeom>
              <a:solidFill>
                <a:srgbClr val="0070C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indent="0" algn="l" defTabSz="4176713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cxnSp>
            <p:nvCxnSpPr>
              <p:cNvPr id="37" name="Connettore 1 24">
                <a:extLst>
                  <a:ext uri="{FF2B5EF4-FFF2-40B4-BE49-F238E27FC236}">
                    <a16:creationId xmlns:a16="http://schemas.microsoft.com/office/drawing/2014/main" id="{3BC2B8B1-DC46-4BE7-92C0-7879E663867F}"/>
                  </a:ext>
                </a:extLst>
              </p:cNvPr>
              <p:cNvCxnSpPr/>
              <p:nvPr/>
            </p:nvCxnSpPr>
            <p:spPr bwMode="auto">
              <a:xfrm>
                <a:off x="6230297" y="3334288"/>
                <a:ext cx="0" cy="201601"/>
              </a:xfrm>
              <a:prstGeom prst="line">
                <a:avLst/>
              </a:prstGeom>
              <a:noFill/>
              <a:ln w="539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38" name="Connettore 1 24">
                <a:extLst>
                  <a:ext uri="{FF2B5EF4-FFF2-40B4-BE49-F238E27FC236}">
                    <a16:creationId xmlns:a16="http://schemas.microsoft.com/office/drawing/2014/main" id="{591645E0-2F1F-4074-8EEA-8DDD1DC7319D}"/>
                  </a:ext>
                </a:extLst>
              </p:cNvPr>
              <p:cNvCxnSpPr/>
              <p:nvPr/>
            </p:nvCxnSpPr>
            <p:spPr bwMode="auto">
              <a:xfrm>
                <a:off x="7356453" y="3334288"/>
                <a:ext cx="0" cy="201601"/>
              </a:xfrm>
              <a:prstGeom prst="line">
                <a:avLst/>
              </a:prstGeom>
              <a:noFill/>
              <a:ln w="539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39" name="Connettore 1 24">
                <a:extLst>
                  <a:ext uri="{FF2B5EF4-FFF2-40B4-BE49-F238E27FC236}">
                    <a16:creationId xmlns:a16="http://schemas.microsoft.com/office/drawing/2014/main" id="{571AE8A4-6BD1-459D-B191-9774DCA355CF}"/>
                  </a:ext>
                </a:extLst>
              </p:cNvPr>
              <p:cNvCxnSpPr/>
              <p:nvPr/>
            </p:nvCxnSpPr>
            <p:spPr bwMode="auto">
              <a:xfrm>
                <a:off x="5970983" y="3546934"/>
                <a:ext cx="0" cy="226801"/>
              </a:xfrm>
              <a:prstGeom prst="line">
                <a:avLst/>
              </a:prstGeom>
              <a:noFill/>
              <a:ln w="539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40" name="Connettore 1 24">
                <a:extLst>
                  <a:ext uri="{FF2B5EF4-FFF2-40B4-BE49-F238E27FC236}">
                    <a16:creationId xmlns:a16="http://schemas.microsoft.com/office/drawing/2014/main" id="{CAF18BB8-830C-4B52-AD6E-780B500219C3}"/>
                  </a:ext>
                </a:extLst>
              </p:cNvPr>
              <p:cNvCxnSpPr/>
              <p:nvPr/>
            </p:nvCxnSpPr>
            <p:spPr bwMode="auto">
              <a:xfrm>
                <a:off x="6500183" y="3546934"/>
                <a:ext cx="0" cy="226801"/>
              </a:xfrm>
              <a:prstGeom prst="line">
                <a:avLst/>
              </a:prstGeom>
              <a:noFill/>
              <a:ln w="539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41" name="Connettore 1 50">
                <a:extLst>
                  <a:ext uri="{FF2B5EF4-FFF2-40B4-BE49-F238E27FC236}">
                    <a16:creationId xmlns:a16="http://schemas.microsoft.com/office/drawing/2014/main" id="{9B9AD189-B505-4B81-A33E-CA8F781B32BA}"/>
                  </a:ext>
                </a:extLst>
              </p:cNvPr>
              <p:cNvCxnSpPr/>
              <p:nvPr/>
            </p:nvCxnSpPr>
            <p:spPr bwMode="auto">
              <a:xfrm>
                <a:off x="7079784" y="3546934"/>
                <a:ext cx="0" cy="226801"/>
              </a:xfrm>
              <a:prstGeom prst="line">
                <a:avLst/>
              </a:prstGeom>
              <a:noFill/>
              <a:ln w="539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42" name="Connettore 1 24">
                <a:extLst>
                  <a:ext uri="{FF2B5EF4-FFF2-40B4-BE49-F238E27FC236}">
                    <a16:creationId xmlns:a16="http://schemas.microsoft.com/office/drawing/2014/main" id="{9F205B57-D221-42FA-8632-C1AE2862B147}"/>
                  </a:ext>
                </a:extLst>
              </p:cNvPr>
              <p:cNvCxnSpPr/>
              <p:nvPr/>
            </p:nvCxnSpPr>
            <p:spPr bwMode="auto">
              <a:xfrm>
                <a:off x="7612821" y="3546934"/>
                <a:ext cx="0" cy="226801"/>
              </a:xfrm>
              <a:prstGeom prst="line">
                <a:avLst/>
              </a:prstGeom>
              <a:noFill/>
              <a:ln w="539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sp>
            <p:nvSpPr>
              <p:cNvPr id="43" name="CasellaDiTesto 42">
                <a:extLst>
                  <a:ext uri="{FF2B5EF4-FFF2-40B4-BE49-F238E27FC236}">
                    <a16:creationId xmlns:a16="http://schemas.microsoft.com/office/drawing/2014/main" id="{190CE729-9B0A-4E10-B5FF-A0DED95F0874}"/>
                  </a:ext>
                </a:extLst>
              </p:cNvPr>
              <p:cNvSpPr txBox="1"/>
              <p:nvPr/>
            </p:nvSpPr>
            <p:spPr>
              <a:xfrm>
                <a:off x="6069049" y="3047205"/>
                <a:ext cx="378374" cy="21544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it-IT" sz="1400" dirty="0">
                    <a:solidFill>
                      <a:srgbClr val="7030A0"/>
                    </a:solidFill>
                  </a:rPr>
                  <a:t>SLED</a:t>
                </a:r>
              </a:p>
            </p:txBody>
          </p:sp>
          <p:sp>
            <p:nvSpPr>
              <p:cNvPr id="44" name="CasellaDiTesto 43">
                <a:extLst>
                  <a:ext uri="{FF2B5EF4-FFF2-40B4-BE49-F238E27FC236}">
                    <a16:creationId xmlns:a16="http://schemas.microsoft.com/office/drawing/2014/main" id="{EB69A359-8DE5-4889-A435-8B1F076AFB83}"/>
                  </a:ext>
                </a:extLst>
              </p:cNvPr>
              <p:cNvSpPr txBox="1"/>
              <p:nvPr/>
            </p:nvSpPr>
            <p:spPr>
              <a:xfrm>
                <a:off x="5220708" y="2184022"/>
                <a:ext cx="1109895" cy="21544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it-IT" sz="1400" dirty="0">
                    <a:solidFill>
                      <a:srgbClr val="FF3300"/>
                    </a:solidFill>
                  </a:rPr>
                  <a:t>MODE CONVERTER</a:t>
                </a:r>
              </a:p>
            </p:txBody>
          </p:sp>
          <p:sp>
            <p:nvSpPr>
              <p:cNvPr id="45" name="CasellaDiTesto 374">
                <a:extLst>
                  <a:ext uri="{FF2B5EF4-FFF2-40B4-BE49-F238E27FC236}">
                    <a16:creationId xmlns:a16="http://schemas.microsoft.com/office/drawing/2014/main" id="{67EA159F-86A9-42F3-A1FE-C46BAED966D0}"/>
                  </a:ext>
                </a:extLst>
              </p:cNvPr>
              <p:cNvSpPr txBox="1"/>
              <p:nvPr/>
            </p:nvSpPr>
            <p:spPr>
              <a:xfrm>
                <a:off x="6775678" y="2763843"/>
                <a:ext cx="1781438" cy="30777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it-IT" sz="1400" dirty="0">
                    <a:solidFill>
                      <a:srgbClr val="FF3300"/>
                    </a:solidFill>
                  </a:rPr>
                  <a:t>MODE  CONVERTER</a:t>
                </a:r>
              </a:p>
            </p:txBody>
          </p:sp>
          <p:sp>
            <p:nvSpPr>
              <p:cNvPr id="46" name="CasellaDiTesto 29">
                <a:extLst>
                  <a:ext uri="{FF2B5EF4-FFF2-40B4-BE49-F238E27FC236}">
                    <a16:creationId xmlns:a16="http://schemas.microsoft.com/office/drawing/2014/main" id="{AFC202B5-E5DC-4D76-A036-AFAA67F29CF2}"/>
                  </a:ext>
                </a:extLst>
              </p:cNvPr>
              <p:cNvSpPr txBox="1"/>
              <p:nvPr/>
            </p:nvSpPr>
            <p:spPr>
              <a:xfrm>
                <a:off x="5079206" y="2497403"/>
                <a:ext cx="1302673" cy="21544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it-IT" sz="1400" dirty="0">
                    <a:solidFill>
                      <a:srgbClr val="00B050"/>
                    </a:solidFill>
                  </a:rPr>
                  <a:t>CIRCULAR WAVEGUIDE</a:t>
                </a:r>
              </a:p>
            </p:txBody>
          </p:sp>
          <p:sp>
            <p:nvSpPr>
              <p:cNvPr id="47" name="CasellaDiTesto 16">
                <a:extLst>
                  <a:ext uri="{FF2B5EF4-FFF2-40B4-BE49-F238E27FC236}">
                    <a16:creationId xmlns:a16="http://schemas.microsoft.com/office/drawing/2014/main" id="{6374A959-5ACD-4FA9-85A4-97653CEB9492}"/>
                  </a:ext>
                </a:extLst>
              </p:cNvPr>
              <p:cNvSpPr txBox="1"/>
              <p:nvPr/>
            </p:nvSpPr>
            <p:spPr>
              <a:xfrm>
                <a:off x="6856664" y="2152123"/>
                <a:ext cx="1722265" cy="30777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it-IT" sz="1400" dirty="0"/>
                  <a:t>MODULATOR HALL</a:t>
                </a:r>
                <a:endParaRPr lang="en-US" sz="1400" dirty="0"/>
              </a:p>
            </p:txBody>
          </p:sp>
          <p:sp>
            <p:nvSpPr>
              <p:cNvPr id="48" name="CasellaDiTesto 375">
                <a:extLst>
                  <a:ext uri="{FF2B5EF4-FFF2-40B4-BE49-F238E27FC236}">
                    <a16:creationId xmlns:a16="http://schemas.microsoft.com/office/drawing/2014/main" id="{9BFEA17C-07C6-4DA4-B4D5-CEFE934E3667}"/>
                  </a:ext>
                </a:extLst>
              </p:cNvPr>
              <p:cNvSpPr txBox="1"/>
              <p:nvPr/>
            </p:nvSpPr>
            <p:spPr>
              <a:xfrm>
                <a:off x="7474225" y="3200438"/>
                <a:ext cx="1159136" cy="30777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it-IT" sz="1400" dirty="0"/>
                  <a:t>LINAC HALL</a:t>
                </a:r>
                <a:endParaRPr lang="en-US" sz="1400" dirty="0"/>
              </a:p>
            </p:txBody>
          </p:sp>
          <p:cxnSp>
            <p:nvCxnSpPr>
              <p:cNvPr id="49" name="Connettore diritto 344">
                <a:extLst>
                  <a:ext uri="{FF2B5EF4-FFF2-40B4-BE49-F238E27FC236}">
                    <a16:creationId xmlns:a16="http://schemas.microsoft.com/office/drawing/2014/main" id="{AE253A01-14B4-4E78-B38B-D64229029DB9}"/>
                  </a:ext>
                </a:extLst>
              </p:cNvPr>
              <p:cNvCxnSpPr/>
              <p:nvPr/>
            </p:nvCxnSpPr>
            <p:spPr bwMode="auto">
              <a:xfrm>
                <a:off x="5270122" y="2455589"/>
                <a:ext cx="2973361" cy="0"/>
              </a:xfrm>
              <a:prstGeom prst="line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lgDash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50" name="Connettore 1 24">
                <a:extLst>
                  <a:ext uri="{FF2B5EF4-FFF2-40B4-BE49-F238E27FC236}">
                    <a16:creationId xmlns:a16="http://schemas.microsoft.com/office/drawing/2014/main" id="{14DCC1C9-F0A7-4188-A9AF-98CA6DE2AF63}"/>
                  </a:ext>
                </a:extLst>
              </p:cNvPr>
              <p:cNvCxnSpPr/>
              <p:nvPr/>
            </p:nvCxnSpPr>
            <p:spPr bwMode="auto">
              <a:xfrm flipH="1">
                <a:off x="6190258" y="1772955"/>
                <a:ext cx="594373" cy="3128"/>
              </a:xfrm>
              <a:prstGeom prst="line">
                <a:avLst/>
              </a:prstGeom>
              <a:noFill/>
              <a:ln w="539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  <p:sp>
          <p:nvSpPr>
            <p:cNvPr id="10" name="CasellaDiTesto 25">
              <a:extLst>
                <a:ext uri="{FF2B5EF4-FFF2-40B4-BE49-F238E27FC236}">
                  <a16:creationId xmlns:a16="http://schemas.microsoft.com/office/drawing/2014/main" id="{13F91607-D01E-4EC0-8E3B-E14A0E6096CB}"/>
                </a:ext>
              </a:extLst>
            </p:cNvPr>
            <p:cNvSpPr txBox="1"/>
            <p:nvPr/>
          </p:nvSpPr>
          <p:spPr>
            <a:xfrm>
              <a:off x="7979683" y="2225931"/>
              <a:ext cx="1513344" cy="30777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400" dirty="0">
                  <a:solidFill>
                    <a:srgbClr val="002060"/>
                  </a:solidFill>
                </a:rPr>
                <a:t>CPI VKX-8311A</a:t>
              </a:r>
            </a:p>
          </p:txBody>
        </p:sp>
        <p:sp>
          <p:nvSpPr>
            <p:cNvPr id="11" name="CasellaDiTesto 25">
              <a:extLst>
                <a:ext uri="{FF2B5EF4-FFF2-40B4-BE49-F238E27FC236}">
                  <a16:creationId xmlns:a16="http://schemas.microsoft.com/office/drawing/2014/main" id="{1E68FF1A-DE56-4F85-86CF-501D719CC64E}"/>
                </a:ext>
              </a:extLst>
            </p:cNvPr>
            <p:cNvSpPr txBox="1"/>
            <p:nvPr/>
          </p:nvSpPr>
          <p:spPr>
            <a:xfrm>
              <a:off x="5916455" y="1938820"/>
              <a:ext cx="196726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1200" i="1" dirty="0">
                  <a:solidFill>
                    <a:srgbClr val="008000"/>
                  </a:solidFill>
                </a:rPr>
                <a:t>RF switch </a:t>
              </a:r>
            </a:p>
          </p:txBody>
        </p:sp>
        <p:sp>
          <p:nvSpPr>
            <p:cNvPr id="12" name="CasellaDiTesto 11">
              <a:extLst>
                <a:ext uri="{FF2B5EF4-FFF2-40B4-BE49-F238E27FC236}">
                  <a16:creationId xmlns:a16="http://schemas.microsoft.com/office/drawing/2014/main" id="{1FAE60D5-9F62-42BD-9276-6095AC66CAC5}"/>
                </a:ext>
              </a:extLst>
            </p:cNvPr>
            <p:cNvSpPr txBox="1"/>
            <p:nvPr/>
          </p:nvSpPr>
          <p:spPr>
            <a:xfrm>
              <a:off x="7000438" y="1486600"/>
              <a:ext cx="2259593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GB" b="1" dirty="0">
                  <a:solidFill>
                    <a:schemeClr val="tx1"/>
                  </a:solidFill>
                </a:rPr>
                <a:t>50 MW, 1.5 µs,</a:t>
              </a:r>
            </a:p>
            <a:p>
              <a:pPr algn="r"/>
              <a:r>
                <a:rPr lang="en-GB" b="1" dirty="0">
                  <a:solidFill>
                    <a:schemeClr val="tx1"/>
                  </a:solidFill>
                </a:rPr>
                <a:t>100 Hz</a:t>
              </a:r>
            </a:p>
          </p:txBody>
        </p:sp>
        <p:cxnSp>
          <p:nvCxnSpPr>
            <p:cNvPr id="13" name="Connettore 1 24">
              <a:extLst>
                <a:ext uri="{FF2B5EF4-FFF2-40B4-BE49-F238E27FC236}">
                  <a16:creationId xmlns:a16="http://schemas.microsoft.com/office/drawing/2014/main" id="{27C6A252-0BF8-4236-8AF5-D83766A17E5C}"/>
                </a:ext>
              </a:extLst>
            </p:cNvPr>
            <p:cNvCxnSpPr/>
            <p:nvPr/>
          </p:nvCxnSpPr>
          <p:spPr bwMode="auto">
            <a:xfrm flipH="1">
              <a:off x="6942852" y="2379032"/>
              <a:ext cx="594373" cy="3128"/>
            </a:xfrm>
            <a:prstGeom prst="line">
              <a:avLst/>
            </a:prstGeom>
            <a:noFill/>
            <a:ln w="539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4" name="Rettangolo 13">
              <a:extLst>
                <a:ext uri="{FF2B5EF4-FFF2-40B4-BE49-F238E27FC236}">
                  <a16:creationId xmlns:a16="http://schemas.microsoft.com/office/drawing/2014/main" id="{E43581C8-30D0-4A20-9106-3080CA33046F}"/>
                </a:ext>
              </a:extLst>
            </p:cNvPr>
            <p:cNvSpPr/>
            <p:nvPr/>
          </p:nvSpPr>
          <p:spPr>
            <a:xfrm>
              <a:off x="6518631" y="2283289"/>
              <a:ext cx="630661" cy="206590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" name="CasellaDiTesto 14">
              <a:extLst>
                <a:ext uri="{FF2B5EF4-FFF2-40B4-BE49-F238E27FC236}">
                  <a16:creationId xmlns:a16="http://schemas.microsoft.com/office/drawing/2014/main" id="{E2C73AB9-C977-41CD-AB77-807627A667D7}"/>
                </a:ext>
              </a:extLst>
            </p:cNvPr>
            <p:cNvSpPr txBox="1"/>
            <p:nvPr/>
          </p:nvSpPr>
          <p:spPr>
            <a:xfrm>
              <a:off x="5823510" y="4595103"/>
              <a:ext cx="215315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b="1" dirty="0"/>
                <a:t>X-Band (11.994 GHz)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165440944"/>
      </p:ext>
    </p:extLst>
  </p:cSld>
  <p:clrMapOvr>
    <a:masterClrMapping/>
  </p:clrMapOvr>
  <p:transition spd="med"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7561D4CC-F4E9-486B-82A9-5972E2360806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fld id="{9FF39CA2-04EB-4CA6-BF9F-780F92DB7FFC}" type="slidenum">
              <a:rPr lang="it-IT" altLang="it-IT" smtClean="0"/>
              <a:pPr/>
              <a:t>5</a:t>
            </a:fld>
            <a:endParaRPr lang="it-IT" altLang="it-IT"/>
          </a:p>
        </p:txBody>
      </p:sp>
      <p:pic>
        <p:nvPicPr>
          <p:cNvPr id="4" name="Immagine 3">
            <a:extLst>
              <a:ext uri="{FF2B5EF4-FFF2-40B4-BE49-F238E27FC236}">
                <a16:creationId xmlns:a16="http://schemas.microsoft.com/office/drawing/2014/main" id="{F7824AC4-03F4-4F17-BB4B-0350CDC344C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76" y="950667"/>
            <a:ext cx="10059271" cy="56583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0546980"/>
      </p:ext>
    </p:extLst>
  </p:cSld>
  <p:clrMapOvr>
    <a:masterClrMapping/>
  </p:clrMapOvr>
  <p:transition spd="med"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BCEDFAC6-AA4B-41D8-B7A7-6BDE78570185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fld id="{9FF39CA2-04EB-4CA6-BF9F-780F92DB7FFC}" type="slidenum">
              <a:rPr lang="it-IT" altLang="it-IT" smtClean="0"/>
              <a:pPr/>
              <a:t>6</a:t>
            </a:fld>
            <a:endParaRPr lang="it-IT" altLang="it-IT"/>
          </a:p>
        </p:txBody>
      </p:sp>
      <p:pic>
        <p:nvPicPr>
          <p:cNvPr id="4" name="Immagine 3">
            <a:extLst>
              <a:ext uri="{FF2B5EF4-FFF2-40B4-BE49-F238E27FC236}">
                <a16:creationId xmlns:a16="http://schemas.microsoft.com/office/drawing/2014/main" id="{DEF55BED-99E7-4BAB-AF5A-EB222A43647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76" y="950667"/>
            <a:ext cx="10059271" cy="56583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6608098"/>
      </p:ext>
    </p:extLst>
  </p:cSld>
  <p:clrMapOvr>
    <a:masterClrMapping/>
  </p:clrMapOvr>
  <p:transition spd="med"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B573CB59-0EFA-4C7F-B905-48933E1D6CC6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fld id="{9FF39CA2-04EB-4CA6-BF9F-780F92DB7FFC}" type="slidenum">
              <a:rPr lang="it-IT" altLang="it-IT" smtClean="0"/>
              <a:pPr/>
              <a:t>7</a:t>
            </a:fld>
            <a:endParaRPr lang="it-IT" altLang="it-IT"/>
          </a:p>
        </p:txBody>
      </p:sp>
      <p:pic>
        <p:nvPicPr>
          <p:cNvPr id="4" name="Immagine 3">
            <a:extLst>
              <a:ext uri="{FF2B5EF4-FFF2-40B4-BE49-F238E27FC236}">
                <a16:creationId xmlns:a16="http://schemas.microsoft.com/office/drawing/2014/main" id="{0FBDE26B-1F2F-4E80-ADD0-C8D962A4332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76" y="950667"/>
            <a:ext cx="10059271" cy="56583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7428290"/>
      </p:ext>
    </p:extLst>
  </p:cSld>
  <p:clrMapOvr>
    <a:masterClrMapping/>
  </p:clrMapOvr>
  <p:transition spd="med"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810B696B-6FE4-4678-9A06-AB9ABC3078DF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fld id="{9FF39CA2-04EB-4CA6-BF9F-780F92DB7FFC}" type="slidenum">
              <a:rPr lang="it-IT" altLang="it-IT" smtClean="0"/>
              <a:pPr/>
              <a:t>8</a:t>
            </a:fld>
            <a:endParaRPr lang="it-IT" altLang="it-IT"/>
          </a:p>
        </p:txBody>
      </p:sp>
      <p:pic>
        <p:nvPicPr>
          <p:cNvPr id="4" name="Immagine 3">
            <a:extLst>
              <a:ext uri="{FF2B5EF4-FFF2-40B4-BE49-F238E27FC236}">
                <a16:creationId xmlns:a16="http://schemas.microsoft.com/office/drawing/2014/main" id="{18A129D0-80F6-4838-830F-8D6C37BCB6B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76" y="950667"/>
            <a:ext cx="10059271" cy="56583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7216247"/>
      </p:ext>
    </p:extLst>
  </p:cSld>
  <p:clrMapOvr>
    <a:masterClrMapping/>
  </p:clrMapOvr>
  <p:transition spd="med"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810B696B-6FE4-4678-9A06-AB9ABC3078DF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fld id="{9FF39CA2-04EB-4CA6-BF9F-780F92DB7FFC}" type="slidenum">
              <a:rPr lang="it-IT" altLang="it-IT" smtClean="0"/>
              <a:pPr/>
              <a:t>9</a:t>
            </a:fld>
            <a:endParaRPr lang="it-IT" altLang="it-IT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3FD3C90-1E3E-4C39-BDB5-80400AF7D9F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76" y="950667"/>
            <a:ext cx="10059271" cy="56583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3981880"/>
      </p:ext>
    </p:extLst>
  </p:cSld>
  <p:clrMapOvr>
    <a:masterClrMapping/>
  </p:clrMapOvr>
  <p:transition spd="med">
    <p:fade/>
  </p:transition>
</p:sld>
</file>

<file path=ppt/theme/theme1.xml><?xml version="1.0" encoding="utf-8"?>
<a:theme xmlns:a="http://schemas.openxmlformats.org/drawingml/2006/main" name="CompactLight_Template Slides ENG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o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178B83C3DD578498D424B7BC6B29A8E" ma:contentTypeVersion="0" ma:contentTypeDescription="Create a new document." ma:contentTypeScope="" ma:versionID="608464e6dd253888a99a53d9cc5485e7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1b05d82d297216baf5b26c55225140df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20B683E9-A1BF-4ADC-98AB-CB82CDA7683C}">
  <ds:schemaRefs>
    <ds:schemaRef ds:uri="http://schemas.microsoft.com/office/2006/metadata/properties"/>
    <ds:schemaRef ds:uri="http://purl.org/dc/elements/1.1/"/>
    <ds:schemaRef ds:uri="http://purl.org/dc/terms/"/>
    <ds:schemaRef ds:uri="http://schemas.openxmlformats.org/package/2006/metadata/core-properties"/>
    <ds:schemaRef ds:uri="http://schemas.microsoft.com/office/infopath/2007/PartnerControls"/>
    <ds:schemaRef ds:uri="http://schemas.microsoft.com/office/2006/documentManagement/types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6A93A740-4A63-4C99-8484-2AC44634A798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0BDFFCC9-199D-4044-8549-C3DFD4BC91B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1579</TotalTime>
  <Words>556</Words>
  <Application>Microsoft Office PowerPoint</Application>
  <PresentationFormat>Custom</PresentationFormat>
  <Paragraphs>153</Paragraphs>
  <Slides>10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7" baseType="lpstr">
      <vt:lpstr>Arial</vt:lpstr>
      <vt:lpstr>Calibri</vt:lpstr>
      <vt:lpstr>Cambria Math</vt:lpstr>
      <vt:lpstr>Symbol</vt:lpstr>
      <vt:lpstr>Times New Roman</vt:lpstr>
      <vt:lpstr>Wingdings</vt:lpstr>
      <vt:lpstr>CompactLight_Template Slides ENG</vt:lpstr>
      <vt:lpstr>C, X and K band accelerating modules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nicoletta guidi</dc:creator>
  <cp:lastModifiedBy>Marco</cp:lastModifiedBy>
  <cp:revision>1</cp:revision>
  <cp:lastPrinted>2015-12-09T13:35:49Z</cp:lastPrinted>
  <dcterms:created xsi:type="dcterms:W3CDTF">2015-12-09T11:23:36Z</dcterms:created>
  <dcterms:modified xsi:type="dcterms:W3CDTF">2020-10-01T16:33:57Z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0x0101009178B83C3DD578498D424B7BC6B29A8E</vt:lpwstr>
  </property>
</Properties>
</file>