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2" r:id="rId4"/>
    <p:sldId id="263" r:id="rId5"/>
    <p:sldId id="260" r:id="rId6"/>
    <p:sldId id="264" r:id="rId7"/>
    <p:sldId id="265" r:id="rId8"/>
    <p:sldId id="266" r:id="rId9"/>
    <p:sldId id="268" r:id="rId10"/>
    <p:sldId id="267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erard Mcmonagle" initials="GM" lastIdx="1" clrIdx="0">
    <p:extLst>
      <p:ext uri="{19B8F6BF-5375-455C-9EA6-DF929625EA0E}">
        <p15:presenceInfo xmlns:p15="http://schemas.microsoft.com/office/powerpoint/2012/main" userId="S-1-5-21-1526224874-1540688658-1361462980-114738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7FF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38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456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1EC537-C780-4C53-97C2-2B1834B1AA5D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29E2E2-FE6E-4E37-ACE5-D657FE333A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801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453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856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260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260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890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783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599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640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251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027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012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D6766-1155-4B9E-8732-DD8A7EA96967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422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521084"/>
            <a:ext cx="12192000" cy="8665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23876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Xboxes Update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8117" y="3456219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/>
              <a:t>23/09/2020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2053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8506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SC Solenoid Interlocks</a:t>
            </a:r>
            <a:endParaRPr lang="en-GB" sz="3600" b="1" dirty="0">
              <a:solidFill>
                <a:schemeClr val="bg1"/>
              </a:solidFill>
            </a:endParaRPr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8FF0EE08-19C2-FA4E-9DEE-A40DF6B21B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815" y="1352585"/>
            <a:ext cx="8798103" cy="5407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469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8506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SC Solenoid Interlocks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F2106F-576B-994E-916C-29D484EEF3AA}"/>
              </a:ext>
            </a:extLst>
          </p:cNvPr>
          <p:cNvSpPr txBox="1"/>
          <p:nvPr/>
        </p:nvSpPr>
        <p:spPr>
          <a:xfrm>
            <a:off x="838200" y="1491325"/>
            <a:ext cx="10515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SC Solenoid TO DO: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Change the ADC cards from 12 bits to 24 bits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Check the communication between the PCL and the different components (current sources, temperature sensors 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Calibrate the channels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Vacuum pump communication (</a:t>
            </a:r>
            <a:r>
              <a:rPr lang="en-US" sz="1600" dirty="0" err="1"/>
              <a:t>NEXTorr</a:t>
            </a:r>
            <a:r>
              <a:rPr lang="en-US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Modulator and PXI communication.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70248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0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Summary</a:t>
            </a:r>
            <a:endParaRPr lang="en-GB" sz="3600" b="1" dirty="0">
              <a:solidFill>
                <a:schemeClr val="bg1"/>
              </a:solidFill>
            </a:endParaRPr>
          </a:p>
        </p:txBody>
      </p:sp>
      <p:pic>
        <p:nvPicPr>
          <p:cNvPr id="10" name="Picture 2" descr="Image result for bug emoji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86393">
            <a:off x="16351803" y="9534552"/>
            <a:ext cx="109411" cy="109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5258724" y="1262491"/>
            <a:ext cx="1085850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337561" y="1185062"/>
            <a:ext cx="4622145" cy="5228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/>
              <a:t>Problem with MKXTEST account was stopping all the computers. This was fixed yesterday.</a:t>
            </a:r>
          </a:p>
          <a:p>
            <a:r>
              <a:rPr lang="en-US" sz="2400" dirty="0"/>
              <a:t>XBOX1: Waiting for new PC</a:t>
            </a:r>
          </a:p>
          <a:p>
            <a:r>
              <a:rPr lang="en-US" sz="2400" dirty="0"/>
              <a:t>XBOX2: Off due to computer problem.</a:t>
            </a:r>
          </a:p>
          <a:p>
            <a:r>
              <a:rPr lang="en-US" sz="2400" dirty="0"/>
              <a:t>XBOX3AB: T42 Structures</a:t>
            </a:r>
          </a:p>
          <a:p>
            <a:pPr lvl="1"/>
            <a:r>
              <a:rPr lang="en-US" sz="2000" dirty="0"/>
              <a:t>Restarted yesterday afternoon</a:t>
            </a:r>
          </a:p>
          <a:p>
            <a:pPr lvl="1"/>
            <a:r>
              <a:rPr lang="en-US" sz="2000" dirty="0"/>
              <a:t>Currently OFF due to CRAZY behavior of PKI_B.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6731655" y="1352092"/>
            <a:ext cx="4622145" cy="522805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/>
              <a:t>MKXTEST account migration issue resolved.</a:t>
            </a:r>
          </a:p>
          <a:p>
            <a:pPr marL="0" indent="0">
              <a:buNone/>
            </a:pPr>
            <a:endParaRPr lang="en-US" sz="2400" b="1" dirty="0"/>
          </a:p>
          <a:p>
            <a:r>
              <a:rPr lang="en-US" sz="2400" dirty="0"/>
              <a:t>XBOX1:</a:t>
            </a:r>
          </a:p>
          <a:p>
            <a:r>
              <a:rPr lang="en-US" sz="2400" dirty="0"/>
              <a:t>XBOX2: </a:t>
            </a:r>
          </a:p>
          <a:p>
            <a:pPr lvl="1"/>
            <a:r>
              <a:rPr lang="en-US" sz="2000" dirty="0"/>
              <a:t>Back online, now at 36.5/32.5 MW.</a:t>
            </a:r>
          </a:p>
          <a:p>
            <a:pPr lvl="1"/>
            <a:r>
              <a:rPr lang="en-US" sz="2000" dirty="0"/>
              <a:t>Have a proposed plan for the upcoming weeks but I am open to suggestions.</a:t>
            </a:r>
          </a:p>
          <a:p>
            <a:r>
              <a:rPr lang="en-US" sz="2400" dirty="0"/>
              <a:t>XBOX3AB: T42 Back Structures</a:t>
            </a:r>
          </a:p>
          <a:p>
            <a:pPr lvl="1"/>
            <a:r>
              <a:rPr lang="en-US" sz="2000" dirty="0"/>
              <a:t>Restarted after the MKXTEST Intervention.</a:t>
            </a:r>
          </a:p>
          <a:p>
            <a:pPr lvl="1"/>
            <a:r>
              <a:rPr lang="en-US" sz="2000" dirty="0"/>
              <a:t>No CRAZY behavior seen.</a:t>
            </a:r>
          </a:p>
          <a:p>
            <a:pPr lvl="1"/>
            <a:r>
              <a:rPr lang="en-US" sz="2000" dirty="0"/>
              <a:t>BD Cluster in Line 1 during the weekend, restarted on Monday at low power.</a:t>
            </a:r>
            <a:endParaRPr lang="en-US" sz="1400" dirty="0"/>
          </a:p>
          <a:p>
            <a:pPr marL="457200" lvl="1" indent="0">
              <a:buNone/>
            </a:pPr>
            <a:br>
              <a:rPr lang="en-GB" sz="1800" dirty="0"/>
            </a:br>
            <a:br>
              <a:rPr lang="en-GB" sz="1050" dirty="0"/>
            </a:br>
            <a:endParaRPr lang="en-US" sz="1600" dirty="0"/>
          </a:p>
          <a:p>
            <a:pPr marL="457200" lvl="1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14759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0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XBOX2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1306" y="1458928"/>
            <a:ext cx="2241369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Spent some time “recovering” after a week switched off.</a:t>
            </a:r>
          </a:p>
          <a:p>
            <a:endParaRPr lang="en-US" sz="1600" dirty="0"/>
          </a:p>
          <a:p>
            <a:r>
              <a:rPr lang="en-US" sz="1600" dirty="0"/>
              <a:t>Now at</a:t>
            </a:r>
            <a:r>
              <a:rPr lang="en-US" sz="1600" b="1" dirty="0"/>
              <a:t> </a:t>
            </a:r>
            <a:r>
              <a:rPr lang="en-US" sz="1600" dirty="0"/>
              <a:t>36.5/32.5 MW.</a:t>
            </a:r>
          </a:p>
          <a:p>
            <a:endParaRPr lang="en-US" sz="1600" dirty="0"/>
          </a:p>
          <a:p>
            <a:endParaRPr lang="en-GB" sz="1600" dirty="0"/>
          </a:p>
          <a:p>
            <a:r>
              <a:rPr lang="en-GB" sz="1600" dirty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0.7us klystron pulse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50ns pulse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50Hz rep 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Target Power:</a:t>
            </a:r>
            <a:r>
              <a:rPr lang="en-US" sz="1600" b="1" dirty="0"/>
              <a:t> </a:t>
            </a:r>
            <a:r>
              <a:rPr lang="en-US" sz="1600" dirty="0"/>
              <a:t>40MW Peak in structure 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BDR </a:t>
            </a:r>
            <a:r>
              <a:rPr lang="en-US" sz="1600" dirty="0" err="1"/>
              <a:t>Setpoint</a:t>
            </a:r>
            <a:r>
              <a:rPr lang="en-US" sz="1600" dirty="0"/>
              <a:t>: 3E-5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sz="1600" b="1" dirty="0"/>
              <a:t>Proposed plan on next slide, open to suggestions.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378F86-8539-4D4F-BFC5-38935801CD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2631" y="1306286"/>
            <a:ext cx="7646112" cy="4956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437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0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XBOX2 – Proposed plan for the next two weeks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1306" y="1481051"/>
            <a:ext cx="1101389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Before BOC removal: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28</a:t>
            </a:r>
            <a:r>
              <a:rPr lang="en-US" sz="1600" baseline="30000" dirty="0"/>
              <a:t>th</a:t>
            </a:r>
            <a:r>
              <a:rPr lang="en-US" sz="1600" dirty="0"/>
              <a:t> Sep: Set structure to run flat at slightly reduced power (35MW). Turn on radiation monitor and position close to structure, leave running to collect data.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29</a:t>
            </a:r>
            <a:r>
              <a:rPr lang="en-US" sz="1600" baseline="30000" dirty="0"/>
              <a:t>th</a:t>
            </a:r>
            <a:r>
              <a:rPr lang="en-US" sz="1600" dirty="0"/>
              <a:t> Sep: Move phase shifter to ¾ insertion and run. Compare dark current, breakdown current and radiation data.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30</a:t>
            </a:r>
            <a:r>
              <a:rPr lang="en-US" sz="1600" baseline="30000" dirty="0"/>
              <a:t>th</a:t>
            </a:r>
            <a:r>
              <a:rPr lang="en-US" sz="1600" dirty="0"/>
              <a:t> Sep (Before CLIC WS) : Move phase shifter to full insertion and run. (Before CLIC WS)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2</a:t>
            </a:r>
            <a:r>
              <a:rPr lang="en-US" sz="1600" baseline="30000" dirty="0"/>
              <a:t>nd</a:t>
            </a:r>
            <a:r>
              <a:rPr lang="en-US" sz="1600" dirty="0"/>
              <a:t> Oct: Decrease power greatly and vary compressed pulse length to examine pulse shapes and compare with simulation. Move power splitter to ¾ insertion and retraction (if we can) and repeat.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5</a:t>
            </a:r>
            <a:r>
              <a:rPr lang="en-US" sz="1600" baseline="30000" dirty="0"/>
              <a:t>th</a:t>
            </a:r>
            <a:r>
              <a:rPr lang="en-US" sz="1600" dirty="0"/>
              <a:t> Oct (or sooner): Remove BOC and pack?</a:t>
            </a:r>
          </a:p>
          <a:p>
            <a:endParaRPr lang="en-US" sz="1600" dirty="0"/>
          </a:p>
          <a:p>
            <a:endParaRPr lang="en-US" sz="1600" dirty="0"/>
          </a:p>
          <a:p>
            <a:r>
              <a:rPr lang="en-US" sz="1600" b="1" u="sng" dirty="0"/>
              <a:t>After/during BOC removal (timeframe uncertain):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Tune SLED (could also be done prior to removal).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Unsure what the plan is for the solenoid installation?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Check directional coupler on structure output (I’m not sure what the coupling is exactly so would like to check it while the line is open).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81248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8506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XBOX3 AB – Line 1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621365"/>
            <a:ext cx="190071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1.3us klystron pulse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50ns pulse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50Hz rep rate</a:t>
            </a: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Current Power: 15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3156F951-CE8D-6E41-9003-88696F8502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59" y="1107096"/>
            <a:ext cx="10183541" cy="5471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77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8506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XBOX3 AB – Line 1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621365"/>
            <a:ext cx="190071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1.3us klystron pulse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50ns pulse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50Hz rep rate</a:t>
            </a: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Current Power: 15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3" name="Picture 2" descr="A close up of a map&#10;&#10;Description automatically generated">
            <a:extLst>
              <a:ext uri="{FF2B5EF4-FFF2-40B4-BE49-F238E27FC236}">
                <a16:creationId xmlns:a16="http://schemas.microsoft.com/office/drawing/2014/main" id="{A53A95F2-DA77-6D4F-969F-C9410AB3D7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602" y="1139879"/>
            <a:ext cx="10074398" cy="5352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160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8506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XBOX3 AB – Line 2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621365"/>
            <a:ext cx="190071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1.3us klystron pulse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50ns pulse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50Hz rep rate</a:t>
            </a: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Current Power: 15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3" name="Picture 2" descr="A close up of a map&#10;&#10;Description automatically generated">
            <a:extLst>
              <a:ext uri="{FF2B5EF4-FFF2-40B4-BE49-F238E27FC236}">
                <a16:creationId xmlns:a16="http://schemas.microsoft.com/office/drawing/2014/main" id="{3444DC14-C510-1547-BE78-E972DAEAB1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025" y="1165593"/>
            <a:ext cx="9830629" cy="5302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823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8506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XBOX3 AB – Line 2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621365"/>
            <a:ext cx="190071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1.3us klystron pulse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50ns pulse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50Hz rep rate</a:t>
            </a: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Current Power: 15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E42C2B53-A257-8C42-B533-2C013C53E0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658" y="1171254"/>
            <a:ext cx="10388342" cy="546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842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8506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SC Solenoid Interlocks</a:t>
            </a:r>
            <a:endParaRPr lang="en-GB" sz="3600" b="1" dirty="0">
              <a:solidFill>
                <a:schemeClr val="bg1"/>
              </a:solidFill>
            </a:endParaRPr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B96574A9-AED7-1648-B50E-B872500E2B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254" y="1047403"/>
            <a:ext cx="10383748" cy="5711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806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36942</TotalTime>
  <Words>506</Words>
  <Application>Microsoft Macintosh PowerPoint</Application>
  <PresentationFormat>Widescreen</PresentationFormat>
  <Paragraphs>86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Xboxes Update</vt:lpstr>
      <vt:lpstr> Summary</vt:lpstr>
      <vt:lpstr> XBOX2</vt:lpstr>
      <vt:lpstr> XBOX2 – Proposed plan for the next two weeks</vt:lpstr>
      <vt:lpstr> XBOX3 AB – Line 1</vt:lpstr>
      <vt:lpstr> XBOX3 AB – Line 1</vt:lpstr>
      <vt:lpstr> XBOX3 AB – Line 2</vt:lpstr>
      <vt:lpstr> XBOX3 AB – Line 2</vt:lpstr>
      <vt:lpstr> SC Solenoid Interlocks</vt:lpstr>
      <vt:lpstr> SC Solenoid Interlocks</vt:lpstr>
      <vt:lpstr> SC Solenoid Interlocks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Xboxes meeting</dc:title>
  <dc:creator>Gerard Mcmonagle</dc:creator>
  <cp:lastModifiedBy>Marx Bare</cp:lastModifiedBy>
  <cp:revision>1152</cp:revision>
  <dcterms:created xsi:type="dcterms:W3CDTF">2017-10-24T23:27:35Z</dcterms:created>
  <dcterms:modified xsi:type="dcterms:W3CDTF">2020-09-23T07:55:57Z</dcterms:modified>
</cp:coreProperties>
</file>