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5"/>
  </p:notesMasterIdLst>
  <p:handoutMasterIdLst>
    <p:handoutMasterId r:id="rId6"/>
  </p:handoutMasterIdLst>
  <p:sldIdLst>
    <p:sldId id="938" r:id="rId2"/>
    <p:sldId id="1305" r:id="rId3"/>
    <p:sldId id="1306" r:id="rId4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6" orient="horz" pos="3607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12" userDrawn="1">
          <p15:clr>
            <a:srgbClr val="A4A3A4"/>
          </p15:clr>
        </p15:guide>
        <p15:guide id="14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FF0000"/>
    <a:srgbClr val="0000FF"/>
    <a:srgbClr val="A0F0D2"/>
    <a:srgbClr val="D0D8E8"/>
    <a:srgbClr val="E9EDF4"/>
    <a:srgbClr val="A8ADB7"/>
    <a:srgbClr val="4F81BD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95" autoAdjust="0"/>
    <p:restoredTop sz="95948" autoAdjust="0"/>
  </p:normalViewPr>
  <p:slideViewPr>
    <p:cSldViewPr>
      <p:cViewPr varScale="1">
        <p:scale>
          <a:sx n="84" d="100"/>
          <a:sy n="84" d="100"/>
        </p:scale>
        <p:origin x="102" y="522"/>
      </p:cViewPr>
      <p:guideLst>
        <p:guide orient="horz"/>
        <p:guide pos="336"/>
        <p:guide orient="horz" pos="3607"/>
        <p:guide pos="5904"/>
        <p:guide orient="horz" pos="2112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4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36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45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10/5/2020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DC7D5AE9-0934-4CD4-8DBC-5557994904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1904400"/>
            <a:ext cx="8161942" cy="2520000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838200"/>
            <a:ext cx="8299939" cy="535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PS switch yard (SWY)	13/08-27/08/2020	~2 weeks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PS outside SWY		08/09-02/10/2020	~4 weeks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SWY completed before closure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complete set of measurements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Few SS with low priority untouched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‘Online’ survey and alignment of PS ring outside SWY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 within allocated time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, essentially all SS touched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Important experience for future campaigns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 alignment campaign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0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838200"/>
            <a:ext cx="829993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PS switch yard (SWY)	13/08-27/08/2020	~2 weeks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PS outside SWY		08/09-02/10/2020	~4 weeks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 alignment campaign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E869FCC-B67A-41F3-918D-939E7EC69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362200"/>
            <a:ext cx="3429000" cy="34194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8CC96C-146F-4A14-A75C-034428175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436088"/>
            <a:ext cx="4003966" cy="34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Congratulations and thanks a lot to all teams involved!</a:t>
            </a:r>
          </a:p>
        </p:txBody>
      </p:sp>
    </p:spTree>
    <p:extLst>
      <p:ext uri="{BB962C8B-B14F-4D97-AF65-F5344CB8AC3E}">
        <p14:creationId xmlns:p14="http://schemas.microsoft.com/office/powerpoint/2010/main" val="3500631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79700</TotalTime>
  <Words>102</Words>
  <Application>Microsoft Office PowerPoint</Application>
  <PresentationFormat>A4 Paper (210x297 mm)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Constantia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2621</cp:revision>
  <cp:lastPrinted>2014-07-15T06:44:33Z</cp:lastPrinted>
  <dcterms:created xsi:type="dcterms:W3CDTF">2004-02-08T17:46:25Z</dcterms:created>
  <dcterms:modified xsi:type="dcterms:W3CDTF">2020-10-05T07:18:20Z</dcterms:modified>
</cp:coreProperties>
</file>