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5" r:id="rId3"/>
    <p:sldMasterId id="2147483682" r:id="rId4"/>
    <p:sldMasterId id="2147483699" r:id="rId5"/>
    <p:sldMasterId id="2147483716" r:id="rId6"/>
  </p:sldMasterIdLst>
  <p:notesMasterIdLst>
    <p:notesMasterId r:id="rId19"/>
  </p:notesMasterIdLst>
  <p:sldIdLst>
    <p:sldId id="256" r:id="rId7"/>
    <p:sldId id="258" r:id="rId8"/>
    <p:sldId id="257" r:id="rId9"/>
    <p:sldId id="259" r:id="rId10"/>
    <p:sldId id="260" r:id="rId11"/>
    <p:sldId id="261" r:id="rId12"/>
    <p:sldId id="262" r:id="rId13"/>
    <p:sldId id="263" r:id="rId14"/>
    <p:sldId id="266" r:id="rId15"/>
    <p:sldId id="267" r:id="rId16"/>
    <p:sldId id="264" r:id="rId17"/>
    <p:sldId id="268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0"/>
          </a:schemeClr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4572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0"/>
          </a:schemeClr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9144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0"/>
          </a:schemeClr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13716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0"/>
          </a:schemeClr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18288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0"/>
          </a:schemeClr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22860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0"/>
          </a:schemeClr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27432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0"/>
          </a:schemeClr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32004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0"/>
          </a:schemeClr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36576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0"/>
          </a:schemeClr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78" name="Shape 17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主题"/>
          <p:cNvSpPr txBox="1"/>
          <p:nvPr>
            <p:ph type="body" sz="quarter" idx="21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主题</a:t>
            </a:r>
          </a:p>
        </p:txBody>
      </p:sp>
      <p:sp>
        <p:nvSpPr>
          <p:cNvPr id="16" name="位置"/>
          <p:cNvSpPr txBox="1"/>
          <p:nvPr>
            <p:ph type="body" sz="quarter" idx="22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位置</a:t>
            </a:r>
          </a:p>
        </p:txBody>
      </p:sp>
      <p:sp>
        <p:nvSpPr>
          <p:cNvPr id="17" name="作者和日期"/>
          <p:cNvSpPr txBox="1"/>
          <p:nvPr>
            <p:ph type="body" sz="quarter" idx="23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/>
            </a:lvl1pPr>
          </a:lstStyle>
          <a:p>
            <a:r>
              <a:t>作者和日期</a:t>
            </a:r>
          </a:p>
        </p:txBody>
      </p:sp>
      <p:sp>
        <p:nvSpPr>
          <p:cNvPr id="18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19" name="正文级别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20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说明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正文级别 1…"/>
          <p:cNvSpPr txBox="1"/>
          <p:nvPr>
            <p:ph type="body" sz="half" idx="1" hasCustomPrompt="1"/>
          </p:nvPr>
        </p:nvSpPr>
        <p:spPr>
          <a:xfrm>
            <a:off x="2082800" y="4337484"/>
            <a:ext cx="20205700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6"/>
                  </a:schemeClr>
                </a:solidFill>
              </a:defRPr>
            </a:lvl1pPr>
            <a:lvl2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6"/>
                  </a:schemeClr>
                </a:solidFill>
              </a:defRPr>
            </a:lvl2pPr>
            <a:lvl3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6"/>
                  </a:schemeClr>
                </a:solidFill>
              </a:defRPr>
            </a:lvl3pPr>
            <a:lvl4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6"/>
                  </a:schemeClr>
                </a:solidFill>
              </a:defRPr>
            </a:lvl4pPr>
            <a:lvl5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6"/>
                  </a:schemeClr>
                </a:solidFill>
              </a:defRPr>
            </a:lvl5pPr>
          </a:lstStyle>
          <a:p>
            <a:r>
              <a:t>说明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22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23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2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显著事实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正文级别 1…"/>
          <p:cNvSpPr txBox="1"/>
          <p:nvPr>
            <p:ph type="body" idx="1" hasCustomPrompt="1"/>
          </p:nvPr>
        </p:nvSpPr>
        <p:spPr>
          <a:xfrm>
            <a:off x="2082800" y="1509784"/>
            <a:ext cx="20205700" cy="685229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6"/>
                  </a:schemeClr>
                </a:solidFill>
              </a:defRPr>
            </a:lvl1pPr>
            <a:lvl2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6"/>
                  </a:schemeClr>
                </a:solidFill>
              </a:defRPr>
            </a:lvl2pPr>
            <a:lvl3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6"/>
                  </a:schemeClr>
                </a:solidFill>
              </a:defRPr>
            </a:lvl3pPr>
            <a:lvl4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6"/>
                  </a:schemeClr>
                </a:solidFill>
              </a:defRPr>
            </a:lvl4pPr>
            <a:lvl5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6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32" name="事实信息"/>
          <p:cNvSpPr txBox="1"/>
          <p:nvPr>
            <p:ph type="body" sz="quarter" idx="21" hasCustomPrompt="1"/>
          </p:nvPr>
        </p:nvSpPr>
        <p:spPr>
          <a:xfrm>
            <a:off x="2082800" y="8407994"/>
            <a:ext cx="20205700" cy="694056"/>
          </a:xfrm>
          <a:prstGeom prst="rect">
            <a:avLst/>
          </a:prstGeom>
        </p:spPr>
        <p:txBody>
          <a:bodyPr anchor="t"/>
          <a:lstStyle>
            <a:lvl1pPr defTabSz="560705">
              <a:defRPr sz="3360" spc="100">
                <a:solidFill>
                  <a:schemeClr val="accent1"/>
                </a:solidFill>
              </a:defRPr>
            </a:lvl1pPr>
          </a:lstStyle>
          <a:p>
            <a:r>
              <a:t>事实信息</a:t>
            </a:r>
          </a:p>
        </p:txBody>
      </p:sp>
      <p:sp>
        <p:nvSpPr>
          <p:cNvPr id="13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34" name="直线"/>
          <p:cNvSpPr/>
          <p:nvPr/>
        </p:nvSpPr>
        <p:spPr>
          <a:xfrm>
            <a:off x="766879" y="125984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35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引文">
    <p:bg>
      <p:bgPr>
        <a:solidFill>
          <a:srgbClr val="FFC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属性"/>
          <p:cNvSpPr txBox="1"/>
          <p:nvPr>
            <p:ph type="body" sz="quarter" idx="21" hasCustomPrompt="1"/>
          </p:nvPr>
        </p:nvSpPr>
        <p:spPr>
          <a:xfrm>
            <a:off x="2088436" y="11375561"/>
            <a:ext cx="20207127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chemeClr val="accent1"/>
                </a:solidFill>
              </a:defRPr>
            </a:lvl1pPr>
          </a:lstStyle>
          <a:p>
            <a:r>
              <a:t>属性</a:t>
            </a:r>
          </a:p>
        </p:txBody>
      </p:sp>
      <p:sp>
        <p:nvSpPr>
          <p:cNvPr id="14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>
                <a:satOff val="36598"/>
                <a:lumOff val="-1722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44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45" name="正文级别 1…"/>
          <p:cNvSpPr txBox="1"/>
          <p:nvPr>
            <p:ph type="body" sz="half" idx="1" hasCustomPrompt="1"/>
          </p:nvPr>
        </p:nvSpPr>
        <p:spPr>
          <a:xfrm>
            <a:off x="2088436" y="4298870"/>
            <a:ext cx="20207128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6"/>
                  </a:schemeClr>
                </a:solidFill>
              </a:defRPr>
            </a:lvl1pPr>
            <a:lvl2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6"/>
                  </a:schemeClr>
                </a:solidFill>
              </a:defRPr>
            </a:lvl2pPr>
            <a:lvl3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6"/>
                  </a:schemeClr>
                </a:solidFill>
              </a:defRPr>
            </a:lvl3pPr>
            <a:lvl4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6"/>
                  </a:schemeClr>
                </a:solidFill>
              </a:defRPr>
            </a:lvl4pPr>
            <a:lvl5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6"/>
                  </a:schemeClr>
                </a:solidFill>
              </a:defRPr>
            </a:lvl5pPr>
          </a:lstStyle>
          <a:p>
            <a:r>
              <a:t>“著名引文”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4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3 联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图像"/>
          <p:cNvSpPr/>
          <p:nvPr>
            <p:ph type="pic" idx="21"/>
          </p:nvPr>
        </p:nvSpPr>
        <p:spPr>
          <a:xfrm>
            <a:off x="-609600" y="431800"/>
            <a:ext cx="21514742" cy="12103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4" name="图像"/>
          <p:cNvSpPr/>
          <p:nvPr>
            <p:ph type="pic" sz="quarter" idx="22"/>
          </p:nvPr>
        </p:nvSpPr>
        <p:spPr>
          <a:xfrm>
            <a:off x="15836900" y="-203200"/>
            <a:ext cx="7747000" cy="77470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5" name="1056335080_2112X2816.jpg"/>
          <p:cNvSpPr/>
          <p:nvPr>
            <p:ph type="pic" idx="23"/>
          </p:nvPr>
        </p:nvSpPr>
        <p:spPr>
          <a:xfrm>
            <a:off x="10769600" y="-6083300"/>
            <a:ext cx="17881600" cy="23842133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图像"/>
          <p:cNvSpPr/>
          <p:nvPr>
            <p:ph type="pic" idx="21"/>
          </p:nvPr>
        </p:nvSpPr>
        <p:spPr>
          <a:xfrm>
            <a:off x="760214" y="279400"/>
            <a:ext cx="22863633" cy="12866707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6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空白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主题"/>
          <p:cNvSpPr txBox="1"/>
          <p:nvPr>
            <p:ph type="body" sz="quarter" idx="21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主题</a:t>
            </a:r>
          </a:p>
        </p:txBody>
      </p:sp>
      <p:sp>
        <p:nvSpPr>
          <p:cNvPr id="16" name="位置"/>
          <p:cNvSpPr txBox="1"/>
          <p:nvPr>
            <p:ph type="body" sz="quarter" idx="22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位置</a:t>
            </a:r>
          </a:p>
        </p:txBody>
      </p:sp>
      <p:sp>
        <p:nvSpPr>
          <p:cNvPr id="17" name="作者和日期"/>
          <p:cNvSpPr txBox="1"/>
          <p:nvPr>
            <p:ph type="body" sz="quarter" idx="23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/>
            </a:lvl1pPr>
          </a:lstStyle>
          <a:p>
            <a:r>
              <a:t>作者和日期</a:t>
            </a:r>
          </a:p>
        </p:txBody>
      </p:sp>
      <p:sp>
        <p:nvSpPr>
          <p:cNvPr id="18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19" name="正文级别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20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1056335066_3170x2500.jpeg"/>
          <p:cNvSpPr/>
          <p:nvPr>
            <p:ph type="pic" idx="21"/>
          </p:nvPr>
        </p:nvSpPr>
        <p:spPr>
          <a:xfrm>
            <a:off x="0" y="-2757142"/>
            <a:ext cx="24384000" cy="192302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28" name="主题"/>
          <p:cNvSpPr txBox="1"/>
          <p:nvPr>
            <p:ph type="body" sz="quarter" idx="22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主题</a:t>
            </a:r>
          </a:p>
        </p:txBody>
      </p:sp>
      <p:sp>
        <p:nvSpPr>
          <p:cNvPr id="29" name="位置"/>
          <p:cNvSpPr txBox="1"/>
          <p:nvPr>
            <p:ph type="body" sz="quarter" idx="23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位置</a:t>
            </a:r>
          </a:p>
        </p:txBody>
      </p:sp>
      <p:sp>
        <p:nvSpPr>
          <p:cNvPr id="30" name="作者和日期"/>
          <p:cNvSpPr txBox="1"/>
          <p:nvPr>
            <p:ph type="body" sz="quarter" idx="24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rgbClr val="FFFFFF"/>
                </a:solidFill>
              </a:defRPr>
            </a:lvl1pPr>
          </a:lstStyle>
          <a:p>
            <a:r>
              <a:t>作者和日期</a:t>
            </a:r>
          </a:p>
        </p:txBody>
      </p:sp>
      <p:sp>
        <p:nvSpPr>
          <p:cNvPr id="31" name="直线"/>
          <p:cNvSpPr/>
          <p:nvPr/>
        </p:nvSpPr>
        <p:spPr>
          <a:xfrm>
            <a:off x="766879" y="12060766"/>
            <a:ext cx="22850240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2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3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4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5" name="正文级别 1…"/>
          <p:cNvSpPr txBox="1"/>
          <p:nvPr>
            <p:ph type="body" sz="quarter" idx="1" hasCustomPrompt="1"/>
          </p:nvPr>
        </p:nvSpPr>
        <p:spPr>
          <a:xfrm>
            <a:off x="2082800" y="3492500"/>
            <a:ext cx="20205700" cy="161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36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3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（备选）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文级别 1…"/>
          <p:cNvSpPr txBox="1"/>
          <p:nvPr>
            <p:ph type="body" sz="quarter" idx="1" hasCustomPrompt="1"/>
          </p:nvPr>
        </p:nvSpPr>
        <p:spPr>
          <a:xfrm>
            <a:off x="1270000" y="8015916"/>
            <a:ext cx="11785600" cy="384810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8AACB9"/>
                </a:solidFill>
              </a:defRPr>
            </a:lvl1pPr>
            <a:lvl2pPr>
              <a:defRPr>
                <a:solidFill>
                  <a:srgbClr val="8AACB9"/>
                </a:solidFill>
              </a:defRPr>
            </a:lvl2pPr>
            <a:lvl3pPr>
              <a:defRPr>
                <a:solidFill>
                  <a:srgbClr val="8AACB9"/>
                </a:solidFill>
              </a:defRPr>
            </a:lvl3pPr>
            <a:lvl4pPr>
              <a:defRPr>
                <a:solidFill>
                  <a:srgbClr val="8AACB9"/>
                </a:solidFill>
              </a:defRPr>
            </a:lvl4pPr>
            <a:lvl5pPr>
              <a:defRPr>
                <a:solidFill>
                  <a:srgbClr val="8AACB9"/>
                </a:solidFill>
              </a:defRPr>
            </a:lvl5pPr>
          </a:lstStyle>
          <a:p>
            <a:r>
              <a:t>幻灯片副标题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5" name="幻灯片标题"/>
          <p:cNvSpPr txBox="1"/>
          <p:nvPr>
            <p:ph type="title" hasCustomPrompt="1"/>
          </p:nvPr>
        </p:nvSpPr>
        <p:spPr>
          <a:xfrm>
            <a:off x="1270000" y="4925417"/>
            <a:ext cx="11785600" cy="2933701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46" name="531205463_2542x1430.jpg"/>
          <p:cNvSpPr/>
          <p:nvPr>
            <p:ph type="pic" idx="21"/>
          </p:nvPr>
        </p:nvSpPr>
        <p:spPr>
          <a:xfrm>
            <a:off x="12801600" y="1895696"/>
            <a:ext cx="17642204" cy="9924608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47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48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49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1056335066_3170x2500.jpeg"/>
          <p:cNvSpPr/>
          <p:nvPr>
            <p:ph type="pic" idx="21"/>
          </p:nvPr>
        </p:nvSpPr>
        <p:spPr>
          <a:xfrm>
            <a:off x="0" y="-2757142"/>
            <a:ext cx="24384000" cy="192302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28" name="主题"/>
          <p:cNvSpPr txBox="1"/>
          <p:nvPr>
            <p:ph type="body" sz="quarter" idx="22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主题</a:t>
            </a:r>
          </a:p>
        </p:txBody>
      </p:sp>
      <p:sp>
        <p:nvSpPr>
          <p:cNvPr id="29" name="位置"/>
          <p:cNvSpPr txBox="1"/>
          <p:nvPr>
            <p:ph type="body" sz="quarter" idx="23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位置</a:t>
            </a:r>
          </a:p>
        </p:txBody>
      </p:sp>
      <p:sp>
        <p:nvSpPr>
          <p:cNvPr id="30" name="作者和日期"/>
          <p:cNvSpPr txBox="1"/>
          <p:nvPr>
            <p:ph type="body" sz="quarter" idx="24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rgbClr val="FFFFFF"/>
                </a:solidFill>
              </a:defRPr>
            </a:lvl1pPr>
          </a:lstStyle>
          <a:p>
            <a:r>
              <a:t>作者和日期</a:t>
            </a:r>
          </a:p>
        </p:txBody>
      </p:sp>
      <p:sp>
        <p:nvSpPr>
          <p:cNvPr id="31" name="直线"/>
          <p:cNvSpPr/>
          <p:nvPr/>
        </p:nvSpPr>
        <p:spPr>
          <a:xfrm>
            <a:off x="766879" y="12060766"/>
            <a:ext cx="22850240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32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33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34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35" name="正文级别 1…"/>
          <p:cNvSpPr txBox="1"/>
          <p:nvPr>
            <p:ph type="body" sz="quarter" idx="1" hasCustomPrompt="1"/>
          </p:nvPr>
        </p:nvSpPr>
        <p:spPr>
          <a:xfrm>
            <a:off x="2082800" y="3492500"/>
            <a:ext cx="20205700" cy="161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36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3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57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8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9" name="幻灯片标题"/>
          <p:cNvSpPr txBox="1"/>
          <p:nvPr>
            <p:ph type="title" hasCustomPrompt="1"/>
          </p:nvPr>
        </p:nvSpPr>
        <p:spPr>
          <a:xfrm>
            <a:off x="2088436" y="1282700"/>
            <a:ext cx="20207128" cy="1649711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6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numCol="2" spcCol="1289181"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68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69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7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、项目符号与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幻灯片标题"/>
          <p:cNvSpPr txBox="1"/>
          <p:nvPr>
            <p:ph type="title" hasCustomPrompt="1"/>
          </p:nvPr>
        </p:nvSpPr>
        <p:spPr>
          <a:xfrm>
            <a:off x="1270000" y="1851223"/>
            <a:ext cx="11785600" cy="4084936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78" name="正文级别 1…"/>
          <p:cNvSpPr txBox="1"/>
          <p:nvPr>
            <p:ph type="body" sz="quarter" idx="1" hasCustomPrompt="1"/>
          </p:nvPr>
        </p:nvSpPr>
        <p:spPr>
          <a:xfrm>
            <a:off x="2088435" y="6720284"/>
            <a:ext cx="10972801" cy="546716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5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79" name="545882547_1308x1744.jpeg"/>
          <p:cNvSpPr/>
          <p:nvPr>
            <p:ph type="pic" idx="21"/>
          </p:nvPr>
        </p:nvSpPr>
        <p:spPr>
          <a:xfrm>
            <a:off x="12661900" y="-2501900"/>
            <a:ext cx="11077576" cy="14770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0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章节标题"/>
          <p:cNvSpPr txBox="1"/>
          <p:nvPr>
            <p:ph type="title" hasCustomPrompt="1"/>
          </p:nvPr>
        </p:nvSpPr>
        <p:spPr>
          <a:xfrm>
            <a:off x="2086106" y="4292600"/>
            <a:ext cx="20205701" cy="56515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章节标题</a:t>
            </a:r>
          </a:p>
        </p:txBody>
      </p:sp>
      <p:sp>
        <p:nvSpPr>
          <p:cNvPr id="90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9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9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仅标题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00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01" name="幻灯片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10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议程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议程副标题"/>
          <p:cNvSpPr txBox="1"/>
          <p:nvPr>
            <p:ph type="body" sz="quarter" idx="21" hasCustomPrompt="1"/>
          </p:nvPr>
        </p:nvSpPr>
        <p:spPr>
          <a:xfrm>
            <a:off x="2082800" y="2795091"/>
            <a:ext cx="20205700" cy="605029"/>
          </a:xfrm>
          <a:prstGeom prst="rect">
            <a:avLst/>
          </a:prstGeom>
        </p:spPr>
        <p:txBody>
          <a:bodyPr lIns="0" tIns="0" rIns="0" bIns="0" anchor="ctr"/>
          <a:lstStyle>
            <a:lvl1pPr defTabSz="554990">
              <a:defRPr sz="3420" spc="102">
                <a:solidFill>
                  <a:srgbClr val="8AACB9"/>
                </a:solidFill>
              </a:defRPr>
            </a:lvl1pPr>
          </a:lstStyle>
          <a:p>
            <a:r>
              <a:t>议程副标题</a:t>
            </a:r>
          </a:p>
        </p:txBody>
      </p:sp>
      <p:sp>
        <p:nvSpPr>
          <p:cNvPr id="110" name="正文级别 1…"/>
          <p:cNvSpPr txBox="1"/>
          <p:nvPr>
            <p:ph type="body" idx="1" hasCustomPrompt="1"/>
          </p:nvPr>
        </p:nvSpPr>
        <p:spPr>
          <a:xfrm>
            <a:off x="2082800" y="4055764"/>
            <a:ext cx="20205700" cy="6731001"/>
          </a:xfrm>
          <a:prstGeom prst="rect">
            <a:avLst/>
          </a:prstGeom>
        </p:spPr>
        <p:txBody>
          <a:bodyPr anchor="t"/>
          <a:lstStyle>
            <a:lvl1pPr marL="177800" indent="-177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5"/>
                  </a:schemeClr>
                </a:solidFill>
              </a:defRPr>
            </a:lvl1pPr>
            <a:lvl2pPr marL="177800" indent="2794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5"/>
                  </a:schemeClr>
                </a:solidFill>
              </a:defRPr>
            </a:lvl2pPr>
            <a:lvl3pPr marL="177800" indent="7366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5"/>
                  </a:schemeClr>
                </a:solidFill>
              </a:defRPr>
            </a:lvl3pPr>
            <a:lvl4pPr marL="177800" indent="1193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5"/>
                  </a:schemeClr>
                </a:solidFill>
              </a:defRPr>
            </a:lvl4pPr>
            <a:lvl5pPr marL="177800" indent="16510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5"/>
                  </a:schemeClr>
                </a:solidFill>
              </a:defRPr>
            </a:lvl5pPr>
          </a:lstStyle>
          <a:p>
            <a:r>
              <a:t>议程主题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11" name="议程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1">
                    <a:satOff val="36598"/>
                    <a:lumOff val="-17225"/>
                  </a:schemeClr>
                </a:solidFill>
              </a:defRPr>
            </a:lvl1pPr>
          </a:lstStyle>
          <a:p>
            <a:r>
              <a:t>议程标题</a:t>
            </a:r>
          </a:p>
        </p:txBody>
      </p:sp>
      <p:sp>
        <p:nvSpPr>
          <p:cNvPr id="112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1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1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说明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正文级别 1…"/>
          <p:cNvSpPr txBox="1"/>
          <p:nvPr>
            <p:ph type="body" sz="half" idx="1" hasCustomPrompt="1"/>
          </p:nvPr>
        </p:nvSpPr>
        <p:spPr>
          <a:xfrm>
            <a:off x="2082800" y="4337484"/>
            <a:ext cx="20205700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5"/>
                  </a:schemeClr>
                </a:solidFill>
              </a:defRPr>
            </a:lvl1pPr>
            <a:lvl2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5"/>
                  </a:schemeClr>
                </a:solidFill>
              </a:defRPr>
            </a:lvl2pPr>
            <a:lvl3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5"/>
                  </a:schemeClr>
                </a:solidFill>
              </a:defRPr>
            </a:lvl3pPr>
            <a:lvl4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5"/>
                  </a:schemeClr>
                </a:solidFill>
              </a:defRPr>
            </a:lvl4pPr>
            <a:lvl5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5"/>
                  </a:schemeClr>
                </a:solidFill>
              </a:defRPr>
            </a:lvl5pPr>
          </a:lstStyle>
          <a:p>
            <a:r>
              <a:t>说明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22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23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2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显著事实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正文级别 1…"/>
          <p:cNvSpPr txBox="1"/>
          <p:nvPr>
            <p:ph type="body" idx="1" hasCustomPrompt="1"/>
          </p:nvPr>
        </p:nvSpPr>
        <p:spPr>
          <a:xfrm>
            <a:off x="2082800" y="1509784"/>
            <a:ext cx="20205700" cy="685229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5"/>
                  </a:schemeClr>
                </a:solidFill>
              </a:defRPr>
            </a:lvl1pPr>
            <a:lvl2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5"/>
                  </a:schemeClr>
                </a:solidFill>
              </a:defRPr>
            </a:lvl2pPr>
            <a:lvl3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5"/>
                  </a:schemeClr>
                </a:solidFill>
              </a:defRPr>
            </a:lvl3pPr>
            <a:lvl4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5"/>
                  </a:schemeClr>
                </a:solidFill>
              </a:defRPr>
            </a:lvl4pPr>
            <a:lvl5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5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32" name="事实信息"/>
          <p:cNvSpPr txBox="1"/>
          <p:nvPr>
            <p:ph type="body" sz="quarter" idx="21" hasCustomPrompt="1"/>
          </p:nvPr>
        </p:nvSpPr>
        <p:spPr>
          <a:xfrm>
            <a:off x="2082800" y="8407994"/>
            <a:ext cx="20205700" cy="694056"/>
          </a:xfrm>
          <a:prstGeom prst="rect">
            <a:avLst/>
          </a:prstGeom>
        </p:spPr>
        <p:txBody>
          <a:bodyPr anchor="t"/>
          <a:lstStyle>
            <a:lvl1pPr defTabSz="560705">
              <a:defRPr sz="3360" spc="100">
                <a:solidFill>
                  <a:schemeClr val="accent1"/>
                </a:solidFill>
              </a:defRPr>
            </a:lvl1pPr>
          </a:lstStyle>
          <a:p>
            <a:r>
              <a:t>事实信息</a:t>
            </a:r>
          </a:p>
        </p:txBody>
      </p:sp>
      <p:sp>
        <p:nvSpPr>
          <p:cNvPr id="13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34" name="直线"/>
          <p:cNvSpPr/>
          <p:nvPr/>
        </p:nvSpPr>
        <p:spPr>
          <a:xfrm>
            <a:off x="766879" y="125984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35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引文">
    <p:bg>
      <p:bgPr>
        <a:solidFill>
          <a:srgbClr val="FFC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属性"/>
          <p:cNvSpPr txBox="1"/>
          <p:nvPr>
            <p:ph type="body" sz="quarter" idx="21" hasCustomPrompt="1"/>
          </p:nvPr>
        </p:nvSpPr>
        <p:spPr>
          <a:xfrm>
            <a:off x="2088436" y="11375561"/>
            <a:ext cx="20207127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chemeClr val="accent1"/>
                </a:solidFill>
              </a:defRPr>
            </a:lvl1pPr>
          </a:lstStyle>
          <a:p>
            <a:r>
              <a:t>属性</a:t>
            </a:r>
          </a:p>
        </p:txBody>
      </p:sp>
      <p:sp>
        <p:nvSpPr>
          <p:cNvPr id="14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>
                <a:satOff val="36598"/>
                <a:lumOff val="-1722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44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45" name="正文级别 1…"/>
          <p:cNvSpPr txBox="1"/>
          <p:nvPr>
            <p:ph type="body" sz="half" idx="1" hasCustomPrompt="1"/>
          </p:nvPr>
        </p:nvSpPr>
        <p:spPr>
          <a:xfrm>
            <a:off x="2088436" y="4298870"/>
            <a:ext cx="20207128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5"/>
                  </a:schemeClr>
                </a:solidFill>
              </a:defRPr>
            </a:lvl1pPr>
            <a:lvl2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5"/>
                  </a:schemeClr>
                </a:solidFill>
              </a:defRPr>
            </a:lvl2pPr>
            <a:lvl3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5"/>
                  </a:schemeClr>
                </a:solidFill>
              </a:defRPr>
            </a:lvl3pPr>
            <a:lvl4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5"/>
                  </a:schemeClr>
                </a:solidFill>
              </a:defRPr>
            </a:lvl4pPr>
            <a:lvl5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5"/>
                  </a:schemeClr>
                </a:solidFill>
              </a:defRPr>
            </a:lvl5pPr>
          </a:lstStyle>
          <a:p>
            <a:r>
              <a:t>“著名引文”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4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3 联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图像"/>
          <p:cNvSpPr/>
          <p:nvPr>
            <p:ph type="pic" idx="21"/>
          </p:nvPr>
        </p:nvSpPr>
        <p:spPr>
          <a:xfrm>
            <a:off x="-609600" y="431800"/>
            <a:ext cx="21514742" cy="12103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4" name="图像"/>
          <p:cNvSpPr/>
          <p:nvPr>
            <p:ph type="pic" sz="quarter" idx="22"/>
          </p:nvPr>
        </p:nvSpPr>
        <p:spPr>
          <a:xfrm>
            <a:off x="15836900" y="-203200"/>
            <a:ext cx="7747000" cy="77470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5" name="1056335080_2112X2816.jpg"/>
          <p:cNvSpPr/>
          <p:nvPr>
            <p:ph type="pic" idx="23"/>
          </p:nvPr>
        </p:nvSpPr>
        <p:spPr>
          <a:xfrm>
            <a:off x="10769600" y="-6083300"/>
            <a:ext cx="17881600" cy="23842133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（备选）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文级别 1…"/>
          <p:cNvSpPr txBox="1"/>
          <p:nvPr>
            <p:ph type="body" sz="quarter" idx="1" hasCustomPrompt="1"/>
          </p:nvPr>
        </p:nvSpPr>
        <p:spPr>
          <a:xfrm>
            <a:off x="1270000" y="8015916"/>
            <a:ext cx="11785600" cy="384810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8AACB9"/>
                </a:solidFill>
              </a:defRPr>
            </a:lvl1pPr>
            <a:lvl2pPr>
              <a:defRPr>
                <a:solidFill>
                  <a:srgbClr val="8AACB9"/>
                </a:solidFill>
              </a:defRPr>
            </a:lvl2pPr>
            <a:lvl3pPr>
              <a:defRPr>
                <a:solidFill>
                  <a:srgbClr val="8AACB9"/>
                </a:solidFill>
              </a:defRPr>
            </a:lvl3pPr>
            <a:lvl4pPr>
              <a:defRPr>
                <a:solidFill>
                  <a:srgbClr val="8AACB9"/>
                </a:solidFill>
              </a:defRPr>
            </a:lvl4pPr>
            <a:lvl5pPr>
              <a:defRPr>
                <a:solidFill>
                  <a:srgbClr val="8AACB9"/>
                </a:solidFill>
              </a:defRPr>
            </a:lvl5pPr>
          </a:lstStyle>
          <a:p>
            <a:r>
              <a:t>幻灯片副标题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5" name="幻灯片标题"/>
          <p:cNvSpPr txBox="1"/>
          <p:nvPr>
            <p:ph type="title" hasCustomPrompt="1"/>
          </p:nvPr>
        </p:nvSpPr>
        <p:spPr>
          <a:xfrm>
            <a:off x="1270000" y="4925417"/>
            <a:ext cx="11785600" cy="2933701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46" name="531205463_2542x1430.jpg"/>
          <p:cNvSpPr/>
          <p:nvPr>
            <p:ph type="pic" idx="21"/>
          </p:nvPr>
        </p:nvSpPr>
        <p:spPr>
          <a:xfrm>
            <a:off x="12801600" y="1895696"/>
            <a:ext cx="17642204" cy="9924608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47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48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49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图像"/>
          <p:cNvSpPr/>
          <p:nvPr>
            <p:ph type="pic" idx="21"/>
          </p:nvPr>
        </p:nvSpPr>
        <p:spPr>
          <a:xfrm>
            <a:off x="760214" y="279400"/>
            <a:ext cx="22863633" cy="12866707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6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空白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主题"/>
          <p:cNvSpPr txBox="1"/>
          <p:nvPr>
            <p:ph type="body" sz="quarter" idx="21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主题</a:t>
            </a:r>
          </a:p>
        </p:txBody>
      </p:sp>
      <p:sp>
        <p:nvSpPr>
          <p:cNvPr id="16" name="位置"/>
          <p:cNvSpPr txBox="1"/>
          <p:nvPr>
            <p:ph type="body" sz="quarter" idx="22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位置</a:t>
            </a:r>
          </a:p>
        </p:txBody>
      </p:sp>
      <p:sp>
        <p:nvSpPr>
          <p:cNvPr id="17" name="作者和日期"/>
          <p:cNvSpPr txBox="1"/>
          <p:nvPr>
            <p:ph type="body" sz="quarter" idx="23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/>
            </a:lvl1pPr>
          </a:lstStyle>
          <a:p>
            <a:r>
              <a:t>作者和日期</a:t>
            </a:r>
          </a:p>
        </p:txBody>
      </p:sp>
      <p:sp>
        <p:nvSpPr>
          <p:cNvPr id="18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19" name="正文级别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20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1056335066_3170x2500.jpeg"/>
          <p:cNvSpPr/>
          <p:nvPr>
            <p:ph type="pic" idx="21"/>
          </p:nvPr>
        </p:nvSpPr>
        <p:spPr>
          <a:xfrm>
            <a:off x="0" y="-2757142"/>
            <a:ext cx="24384000" cy="192302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28" name="主题"/>
          <p:cNvSpPr txBox="1"/>
          <p:nvPr>
            <p:ph type="body" sz="quarter" idx="22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主题</a:t>
            </a:r>
          </a:p>
        </p:txBody>
      </p:sp>
      <p:sp>
        <p:nvSpPr>
          <p:cNvPr id="29" name="位置"/>
          <p:cNvSpPr txBox="1"/>
          <p:nvPr>
            <p:ph type="body" sz="quarter" idx="23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位置</a:t>
            </a:r>
          </a:p>
        </p:txBody>
      </p:sp>
      <p:sp>
        <p:nvSpPr>
          <p:cNvPr id="30" name="作者和日期"/>
          <p:cNvSpPr txBox="1"/>
          <p:nvPr>
            <p:ph type="body" sz="quarter" idx="24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rgbClr val="FFFFFF"/>
                </a:solidFill>
              </a:defRPr>
            </a:lvl1pPr>
          </a:lstStyle>
          <a:p>
            <a:r>
              <a:t>作者和日期</a:t>
            </a:r>
          </a:p>
        </p:txBody>
      </p:sp>
      <p:sp>
        <p:nvSpPr>
          <p:cNvPr id="31" name="直线"/>
          <p:cNvSpPr/>
          <p:nvPr/>
        </p:nvSpPr>
        <p:spPr>
          <a:xfrm>
            <a:off x="766879" y="12060766"/>
            <a:ext cx="22850240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2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3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4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5" name="正文级别 1…"/>
          <p:cNvSpPr txBox="1"/>
          <p:nvPr>
            <p:ph type="body" sz="quarter" idx="1" hasCustomPrompt="1"/>
          </p:nvPr>
        </p:nvSpPr>
        <p:spPr>
          <a:xfrm>
            <a:off x="2082800" y="3492500"/>
            <a:ext cx="20205700" cy="161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36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3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（备选）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文级别 1…"/>
          <p:cNvSpPr txBox="1"/>
          <p:nvPr>
            <p:ph type="body" sz="quarter" idx="1" hasCustomPrompt="1"/>
          </p:nvPr>
        </p:nvSpPr>
        <p:spPr>
          <a:xfrm>
            <a:off x="1270000" y="8015916"/>
            <a:ext cx="11785600" cy="384810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8AACB9"/>
                </a:solidFill>
              </a:defRPr>
            </a:lvl1pPr>
            <a:lvl2pPr>
              <a:defRPr>
                <a:solidFill>
                  <a:srgbClr val="8AACB9"/>
                </a:solidFill>
              </a:defRPr>
            </a:lvl2pPr>
            <a:lvl3pPr>
              <a:defRPr>
                <a:solidFill>
                  <a:srgbClr val="8AACB9"/>
                </a:solidFill>
              </a:defRPr>
            </a:lvl3pPr>
            <a:lvl4pPr>
              <a:defRPr>
                <a:solidFill>
                  <a:srgbClr val="8AACB9"/>
                </a:solidFill>
              </a:defRPr>
            </a:lvl4pPr>
            <a:lvl5pPr>
              <a:defRPr>
                <a:solidFill>
                  <a:srgbClr val="8AACB9"/>
                </a:solidFill>
              </a:defRPr>
            </a:lvl5pPr>
          </a:lstStyle>
          <a:p>
            <a:r>
              <a:t>幻灯片副标题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5" name="幻灯片标题"/>
          <p:cNvSpPr txBox="1"/>
          <p:nvPr>
            <p:ph type="title" hasCustomPrompt="1"/>
          </p:nvPr>
        </p:nvSpPr>
        <p:spPr>
          <a:xfrm>
            <a:off x="1270000" y="4925417"/>
            <a:ext cx="11785600" cy="2933701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46" name="531205463_2542x1430.jpg"/>
          <p:cNvSpPr/>
          <p:nvPr>
            <p:ph type="pic" idx="21"/>
          </p:nvPr>
        </p:nvSpPr>
        <p:spPr>
          <a:xfrm>
            <a:off x="12801600" y="1895696"/>
            <a:ext cx="17642204" cy="9924608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47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48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49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57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8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9" name="幻灯片标题"/>
          <p:cNvSpPr txBox="1"/>
          <p:nvPr>
            <p:ph type="title" hasCustomPrompt="1"/>
          </p:nvPr>
        </p:nvSpPr>
        <p:spPr>
          <a:xfrm>
            <a:off x="2088436" y="1282700"/>
            <a:ext cx="20207128" cy="1649711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6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numCol="2" spcCol="1289181"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68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69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7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、项目符号与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幻灯片标题"/>
          <p:cNvSpPr txBox="1"/>
          <p:nvPr>
            <p:ph type="title" hasCustomPrompt="1"/>
          </p:nvPr>
        </p:nvSpPr>
        <p:spPr>
          <a:xfrm>
            <a:off x="1270000" y="1851223"/>
            <a:ext cx="11785600" cy="4084936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78" name="正文级别 1…"/>
          <p:cNvSpPr txBox="1"/>
          <p:nvPr>
            <p:ph type="body" sz="quarter" idx="1" hasCustomPrompt="1"/>
          </p:nvPr>
        </p:nvSpPr>
        <p:spPr>
          <a:xfrm>
            <a:off x="2088435" y="6720284"/>
            <a:ext cx="10972801" cy="546716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4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79" name="545882547_1308x1744.jpeg"/>
          <p:cNvSpPr/>
          <p:nvPr>
            <p:ph type="pic" idx="21"/>
          </p:nvPr>
        </p:nvSpPr>
        <p:spPr>
          <a:xfrm>
            <a:off x="12661900" y="-2501900"/>
            <a:ext cx="11077576" cy="14770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0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章节标题"/>
          <p:cNvSpPr txBox="1"/>
          <p:nvPr>
            <p:ph type="title" hasCustomPrompt="1"/>
          </p:nvPr>
        </p:nvSpPr>
        <p:spPr>
          <a:xfrm>
            <a:off x="2086106" y="4292600"/>
            <a:ext cx="20205701" cy="56515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章节标题</a:t>
            </a:r>
          </a:p>
        </p:txBody>
      </p:sp>
      <p:sp>
        <p:nvSpPr>
          <p:cNvPr id="90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9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9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57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58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59" name="幻灯片标题"/>
          <p:cNvSpPr txBox="1"/>
          <p:nvPr>
            <p:ph type="title" hasCustomPrompt="1"/>
          </p:nvPr>
        </p:nvSpPr>
        <p:spPr>
          <a:xfrm>
            <a:off x="2088436" y="1282700"/>
            <a:ext cx="20207128" cy="1649711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6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仅标题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00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01" name="幻灯片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10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议程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议程副标题"/>
          <p:cNvSpPr txBox="1"/>
          <p:nvPr>
            <p:ph type="body" sz="quarter" idx="21" hasCustomPrompt="1"/>
          </p:nvPr>
        </p:nvSpPr>
        <p:spPr>
          <a:xfrm>
            <a:off x="2082800" y="2795091"/>
            <a:ext cx="20205700" cy="605029"/>
          </a:xfrm>
          <a:prstGeom prst="rect">
            <a:avLst/>
          </a:prstGeom>
        </p:spPr>
        <p:txBody>
          <a:bodyPr lIns="0" tIns="0" rIns="0" bIns="0" anchor="ctr"/>
          <a:lstStyle>
            <a:lvl1pPr defTabSz="554990">
              <a:defRPr sz="3420" spc="102">
                <a:solidFill>
                  <a:srgbClr val="8AACB9"/>
                </a:solidFill>
              </a:defRPr>
            </a:lvl1pPr>
          </a:lstStyle>
          <a:p>
            <a:r>
              <a:t>议程副标题</a:t>
            </a:r>
          </a:p>
        </p:txBody>
      </p:sp>
      <p:sp>
        <p:nvSpPr>
          <p:cNvPr id="110" name="正文级别 1…"/>
          <p:cNvSpPr txBox="1"/>
          <p:nvPr>
            <p:ph type="body" idx="1" hasCustomPrompt="1"/>
          </p:nvPr>
        </p:nvSpPr>
        <p:spPr>
          <a:xfrm>
            <a:off x="2082800" y="4055764"/>
            <a:ext cx="20205700" cy="6731001"/>
          </a:xfrm>
          <a:prstGeom prst="rect">
            <a:avLst/>
          </a:prstGeom>
        </p:spPr>
        <p:txBody>
          <a:bodyPr anchor="t"/>
          <a:lstStyle>
            <a:lvl1pPr marL="177800" indent="-177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4"/>
                  </a:schemeClr>
                </a:solidFill>
              </a:defRPr>
            </a:lvl1pPr>
            <a:lvl2pPr marL="177800" indent="2794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4"/>
                  </a:schemeClr>
                </a:solidFill>
              </a:defRPr>
            </a:lvl2pPr>
            <a:lvl3pPr marL="177800" indent="7366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4"/>
                  </a:schemeClr>
                </a:solidFill>
              </a:defRPr>
            </a:lvl3pPr>
            <a:lvl4pPr marL="177800" indent="1193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4"/>
                  </a:schemeClr>
                </a:solidFill>
              </a:defRPr>
            </a:lvl4pPr>
            <a:lvl5pPr marL="177800" indent="16510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4"/>
                  </a:schemeClr>
                </a:solidFill>
              </a:defRPr>
            </a:lvl5pPr>
          </a:lstStyle>
          <a:p>
            <a:r>
              <a:t>议程主题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11" name="议程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1">
                    <a:satOff val="36598"/>
                    <a:lumOff val="-17224"/>
                  </a:schemeClr>
                </a:solidFill>
              </a:defRPr>
            </a:lvl1pPr>
          </a:lstStyle>
          <a:p>
            <a:r>
              <a:t>议程标题</a:t>
            </a:r>
          </a:p>
        </p:txBody>
      </p:sp>
      <p:sp>
        <p:nvSpPr>
          <p:cNvPr id="112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1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1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说明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正文级别 1…"/>
          <p:cNvSpPr txBox="1"/>
          <p:nvPr>
            <p:ph type="body" sz="half" idx="1" hasCustomPrompt="1"/>
          </p:nvPr>
        </p:nvSpPr>
        <p:spPr>
          <a:xfrm>
            <a:off x="2082800" y="4337484"/>
            <a:ext cx="20205700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4"/>
                  </a:schemeClr>
                </a:solidFill>
              </a:defRPr>
            </a:lvl1pPr>
            <a:lvl2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4"/>
                  </a:schemeClr>
                </a:solidFill>
              </a:defRPr>
            </a:lvl2pPr>
            <a:lvl3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4"/>
                  </a:schemeClr>
                </a:solidFill>
              </a:defRPr>
            </a:lvl3pPr>
            <a:lvl4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4"/>
                  </a:schemeClr>
                </a:solidFill>
              </a:defRPr>
            </a:lvl4pPr>
            <a:lvl5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4"/>
                  </a:schemeClr>
                </a:solidFill>
              </a:defRPr>
            </a:lvl5pPr>
          </a:lstStyle>
          <a:p>
            <a:r>
              <a:t>说明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22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23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2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显著事实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正文级别 1…"/>
          <p:cNvSpPr txBox="1"/>
          <p:nvPr>
            <p:ph type="body" idx="1" hasCustomPrompt="1"/>
          </p:nvPr>
        </p:nvSpPr>
        <p:spPr>
          <a:xfrm>
            <a:off x="2082800" y="1509784"/>
            <a:ext cx="20205700" cy="685229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4"/>
                  </a:schemeClr>
                </a:solidFill>
              </a:defRPr>
            </a:lvl1pPr>
            <a:lvl2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4"/>
                  </a:schemeClr>
                </a:solidFill>
              </a:defRPr>
            </a:lvl2pPr>
            <a:lvl3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4"/>
                  </a:schemeClr>
                </a:solidFill>
              </a:defRPr>
            </a:lvl3pPr>
            <a:lvl4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4"/>
                  </a:schemeClr>
                </a:solidFill>
              </a:defRPr>
            </a:lvl4pPr>
            <a:lvl5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4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32" name="事实信息"/>
          <p:cNvSpPr txBox="1"/>
          <p:nvPr>
            <p:ph type="body" sz="quarter" idx="21" hasCustomPrompt="1"/>
          </p:nvPr>
        </p:nvSpPr>
        <p:spPr>
          <a:xfrm>
            <a:off x="2082800" y="8407994"/>
            <a:ext cx="20205700" cy="694056"/>
          </a:xfrm>
          <a:prstGeom prst="rect">
            <a:avLst/>
          </a:prstGeom>
        </p:spPr>
        <p:txBody>
          <a:bodyPr anchor="t"/>
          <a:lstStyle>
            <a:lvl1pPr defTabSz="560705">
              <a:defRPr sz="3360" spc="100">
                <a:solidFill>
                  <a:schemeClr val="accent1"/>
                </a:solidFill>
              </a:defRPr>
            </a:lvl1pPr>
          </a:lstStyle>
          <a:p>
            <a:r>
              <a:t>事实信息</a:t>
            </a:r>
          </a:p>
        </p:txBody>
      </p:sp>
      <p:sp>
        <p:nvSpPr>
          <p:cNvPr id="13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34" name="直线"/>
          <p:cNvSpPr/>
          <p:nvPr/>
        </p:nvSpPr>
        <p:spPr>
          <a:xfrm>
            <a:off x="766879" y="125984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35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引文">
    <p:bg>
      <p:bgPr>
        <a:solidFill>
          <a:srgbClr val="FFC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属性"/>
          <p:cNvSpPr txBox="1"/>
          <p:nvPr>
            <p:ph type="body" sz="quarter" idx="21" hasCustomPrompt="1"/>
          </p:nvPr>
        </p:nvSpPr>
        <p:spPr>
          <a:xfrm>
            <a:off x="2088436" y="11375561"/>
            <a:ext cx="20207127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chemeClr val="accent1"/>
                </a:solidFill>
              </a:defRPr>
            </a:lvl1pPr>
          </a:lstStyle>
          <a:p>
            <a:r>
              <a:t>属性</a:t>
            </a:r>
          </a:p>
        </p:txBody>
      </p:sp>
      <p:sp>
        <p:nvSpPr>
          <p:cNvPr id="14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>
                <a:satOff val="36598"/>
                <a:lumOff val="-1722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44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45" name="正文级别 1…"/>
          <p:cNvSpPr txBox="1"/>
          <p:nvPr>
            <p:ph type="body" sz="half" idx="1" hasCustomPrompt="1"/>
          </p:nvPr>
        </p:nvSpPr>
        <p:spPr>
          <a:xfrm>
            <a:off x="2088436" y="4298870"/>
            <a:ext cx="20207128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4"/>
                  </a:schemeClr>
                </a:solidFill>
              </a:defRPr>
            </a:lvl1pPr>
            <a:lvl2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4"/>
                  </a:schemeClr>
                </a:solidFill>
              </a:defRPr>
            </a:lvl2pPr>
            <a:lvl3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4"/>
                  </a:schemeClr>
                </a:solidFill>
              </a:defRPr>
            </a:lvl3pPr>
            <a:lvl4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4"/>
                  </a:schemeClr>
                </a:solidFill>
              </a:defRPr>
            </a:lvl4pPr>
            <a:lvl5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4"/>
                  </a:schemeClr>
                </a:solidFill>
              </a:defRPr>
            </a:lvl5pPr>
          </a:lstStyle>
          <a:p>
            <a:r>
              <a:t>“著名引文”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4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3 联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图像"/>
          <p:cNvSpPr/>
          <p:nvPr>
            <p:ph type="pic" idx="21"/>
          </p:nvPr>
        </p:nvSpPr>
        <p:spPr>
          <a:xfrm>
            <a:off x="-609600" y="431800"/>
            <a:ext cx="21514742" cy="12103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4" name="图像"/>
          <p:cNvSpPr/>
          <p:nvPr>
            <p:ph type="pic" sz="quarter" idx="22"/>
          </p:nvPr>
        </p:nvSpPr>
        <p:spPr>
          <a:xfrm>
            <a:off x="15836900" y="-203200"/>
            <a:ext cx="7747000" cy="77470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5" name="1056335080_2112X2816.jpg"/>
          <p:cNvSpPr/>
          <p:nvPr>
            <p:ph type="pic" idx="23"/>
          </p:nvPr>
        </p:nvSpPr>
        <p:spPr>
          <a:xfrm>
            <a:off x="10769600" y="-6083300"/>
            <a:ext cx="17881600" cy="23842133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图像"/>
          <p:cNvSpPr/>
          <p:nvPr>
            <p:ph type="pic" idx="21"/>
          </p:nvPr>
        </p:nvSpPr>
        <p:spPr>
          <a:xfrm>
            <a:off x="760214" y="279400"/>
            <a:ext cx="22863633" cy="12866707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6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空白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主题"/>
          <p:cNvSpPr txBox="1"/>
          <p:nvPr>
            <p:ph type="body" sz="quarter" idx="21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主题</a:t>
            </a:r>
          </a:p>
        </p:txBody>
      </p:sp>
      <p:sp>
        <p:nvSpPr>
          <p:cNvPr id="16" name="位置"/>
          <p:cNvSpPr txBox="1"/>
          <p:nvPr>
            <p:ph type="body" sz="quarter" idx="22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位置</a:t>
            </a:r>
          </a:p>
        </p:txBody>
      </p:sp>
      <p:sp>
        <p:nvSpPr>
          <p:cNvPr id="17" name="作者和日期"/>
          <p:cNvSpPr txBox="1"/>
          <p:nvPr>
            <p:ph type="body" sz="quarter" idx="23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/>
            </a:lvl1pPr>
          </a:lstStyle>
          <a:p>
            <a:r>
              <a:t>作者和日期</a:t>
            </a:r>
          </a:p>
        </p:txBody>
      </p:sp>
      <p:sp>
        <p:nvSpPr>
          <p:cNvPr id="18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19" name="正文级别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20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numCol="2" spcCol="1289181"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68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69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7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1056335066_3170x2500.jpeg"/>
          <p:cNvSpPr/>
          <p:nvPr>
            <p:ph type="pic" idx="21"/>
          </p:nvPr>
        </p:nvSpPr>
        <p:spPr>
          <a:xfrm>
            <a:off x="0" y="-2757142"/>
            <a:ext cx="24384000" cy="192302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28" name="主题"/>
          <p:cNvSpPr txBox="1"/>
          <p:nvPr>
            <p:ph type="body" sz="quarter" idx="22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主题</a:t>
            </a:r>
          </a:p>
        </p:txBody>
      </p:sp>
      <p:sp>
        <p:nvSpPr>
          <p:cNvPr id="29" name="位置"/>
          <p:cNvSpPr txBox="1"/>
          <p:nvPr>
            <p:ph type="body" sz="quarter" idx="23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位置</a:t>
            </a:r>
          </a:p>
        </p:txBody>
      </p:sp>
      <p:sp>
        <p:nvSpPr>
          <p:cNvPr id="30" name="作者和日期"/>
          <p:cNvSpPr txBox="1"/>
          <p:nvPr>
            <p:ph type="body" sz="quarter" idx="24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rgbClr val="FFFFFF"/>
                </a:solidFill>
              </a:defRPr>
            </a:lvl1pPr>
          </a:lstStyle>
          <a:p>
            <a:r>
              <a:t>作者和日期</a:t>
            </a:r>
          </a:p>
        </p:txBody>
      </p:sp>
      <p:sp>
        <p:nvSpPr>
          <p:cNvPr id="31" name="直线"/>
          <p:cNvSpPr/>
          <p:nvPr/>
        </p:nvSpPr>
        <p:spPr>
          <a:xfrm>
            <a:off x="766879" y="12060766"/>
            <a:ext cx="22850240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2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3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4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5" name="正文级别 1…"/>
          <p:cNvSpPr txBox="1"/>
          <p:nvPr>
            <p:ph type="body" sz="quarter" idx="1" hasCustomPrompt="1"/>
          </p:nvPr>
        </p:nvSpPr>
        <p:spPr>
          <a:xfrm>
            <a:off x="2082800" y="3492500"/>
            <a:ext cx="20205700" cy="161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36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3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（备选）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文级别 1…"/>
          <p:cNvSpPr txBox="1"/>
          <p:nvPr>
            <p:ph type="body" sz="quarter" idx="1" hasCustomPrompt="1"/>
          </p:nvPr>
        </p:nvSpPr>
        <p:spPr>
          <a:xfrm>
            <a:off x="1270000" y="8015916"/>
            <a:ext cx="11785600" cy="384810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8AACB9"/>
                </a:solidFill>
              </a:defRPr>
            </a:lvl1pPr>
            <a:lvl2pPr>
              <a:defRPr>
                <a:solidFill>
                  <a:srgbClr val="8AACB9"/>
                </a:solidFill>
              </a:defRPr>
            </a:lvl2pPr>
            <a:lvl3pPr>
              <a:defRPr>
                <a:solidFill>
                  <a:srgbClr val="8AACB9"/>
                </a:solidFill>
              </a:defRPr>
            </a:lvl3pPr>
            <a:lvl4pPr>
              <a:defRPr>
                <a:solidFill>
                  <a:srgbClr val="8AACB9"/>
                </a:solidFill>
              </a:defRPr>
            </a:lvl4pPr>
            <a:lvl5pPr>
              <a:defRPr>
                <a:solidFill>
                  <a:srgbClr val="8AACB9"/>
                </a:solidFill>
              </a:defRPr>
            </a:lvl5pPr>
          </a:lstStyle>
          <a:p>
            <a:r>
              <a:t>幻灯片副标题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5" name="幻灯片标题"/>
          <p:cNvSpPr txBox="1"/>
          <p:nvPr>
            <p:ph type="title" hasCustomPrompt="1"/>
          </p:nvPr>
        </p:nvSpPr>
        <p:spPr>
          <a:xfrm>
            <a:off x="1270000" y="4925417"/>
            <a:ext cx="11785600" cy="2933701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46" name="531205463_2542x1430.jpg"/>
          <p:cNvSpPr/>
          <p:nvPr>
            <p:ph type="pic" idx="21"/>
          </p:nvPr>
        </p:nvSpPr>
        <p:spPr>
          <a:xfrm>
            <a:off x="12801600" y="1895696"/>
            <a:ext cx="17642204" cy="9924608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47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48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49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57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8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9" name="幻灯片标题"/>
          <p:cNvSpPr txBox="1"/>
          <p:nvPr>
            <p:ph type="title" hasCustomPrompt="1"/>
          </p:nvPr>
        </p:nvSpPr>
        <p:spPr>
          <a:xfrm>
            <a:off x="2088436" y="1282700"/>
            <a:ext cx="20207128" cy="1649711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6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numCol="2" spcCol="1289181"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68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69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7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、项目符号与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幻灯片标题"/>
          <p:cNvSpPr txBox="1"/>
          <p:nvPr>
            <p:ph type="title" hasCustomPrompt="1"/>
          </p:nvPr>
        </p:nvSpPr>
        <p:spPr>
          <a:xfrm>
            <a:off x="1270000" y="1851223"/>
            <a:ext cx="11785600" cy="4084936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78" name="正文级别 1…"/>
          <p:cNvSpPr txBox="1"/>
          <p:nvPr>
            <p:ph type="body" sz="quarter" idx="1" hasCustomPrompt="1"/>
          </p:nvPr>
        </p:nvSpPr>
        <p:spPr>
          <a:xfrm>
            <a:off x="2088435" y="6720284"/>
            <a:ext cx="10972801" cy="546716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3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79" name="545882547_1308x1744.jpeg"/>
          <p:cNvSpPr/>
          <p:nvPr>
            <p:ph type="pic" idx="21"/>
          </p:nvPr>
        </p:nvSpPr>
        <p:spPr>
          <a:xfrm>
            <a:off x="12661900" y="-2501900"/>
            <a:ext cx="11077576" cy="14770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0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章节标题"/>
          <p:cNvSpPr txBox="1"/>
          <p:nvPr>
            <p:ph type="title" hasCustomPrompt="1"/>
          </p:nvPr>
        </p:nvSpPr>
        <p:spPr>
          <a:xfrm>
            <a:off x="2086106" y="4292600"/>
            <a:ext cx="20205701" cy="56515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章节标题</a:t>
            </a:r>
          </a:p>
        </p:txBody>
      </p:sp>
      <p:sp>
        <p:nvSpPr>
          <p:cNvPr id="90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9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9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仅标题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00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01" name="幻灯片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10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议程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议程副标题"/>
          <p:cNvSpPr txBox="1"/>
          <p:nvPr>
            <p:ph type="body" sz="quarter" idx="21" hasCustomPrompt="1"/>
          </p:nvPr>
        </p:nvSpPr>
        <p:spPr>
          <a:xfrm>
            <a:off x="2082800" y="2795091"/>
            <a:ext cx="20205700" cy="605029"/>
          </a:xfrm>
          <a:prstGeom prst="rect">
            <a:avLst/>
          </a:prstGeom>
        </p:spPr>
        <p:txBody>
          <a:bodyPr lIns="0" tIns="0" rIns="0" bIns="0" anchor="ctr"/>
          <a:lstStyle>
            <a:lvl1pPr defTabSz="554990">
              <a:defRPr sz="3420" spc="102">
                <a:solidFill>
                  <a:srgbClr val="8AACB9"/>
                </a:solidFill>
              </a:defRPr>
            </a:lvl1pPr>
          </a:lstStyle>
          <a:p>
            <a:r>
              <a:t>议程副标题</a:t>
            </a:r>
          </a:p>
        </p:txBody>
      </p:sp>
      <p:sp>
        <p:nvSpPr>
          <p:cNvPr id="110" name="正文级别 1…"/>
          <p:cNvSpPr txBox="1"/>
          <p:nvPr>
            <p:ph type="body" idx="1" hasCustomPrompt="1"/>
          </p:nvPr>
        </p:nvSpPr>
        <p:spPr>
          <a:xfrm>
            <a:off x="2082800" y="4055764"/>
            <a:ext cx="20205700" cy="6731001"/>
          </a:xfrm>
          <a:prstGeom prst="rect">
            <a:avLst/>
          </a:prstGeom>
        </p:spPr>
        <p:txBody>
          <a:bodyPr anchor="t"/>
          <a:lstStyle>
            <a:lvl1pPr marL="177800" indent="-177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3"/>
                  </a:schemeClr>
                </a:solidFill>
              </a:defRPr>
            </a:lvl1pPr>
            <a:lvl2pPr marL="177800" indent="2794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3"/>
                  </a:schemeClr>
                </a:solidFill>
              </a:defRPr>
            </a:lvl2pPr>
            <a:lvl3pPr marL="177800" indent="7366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3"/>
                  </a:schemeClr>
                </a:solidFill>
              </a:defRPr>
            </a:lvl3pPr>
            <a:lvl4pPr marL="177800" indent="1193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3"/>
                  </a:schemeClr>
                </a:solidFill>
              </a:defRPr>
            </a:lvl4pPr>
            <a:lvl5pPr marL="177800" indent="16510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3"/>
                  </a:schemeClr>
                </a:solidFill>
              </a:defRPr>
            </a:lvl5pPr>
          </a:lstStyle>
          <a:p>
            <a:r>
              <a:t>议程主题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11" name="议程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1">
                    <a:satOff val="36598"/>
                    <a:lumOff val="-17223"/>
                  </a:schemeClr>
                </a:solidFill>
              </a:defRPr>
            </a:lvl1pPr>
          </a:lstStyle>
          <a:p>
            <a:r>
              <a:t>议程标题</a:t>
            </a:r>
          </a:p>
        </p:txBody>
      </p:sp>
      <p:sp>
        <p:nvSpPr>
          <p:cNvPr id="112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1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1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说明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正文级别 1…"/>
          <p:cNvSpPr txBox="1"/>
          <p:nvPr>
            <p:ph type="body" sz="half" idx="1" hasCustomPrompt="1"/>
          </p:nvPr>
        </p:nvSpPr>
        <p:spPr>
          <a:xfrm>
            <a:off x="2082800" y="4337484"/>
            <a:ext cx="20205700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3"/>
                  </a:schemeClr>
                </a:solidFill>
              </a:defRPr>
            </a:lvl1pPr>
            <a:lvl2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3"/>
                  </a:schemeClr>
                </a:solidFill>
              </a:defRPr>
            </a:lvl2pPr>
            <a:lvl3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3"/>
                  </a:schemeClr>
                </a:solidFill>
              </a:defRPr>
            </a:lvl3pPr>
            <a:lvl4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3"/>
                  </a:schemeClr>
                </a:solidFill>
              </a:defRPr>
            </a:lvl4pPr>
            <a:lvl5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3"/>
                  </a:schemeClr>
                </a:solidFill>
              </a:defRPr>
            </a:lvl5pPr>
          </a:lstStyle>
          <a:p>
            <a:r>
              <a:t>说明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22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23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2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显著事实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正文级别 1…"/>
          <p:cNvSpPr txBox="1"/>
          <p:nvPr>
            <p:ph type="body" idx="1" hasCustomPrompt="1"/>
          </p:nvPr>
        </p:nvSpPr>
        <p:spPr>
          <a:xfrm>
            <a:off x="2082800" y="1509784"/>
            <a:ext cx="20205700" cy="685229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3"/>
                  </a:schemeClr>
                </a:solidFill>
              </a:defRPr>
            </a:lvl1pPr>
            <a:lvl2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3"/>
                  </a:schemeClr>
                </a:solidFill>
              </a:defRPr>
            </a:lvl2pPr>
            <a:lvl3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3"/>
                  </a:schemeClr>
                </a:solidFill>
              </a:defRPr>
            </a:lvl3pPr>
            <a:lvl4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3"/>
                  </a:schemeClr>
                </a:solidFill>
              </a:defRPr>
            </a:lvl4pPr>
            <a:lvl5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3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32" name="事实信息"/>
          <p:cNvSpPr txBox="1"/>
          <p:nvPr>
            <p:ph type="body" sz="quarter" idx="21" hasCustomPrompt="1"/>
          </p:nvPr>
        </p:nvSpPr>
        <p:spPr>
          <a:xfrm>
            <a:off x="2082800" y="8407994"/>
            <a:ext cx="20205700" cy="694056"/>
          </a:xfrm>
          <a:prstGeom prst="rect">
            <a:avLst/>
          </a:prstGeom>
        </p:spPr>
        <p:txBody>
          <a:bodyPr anchor="t"/>
          <a:lstStyle>
            <a:lvl1pPr defTabSz="560705">
              <a:defRPr sz="3360" spc="100">
                <a:solidFill>
                  <a:schemeClr val="accent1"/>
                </a:solidFill>
              </a:defRPr>
            </a:lvl1pPr>
          </a:lstStyle>
          <a:p>
            <a:r>
              <a:t>事实信息</a:t>
            </a:r>
          </a:p>
        </p:txBody>
      </p:sp>
      <p:sp>
        <p:nvSpPr>
          <p:cNvPr id="13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34" name="直线"/>
          <p:cNvSpPr/>
          <p:nvPr/>
        </p:nvSpPr>
        <p:spPr>
          <a:xfrm>
            <a:off x="766879" y="125984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35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、项目符号与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幻灯片标题"/>
          <p:cNvSpPr txBox="1"/>
          <p:nvPr>
            <p:ph type="title" hasCustomPrompt="1"/>
          </p:nvPr>
        </p:nvSpPr>
        <p:spPr>
          <a:xfrm>
            <a:off x="1270000" y="1851223"/>
            <a:ext cx="11785600" cy="4084936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78" name="正文级别 1…"/>
          <p:cNvSpPr txBox="1"/>
          <p:nvPr>
            <p:ph type="body" sz="quarter" idx="1" hasCustomPrompt="1"/>
          </p:nvPr>
        </p:nvSpPr>
        <p:spPr>
          <a:xfrm>
            <a:off x="2088435" y="6720284"/>
            <a:ext cx="10972801" cy="546716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6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79" name="545882547_1308x1744.jpeg"/>
          <p:cNvSpPr/>
          <p:nvPr>
            <p:ph type="pic" idx="21"/>
          </p:nvPr>
        </p:nvSpPr>
        <p:spPr>
          <a:xfrm>
            <a:off x="12661900" y="-2501900"/>
            <a:ext cx="11077576" cy="14770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0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8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8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引文">
    <p:bg>
      <p:bgPr>
        <a:solidFill>
          <a:srgbClr val="FFC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属性"/>
          <p:cNvSpPr txBox="1"/>
          <p:nvPr>
            <p:ph type="body" sz="quarter" idx="21" hasCustomPrompt="1"/>
          </p:nvPr>
        </p:nvSpPr>
        <p:spPr>
          <a:xfrm>
            <a:off x="2088436" y="11375561"/>
            <a:ext cx="20207127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chemeClr val="accent1"/>
                </a:solidFill>
              </a:defRPr>
            </a:lvl1pPr>
          </a:lstStyle>
          <a:p>
            <a:r>
              <a:t>属性</a:t>
            </a:r>
          </a:p>
        </p:txBody>
      </p:sp>
      <p:sp>
        <p:nvSpPr>
          <p:cNvPr id="14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>
                <a:satOff val="36598"/>
                <a:lumOff val="-1722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44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45" name="正文级别 1…"/>
          <p:cNvSpPr txBox="1"/>
          <p:nvPr>
            <p:ph type="body" sz="half" idx="1" hasCustomPrompt="1"/>
          </p:nvPr>
        </p:nvSpPr>
        <p:spPr>
          <a:xfrm>
            <a:off x="2088436" y="4298870"/>
            <a:ext cx="20207128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3"/>
                  </a:schemeClr>
                </a:solidFill>
              </a:defRPr>
            </a:lvl1pPr>
            <a:lvl2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3"/>
                  </a:schemeClr>
                </a:solidFill>
              </a:defRPr>
            </a:lvl2pPr>
            <a:lvl3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3"/>
                  </a:schemeClr>
                </a:solidFill>
              </a:defRPr>
            </a:lvl3pPr>
            <a:lvl4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3"/>
                  </a:schemeClr>
                </a:solidFill>
              </a:defRPr>
            </a:lvl4pPr>
            <a:lvl5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3"/>
                  </a:schemeClr>
                </a:solidFill>
              </a:defRPr>
            </a:lvl5pPr>
          </a:lstStyle>
          <a:p>
            <a:r>
              <a:t>“著名引文”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4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3 联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图像"/>
          <p:cNvSpPr/>
          <p:nvPr>
            <p:ph type="pic" idx="21"/>
          </p:nvPr>
        </p:nvSpPr>
        <p:spPr>
          <a:xfrm>
            <a:off x="-609600" y="431800"/>
            <a:ext cx="21514742" cy="12103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4" name="图像"/>
          <p:cNvSpPr/>
          <p:nvPr>
            <p:ph type="pic" sz="quarter" idx="22"/>
          </p:nvPr>
        </p:nvSpPr>
        <p:spPr>
          <a:xfrm>
            <a:off x="15836900" y="-203200"/>
            <a:ext cx="7747000" cy="77470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5" name="1056335080_2112X2816.jpg"/>
          <p:cNvSpPr/>
          <p:nvPr>
            <p:ph type="pic" idx="23"/>
          </p:nvPr>
        </p:nvSpPr>
        <p:spPr>
          <a:xfrm>
            <a:off x="10769600" y="-6083300"/>
            <a:ext cx="17881600" cy="23842133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图像"/>
          <p:cNvSpPr/>
          <p:nvPr>
            <p:ph type="pic" idx="21"/>
          </p:nvPr>
        </p:nvSpPr>
        <p:spPr>
          <a:xfrm>
            <a:off x="760214" y="279400"/>
            <a:ext cx="22863633" cy="12866707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6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空白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主题"/>
          <p:cNvSpPr txBox="1"/>
          <p:nvPr>
            <p:ph type="body" sz="quarter" idx="21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主题</a:t>
            </a:r>
          </a:p>
        </p:txBody>
      </p:sp>
      <p:sp>
        <p:nvSpPr>
          <p:cNvPr id="16" name="位置"/>
          <p:cNvSpPr txBox="1"/>
          <p:nvPr>
            <p:ph type="body" sz="quarter" idx="22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/>
            </a:lvl1pPr>
          </a:lstStyle>
          <a:p>
            <a:r>
              <a:t>位置</a:t>
            </a:r>
          </a:p>
        </p:txBody>
      </p:sp>
      <p:sp>
        <p:nvSpPr>
          <p:cNvPr id="17" name="作者和日期"/>
          <p:cNvSpPr txBox="1"/>
          <p:nvPr>
            <p:ph type="body" sz="quarter" idx="23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/>
            </a:lvl1pPr>
          </a:lstStyle>
          <a:p>
            <a:r>
              <a:t>作者和日期</a:t>
            </a:r>
          </a:p>
        </p:txBody>
      </p:sp>
      <p:sp>
        <p:nvSpPr>
          <p:cNvPr id="18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19" name="正文级别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20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1056335066_3170x2500.jpeg"/>
          <p:cNvSpPr/>
          <p:nvPr>
            <p:ph type="pic" idx="21"/>
          </p:nvPr>
        </p:nvSpPr>
        <p:spPr>
          <a:xfrm>
            <a:off x="0" y="-2757142"/>
            <a:ext cx="24384000" cy="192302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28" name="主题"/>
          <p:cNvSpPr txBox="1"/>
          <p:nvPr>
            <p:ph type="body" sz="quarter" idx="22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主题</a:t>
            </a:r>
          </a:p>
        </p:txBody>
      </p:sp>
      <p:sp>
        <p:nvSpPr>
          <p:cNvPr id="29" name="位置"/>
          <p:cNvSpPr txBox="1"/>
          <p:nvPr>
            <p:ph type="body" sz="quarter" idx="23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 defTabSz="560705">
              <a:defRPr sz="2110" b="0" cap="all" spc="84">
                <a:solidFill>
                  <a:srgbClr val="FFFFFF"/>
                </a:solidFill>
              </a:defRPr>
            </a:lvl1pPr>
          </a:lstStyle>
          <a:p>
            <a:r>
              <a:t>位置</a:t>
            </a:r>
          </a:p>
        </p:txBody>
      </p:sp>
      <p:sp>
        <p:nvSpPr>
          <p:cNvPr id="30" name="作者和日期"/>
          <p:cNvSpPr txBox="1"/>
          <p:nvPr>
            <p:ph type="body" sz="quarter" idx="24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rgbClr val="FFFFFF"/>
                </a:solidFill>
              </a:defRPr>
            </a:lvl1pPr>
          </a:lstStyle>
          <a:p>
            <a:r>
              <a:t>作者和日期</a:t>
            </a:r>
          </a:p>
        </p:txBody>
      </p:sp>
      <p:sp>
        <p:nvSpPr>
          <p:cNvPr id="31" name="直线"/>
          <p:cNvSpPr/>
          <p:nvPr/>
        </p:nvSpPr>
        <p:spPr>
          <a:xfrm>
            <a:off x="766879" y="12060766"/>
            <a:ext cx="22850240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2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3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4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35" name="正文级别 1…"/>
          <p:cNvSpPr txBox="1"/>
          <p:nvPr>
            <p:ph type="body" sz="quarter" idx="1" hasCustomPrompt="1"/>
          </p:nvPr>
        </p:nvSpPr>
        <p:spPr>
          <a:xfrm>
            <a:off x="2082800" y="3492500"/>
            <a:ext cx="20205700" cy="161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36" name="演示文稿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演示文稿标题</a:t>
            </a:r>
          </a:p>
        </p:txBody>
      </p:sp>
      <p:sp>
        <p:nvSpPr>
          <p:cNvPr id="3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照片（备选）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文级别 1…"/>
          <p:cNvSpPr txBox="1"/>
          <p:nvPr>
            <p:ph type="body" sz="quarter" idx="1" hasCustomPrompt="1"/>
          </p:nvPr>
        </p:nvSpPr>
        <p:spPr>
          <a:xfrm>
            <a:off x="1270000" y="8015916"/>
            <a:ext cx="11785600" cy="384810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8AACB9"/>
                </a:solidFill>
              </a:defRPr>
            </a:lvl1pPr>
            <a:lvl2pPr>
              <a:defRPr>
                <a:solidFill>
                  <a:srgbClr val="8AACB9"/>
                </a:solidFill>
              </a:defRPr>
            </a:lvl2pPr>
            <a:lvl3pPr>
              <a:defRPr>
                <a:solidFill>
                  <a:srgbClr val="8AACB9"/>
                </a:solidFill>
              </a:defRPr>
            </a:lvl3pPr>
            <a:lvl4pPr>
              <a:defRPr>
                <a:solidFill>
                  <a:srgbClr val="8AACB9"/>
                </a:solidFill>
              </a:defRPr>
            </a:lvl4pPr>
            <a:lvl5pPr>
              <a:defRPr>
                <a:solidFill>
                  <a:srgbClr val="8AACB9"/>
                </a:solidFill>
              </a:defRPr>
            </a:lvl5pPr>
          </a:lstStyle>
          <a:p>
            <a:r>
              <a:t>幻灯片副标题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5" name="幻灯片标题"/>
          <p:cNvSpPr txBox="1"/>
          <p:nvPr>
            <p:ph type="title" hasCustomPrompt="1"/>
          </p:nvPr>
        </p:nvSpPr>
        <p:spPr>
          <a:xfrm>
            <a:off x="1270000" y="4925417"/>
            <a:ext cx="11785600" cy="2933701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46" name="531205463_2542x1430.jpg"/>
          <p:cNvSpPr/>
          <p:nvPr>
            <p:ph type="pic" idx="21"/>
          </p:nvPr>
        </p:nvSpPr>
        <p:spPr>
          <a:xfrm>
            <a:off x="12801600" y="1895696"/>
            <a:ext cx="17642204" cy="9924608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47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48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49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57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8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9" name="幻灯片标题"/>
          <p:cNvSpPr txBox="1"/>
          <p:nvPr>
            <p:ph type="title" hasCustomPrompt="1"/>
          </p:nvPr>
        </p:nvSpPr>
        <p:spPr>
          <a:xfrm>
            <a:off x="2088436" y="1282700"/>
            <a:ext cx="20207128" cy="1649711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6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项目符号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正文级别 1…"/>
          <p:cNvSpPr txBox="1"/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numCol="2" spcCol="1289181"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68" name="直线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69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70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章节标题"/>
          <p:cNvSpPr txBox="1"/>
          <p:nvPr>
            <p:ph type="title" hasCustomPrompt="1"/>
          </p:nvPr>
        </p:nvSpPr>
        <p:spPr>
          <a:xfrm>
            <a:off x="2086106" y="4292600"/>
            <a:ext cx="20205701" cy="56515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章节标题</a:t>
            </a:r>
          </a:p>
        </p:txBody>
      </p:sp>
      <p:sp>
        <p:nvSpPr>
          <p:cNvPr id="90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9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9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、项目符号与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幻灯片标题"/>
          <p:cNvSpPr txBox="1"/>
          <p:nvPr>
            <p:ph type="title" hasCustomPrompt="1"/>
          </p:nvPr>
        </p:nvSpPr>
        <p:spPr>
          <a:xfrm>
            <a:off x="1270000" y="1851223"/>
            <a:ext cx="11785600" cy="4084936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78" name="正文级别 1…"/>
          <p:cNvSpPr txBox="1"/>
          <p:nvPr>
            <p:ph type="body" sz="quarter" idx="1" hasCustomPrompt="1"/>
          </p:nvPr>
        </p:nvSpPr>
        <p:spPr>
          <a:xfrm>
            <a:off x="2088435" y="6720284"/>
            <a:ext cx="10972801" cy="546716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2"/>
                  </a:schemeClr>
                </a:solidFill>
              </a:defRPr>
            </a:lvl5pPr>
          </a:lstStyle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79" name="545882547_1308x1744.jpeg"/>
          <p:cNvSpPr/>
          <p:nvPr>
            <p:ph type="pic" idx="21"/>
          </p:nvPr>
        </p:nvSpPr>
        <p:spPr>
          <a:xfrm>
            <a:off x="12661900" y="-2501900"/>
            <a:ext cx="11077576" cy="14770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0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章节标题"/>
          <p:cNvSpPr txBox="1"/>
          <p:nvPr>
            <p:ph type="title" hasCustomPrompt="1"/>
          </p:nvPr>
        </p:nvSpPr>
        <p:spPr>
          <a:xfrm>
            <a:off x="2086106" y="4292600"/>
            <a:ext cx="20205701" cy="56515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章节标题</a:t>
            </a:r>
          </a:p>
        </p:txBody>
      </p:sp>
      <p:sp>
        <p:nvSpPr>
          <p:cNvPr id="90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91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9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仅标题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00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01" name="幻灯片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10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议程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议程副标题"/>
          <p:cNvSpPr txBox="1"/>
          <p:nvPr>
            <p:ph type="body" sz="quarter" idx="21" hasCustomPrompt="1"/>
          </p:nvPr>
        </p:nvSpPr>
        <p:spPr>
          <a:xfrm>
            <a:off x="2082800" y="2795091"/>
            <a:ext cx="20205700" cy="605029"/>
          </a:xfrm>
          <a:prstGeom prst="rect">
            <a:avLst/>
          </a:prstGeom>
        </p:spPr>
        <p:txBody>
          <a:bodyPr lIns="0" tIns="0" rIns="0" bIns="0" anchor="ctr"/>
          <a:lstStyle>
            <a:lvl1pPr defTabSz="554990">
              <a:defRPr sz="3420" spc="102">
                <a:solidFill>
                  <a:srgbClr val="8AACB9"/>
                </a:solidFill>
              </a:defRPr>
            </a:lvl1pPr>
          </a:lstStyle>
          <a:p>
            <a:r>
              <a:t>议程副标题</a:t>
            </a:r>
          </a:p>
        </p:txBody>
      </p:sp>
      <p:sp>
        <p:nvSpPr>
          <p:cNvPr id="110" name="正文级别 1…"/>
          <p:cNvSpPr txBox="1"/>
          <p:nvPr>
            <p:ph type="body" idx="1" hasCustomPrompt="1"/>
          </p:nvPr>
        </p:nvSpPr>
        <p:spPr>
          <a:xfrm>
            <a:off x="2082800" y="4055764"/>
            <a:ext cx="20205700" cy="6731001"/>
          </a:xfrm>
          <a:prstGeom prst="rect">
            <a:avLst/>
          </a:prstGeom>
        </p:spPr>
        <p:txBody>
          <a:bodyPr anchor="t"/>
          <a:lstStyle>
            <a:lvl1pPr marL="177800" indent="-177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2"/>
                  </a:schemeClr>
                </a:solidFill>
              </a:defRPr>
            </a:lvl1pPr>
            <a:lvl2pPr marL="177800" indent="2794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2"/>
                  </a:schemeClr>
                </a:solidFill>
              </a:defRPr>
            </a:lvl2pPr>
            <a:lvl3pPr marL="177800" indent="7366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2"/>
                  </a:schemeClr>
                </a:solidFill>
              </a:defRPr>
            </a:lvl3pPr>
            <a:lvl4pPr marL="177800" indent="1193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2"/>
                  </a:schemeClr>
                </a:solidFill>
              </a:defRPr>
            </a:lvl4pPr>
            <a:lvl5pPr marL="177800" indent="16510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2"/>
                  </a:schemeClr>
                </a:solidFill>
              </a:defRPr>
            </a:lvl5pPr>
          </a:lstStyle>
          <a:p>
            <a:r>
              <a:t>议程主题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11" name="议程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1">
                    <a:satOff val="36598"/>
                    <a:lumOff val="-17222"/>
                  </a:schemeClr>
                </a:solidFill>
              </a:defRPr>
            </a:lvl1pPr>
          </a:lstStyle>
          <a:p>
            <a:r>
              <a:t>议程标题</a:t>
            </a:r>
          </a:p>
        </p:txBody>
      </p:sp>
      <p:sp>
        <p:nvSpPr>
          <p:cNvPr id="112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1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1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说明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正文级别 1…"/>
          <p:cNvSpPr txBox="1"/>
          <p:nvPr>
            <p:ph type="body" sz="half" idx="1" hasCustomPrompt="1"/>
          </p:nvPr>
        </p:nvSpPr>
        <p:spPr>
          <a:xfrm>
            <a:off x="2082800" y="4337484"/>
            <a:ext cx="20205700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2"/>
                  </a:schemeClr>
                </a:solidFill>
              </a:defRPr>
            </a:lvl1pPr>
            <a:lvl2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2"/>
                  </a:schemeClr>
                </a:solidFill>
              </a:defRPr>
            </a:lvl2pPr>
            <a:lvl3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2"/>
                  </a:schemeClr>
                </a:solidFill>
              </a:defRPr>
            </a:lvl3pPr>
            <a:lvl4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2"/>
                  </a:schemeClr>
                </a:solidFill>
              </a:defRPr>
            </a:lvl4pPr>
            <a:lvl5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2"/>
                  </a:schemeClr>
                </a:solidFill>
              </a:defRPr>
            </a:lvl5pPr>
          </a:lstStyle>
          <a:p>
            <a:r>
              <a:t>说明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22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23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2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显著事实">
    <p:bg>
      <p:bgPr>
        <a:solidFill>
          <a:srgbClr val="F3F5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正文级别 1…"/>
          <p:cNvSpPr txBox="1"/>
          <p:nvPr>
            <p:ph type="body" idx="1" hasCustomPrompt="1"/>
          </p:nvPr>
        </p:nvSpPr>
        <p:spPr>
          <a:xfrm>
            <a:off x="2082800" y="1509784"/>
            <a:ext cx="20205700" cy="685229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2"/>
                  </a:schemeClr>
                </a:solidFill>
              </a:defRPr>
            </a:lvl1pPr>
            <a:lvl2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2"/>
                  </a:schemeClr>
                </a:solidFill>
              </a:defRPr>
            </a:lvl2pPr>
            <a:lvl3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2"/>
                  </a:schemeClr>
                </a:solidFill>
              </a:defRPr>
            </a:lvl3pPr>
            <a:lvl4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2"/>
                  </a:schemeClr>
                </a:solidFill>
              </a:defRPr>
            </a:lvl4pPr>
            <a:lvl5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2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32" name="事实信息"/>
          <p:cNvSpPr txBox="1"/>
          <p:nvPr>
            <p:ph type="body" sz="quarter" idx="21" hasCustomPrompt="1"/>
          </p:nvPr>
        </p:nvSpPr>
        <p:spPr>
          <a:xfrm>
            <a:off x="2082800" y="8407994"/>
            <a:ext cx="20205700" cy="694056"/>
          </a:xfrm>
          <a:prstGeom prst="rect">
            <a:avLst/>
          </a:prstGeom>
        </p:spPr>
        <p:txBody>
          <a:bodyPr anchor="t"/>
          <a:lstStyle>
            <a:lvl1pPr defTabSz="560705">
              <a:defRPr sz="3360" spc="100">
                <a:solidFill>
                  <a:schemeClr val="accent1"/>
                </a:solidFill>
              </a:defRPr>
            </a:lvl1pPr>
          </a:lstStyle>
          <a:p>
            <a:r>
              <a:t>事实信息</a:t>
            </a:r>
          </a:p>
        </p:txBody>
      </p:sp>
      <p:sp>
        <p:nvSpPr>
          <p:cNvPr id="13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34" name="直线"/>
          <p:cNvSpPr/>
          <p:nvPr/>
        </p:nvSpPr>
        <p:spPr>
          <a:xfrm>
            <a:off x="766879" y="125984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35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引文">
    <p:bg>
      <p:bgPr>
        <a:solidFill>
          <a:srgbClr val="FFCB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属性"/>
          <p:cNvSpPr txBox="1"/>
          <p:nvPr>
            <p:ph type="body" sz="quarter" idx="21" hasCustomPrompt="1"/>
          </p:nvPr>
        </p:nvSpPr>
        <p:spPr>
          <a:xfrm>
            <a:off x="2088436" y="11375561"/>
            <a:ext cx="20207127" cy="706629"/>
          </a:xfrm>
          <a:prstGeom prst="rect">
            <a:avLst/>
          </a:prstGeom>
        </p:spPr>
        <p:txBody>
          <a:bodyPr anchor="t"/>
          <a:lstStyle>
            <a:lvl1pPr defTabSz="554990">
              <a:defRPr sz="3420" spc="102">
                <a:solidFill>
                  <a:schemeClr val="accent1"/>
                </a:solidFill>
              </a:defRPr>
            </a:lvl1pPr>
          </a:lstStyle>
          <a:p>
            <a:r>
              <a:t>属性</a:t>
            </a:r>
          </a:p>
        </p:txBody>
      </p:sp>
      <p:sp>
        <p:nvSpPr>
          <p:cNvPr id="14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>
                <a:satOff val="36598"/>
                <a:lumOff val="-1722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44" name="直线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145" name="正文级别 1…"/>
          <p:cNvSpPr txBox="1"/>
          <p:nvPr>
            <p:ph type="body" sz="half" idx="1" hasCustomPrompt="1"/>
          </p:nvPr>
        </p:nvSpPr>
        <p:spPr>
          <a:xfrm>
            <a:off x="2088436" y="4298870"/>
            <a:ext cx="20207128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2"/>
                  </a:schemeClr>
                </a:solidFill>
              </a:defRPr>
            </a:lvl1pPr>
            <a:lvl2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2"/>
                  </a:schemeClr>
                </a:solidFill>
              </a:defRPr>
            </a:lvl2pPr>
            <a:lvl3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2"/>
                  </a:schemeClr>
                </a:solidFill>
              </a:defRPr>
            </a:lvl3pPr>
            <a:lvl4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2"/>
                  </a:schemeClr>
                </a:solidFill>
              </a:defRPr>
            </a:lvl4pPr>
            <a:lvl5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2"/>
                  </a:schemeClr>
                </a:solidFill>
              </a:defRPr>
            </a:lvl5pPr>
          </a:lstStyle>
          <a:p>
            <a:r>
              <a:t>“著名引文”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4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3 联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图像"/>
          <p:cNvSpPr/>
          <p:nvPr>
            <p:ph type="pic" idx="21"/>
          </p:nvPr>
        </p:nvSpPr>
        <p:spPr>
          <a:xfrm>
            <a:off x="-609600" y="431800"/>
            <a:ext cx="21514742" cy="12103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4" name="图像"/>
          <p:cNvSpPr/>
          <p:nvPr>
            <p:ph type="pic" sz="quarter" idx="22"/>
          </p:nvPr>
        </p:nvSpPr>
        <p:spPr>
          <a:xfrm>
            <a:off x="15836900" y="-203200"/>
            <a:ext cx="7747000" cy="77470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5" name="1056335080_2112X2816.jpg"/>
          <p:cNvSpPr/>
          <p:nvPr>
            <p:ph type="pic" idx="23"/>
          </p:nvPr>
        </p:nvSpPr>
        <p:spPr>
          <a:xfrm>
            <a:off x="10769600" y="-6083300"/>
            <a:ext cx="17881600" cy="23842133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56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图像"/>
          <p:cNvSpPr/>
          <p:nvPr>
            <p:ph type="pic" idx="21"/>
          </p:nvPr>
        </p:nvSpPr>
        <p:spPr>
          <a:xfrm>
            <a:off x="760214" y="279400"/>
            <a:ext cx="22863633" cy="12866707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6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空白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仅标题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直线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00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01" name="幻灯片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幻灯片标题</a:t>
            </a:r>
          </a:p>
        </p:txBody>
      </p:sp>
      <p:sp>
        <p:nvSpPr>
          <p:cNvPr id="102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议程">
    <p:bg>
      <p:bgPr>
        <a:solidFill>
          <a:srgbClr val="FFF5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议程副标题"/>
          <p:cNvSpPr txBox="1"/>
          <p:nvPr>
            <p:ph type="body" sz="quarter" idx="21" hasCustomPrompt="1"/>
          </p:nvPr>
        </p:nvSpPr>
        <p:spPr>
          <a:xfrm>
            <a:off x="2082800" y="2795091"/>
            <a:ext cx="20205700" cy="605029"/>
          </a:xfrm>
          <a:prstGeom prst="rect">
            <a:avLst/>
          </a:prstGeom>
        </p:spPr>
        <p:txBody>
          <a:bodyPr lIns="0" tIns="0" rIns="0" bIns="0" anchor="ctr"/>
          <a:lstStyle>
            <a:lvl1pPr defTabSz="554990">
              <a:defRPr sz="3420" spc="102">
                <a:solidFill>
                  <a:srgbClr val="8AACB9"/>
                </a:solidFill>
              </a:defRPr>
            </a:lvl1pPr>
          </a:lstStyle>
          <a:p>
            <a:r>
              <a:t>议程副标题</a:t>
            </a:r>
          </a:p>
        </p:txBody>
      </p:sp>
      <p:sp>
        <p:nvSpPr>
          <p:cNvPr id="110" name="正文级别 1…"/>
          <p:cNvSpPr txBox="1"/>
          <p:nvPr>
            <p:ph type="body" idx="1" hasCustomPrompt="1"/>
          </p:nvPr>
        </p:nvSpPr>
        <p:spPr>
          <a:xfrm>
            <a:off x="2082800" y="4055764"/>
            <a:ext cx="20205700" cy="6731001"/>
          </a:xfrm>
          <a:prstGeom prst="rect">
            <a:avLst/>
          </a:prstGeom>
        </p:spPr>
        <p:txBody>
          <a:bodyPr anchor="t"/>
          <a:lstStyle>
            <a:lvl1pPr marL="177800" indent="-177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6"/>
                  </a:schemeClr>
                </a:solidFill>
              </a:defRPr>
            </a:lvl1pPr>
            <a:lvl2pPr marL="177800" indent="2794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6"/>
                  </a:schemeClr>
                </a:solidFill>
              </a:defRPr>
            </a:lvl2pPr>
            <a:lvl3pPr marL="177800" indent="7366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6"/>
                  </a:schemeClr>
                </a:solidFill>
              </a:defRPr>
            </a:lvl3pPr>
            <a:lvl4pPr marL="177800" indent="11938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6"/>
                  </a:schemeClr>
                </a:solidFill>
              </a:defRPr>
            </a:lvl4pPr>
            <a:lvl5pPr marL="177800" indent="1651000" defTabSz="2641600">
              <a:lnSpc>
                <a:spcPct val="100000"/>
              </a:lnSpc>
              <a:spcBef>
                <a:spcPts val="4400"/>
              </a:spcBef>
              <a:tabLst>
                <a:tab pos="5384800" algn="l"/>
              </a:tabLst>
              <a:defRPr sz="5000" spc="0">
                <a:solidFill>
                  <a:schemeClr val="accent1">
                    <a:satOff val="36598"/>
                    <a:lumOff val="-17226"/>
                  </a:schemeClr>
                </a:solidFill>
              </a:defRPr>
            </a:lvl5pPr>
          </a:lstStyle>
          <a:p>
            <a:r>
              <a:t>议程主题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11" name="议程标题"/>
          <p:cNvSpPr txBox="1"/>
          <p:nvPr>
            <p:ph type="title" hasCustomPrompt="1"/>
          </p:nvPr>
        </p:nvSpPr>
        <p:spPr>
          <a:xfrm>
            <a:off x="2082800" y="1282700"/>
            <a:ext cx="20205700" cy="1651000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chemeClr val="accent1">
                    <a:satOff val="36598"/>
                    <a:lumOff val="-17226"/>
                  </a:schemeClr>
                </a:solidFill>
              </a:defRPr>
            </a:lvl1pPr>
          </a:lstStyle>
          <a:p>
            <a:r>
              <a:t>议程标题</a:t>
            </a:r>
          </a:p>
        </p:txBody>
      </p:sp>
      <p:sp>
        <p:nvSpPr>
          <p:cNvPr id="112" name="直线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13" name="直线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114" name="幻灯片编号"/>
          <p:cNvSpPr txBox="1"/>
          <p:nvPr>
            <p:ph type="sldNum" sz="quarter" idx="2"/>
          </p:nvPr>
        </p:nvSpPr>
        <p:spPr>
          <a:xfrm>
            <a:off x="11979148" y="12875006"/>
            <a:ext cx="438405" cy="4826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0.xml"/><Relationship Id="rId7" Type="http://schemas.openxmlformats.org/officeDocument/2006/relationships/slideLayout" Target="../slideLayouts/slideLayout39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7" Type="http://schemas.openxmlformats.org/officeDocument/2006/relationships/theme" Target="../theme/theme4.xml"/><Relationship Id="rId16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7" Type="http://schemas.openxmlformats.org/officeDocument/2006/relationships/theme" Target="../theme/theme5.xml"/><Relationship Id="rId16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4.xml"/><Relationship Id="rId1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演示文稿标题"/>
          <p:cNvSpPr txBox="1"/>
          <p:nvPr>
            <p:ph type="title" hasCustomPrompt="1"/>
          </p:nvPr>
        </p:nvSpPr>
        <p:spPr>
          <a:xfrm>
            <a:off x="2082800" y="4902200"/>
            <a:ext cx="20205700" cy="39116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演示文稿标题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2082800" y="3495675"/>
            <a:ext cx="20205700" cy="1614554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b">
            <a:normAutofit/>
          </a:bodyPr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" name="直线"/>
          <p:cNvSpPr/>
          <p:nvPr/>
        </p:nvSpPr>
        <p:spPr>
          <a:xfrm flipV="1">
            <a:off x="766879" y="12048066"/>
            <a:ext cx="22850240" cy="12701"/>
          </a:xfrm>
          <a:prstGeom prst="line">
            <a:avLst/>
          </a:prstGeom>
          <a:ln w="76200">
            <a:solidFill>
              <a:schemeClr val="accent1">
                <a:satOff val="36598"/>
                <a:lumOff val="-1722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5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6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7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</a:p>
        </p:txBody>
      </p:sp>
      <p:sp>
        <p:nvSpPr>
          <p:cNvPr id="8" name="幻灯片编号"/>
          <p:cNvSpPr txBox="1"/>
          <p:nvPr>
            <p:ph type="sldNum" sz="quarter" idx="2"/>
          </p:nvPr>
        </p:nvSpPr>
        <p:spPr>
          <a:xfrm>
            <a:off x="11977624" y="12875006"/>
            <a:ext cx="438405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pc="0">
                <a:solidFill>
                  <a:srgbClr val="FFFFFF"/>
                </a:solidFill>
                <a:latin typeface="+mn-lt"/>
                <a:ea typeface="+mn-ea"/>
                <a:cs typeface="+mn-cs"/>
                <a:sym typeface="Avenir Next Regular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9pPr>
    </p:titleStyle>
    <p:bodyStyle>
      <a:lvl1pPr marL="0" marR="0" indent="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演示文稿标题"/>
          <p:cNvSpPr txBox="1"/>
          <p:nvPr>
            <p:ph type="title" hasCustomPrompt="1"/>
          </p:nvPr>
        </p:nvSpPr>
        <p:spPr>
          <a:xfrm>
            <a:off x="2082800" y="4902200"/>
            <a:ext cx="20205700" cy="39116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演示文稿标题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2082800" y="3495675"/>
            <a:ext cx="20205700" cy="1614554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b">
            <a:normAutofit/>
          </a:bodyPr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" name="直线"/>
          <p:cNvSpPr/>
          <p:nvPr/>
        </p:nvSpPr>
        <p:spPr>
          <a:xfrm flipV="1">
            <a:off x="766879" y="12048066"/>
            <a:ext cx="22850240" cy="12701"/>
          </a:xfrm>
          <a:prstGeom prst="line">
            <a:avLst/>
          </a:prstGeom>
          <a:ln w="76200">
            <a:solidFill>
              <a:schemeClr val="accent1">
                <a:satOff val="36598"/>
                <a:lumOff val="-1722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6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7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" name="幻灯片编号"/>
          <p:cNvSpPr txBox="1"/>
          <p:nvPr>
            <p:ph type="sldNum" sz="quarter" idx="2"/>
          </p:nvPr>
        </p:nvSpPr>
        <p:spPr>
          <a:xfrm>
            <a:off x="11977624" y="12875006"/>
            <a:ext cx="438405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pc="0">
                <a:solidFill>
                  <a:srgbClr val="FFFFFF"/>
                </a:solidFill>
                <a:latin typeface="+mn-lt"/>
                <a:ea typeface="+mn-ea"/>
                <a:cs typeface="+mn-cs"/>
                <a:sym typeface="Avenir Next Regular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ransition spd="med"/>
  <p:txStyles>
    <p:titleStyle>
      <a:lvl1pPr marL="0" marR="0" indent="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9pPr>
    </p:titleStyle>
    <p:bodyStyle>
      <a:lvl1pPr marL="0" marR="0" indent="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演示文稿标题"/>
          <p:cNvSpPr txBox="1"/>
          <p:nvPr>
            <p:ph type="title" hasCustomPrompt="1"/>
          </p:nvPr>
        </p:nvSpPr>
        <p:spPr>
          <a:xfrm>
            <a:off x="2082800" y="4902200"/>
            <a:ext cx="20205700" cy="39116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演示文稿标题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2082800" y="3495675"/>
            <a:ext cx="20205700" cy="1614554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b">
            <a:normAutofit/>
          </a:bodyPr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" name="直线"/>
          <p:cNvSpPr/>
          <p:nvPr/>
        </p:nvSpPr>
        <p:spPr>
          <a:xfrm flipV="1">
            <a:off x="766879" y="12048066"/>
            <a:ext cx="22850240" cy="12701"/>
          </a:xfrm>
          <a:prstGeom prst="line">
            <a:avLst/>
          </a:prstGeom>
          <a:ln w="76200">
            <a:solidFill>
              <a:schemeClr val="accent1">
                <a:satOff val="36598"/>
                <a:lumOff val="-1722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6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7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4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" name="幻灯片编号"/>
          <p:cNvSpPr txBox="1"/>
          <p:nvPr>
            <p:ph type="sldNum" sz="quarter" idx="2"/>
          </p:nvPr>
        </p:nvSpPr>
        <p:spPr>
          <a:xfrm>
            <a:off x="11977624" y="12875006"/>
            <a:ext cx="438405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pc="0">
                <a:solidFill>
                  <a:srgbClr val="FFFFFF"/>
                </a:solidFill>
                <a:latin typeface="+mn-lt"/>
                <a:ea typeface="+mn-ea"/>
                <a:cs typeface="+mn-cs"/>
                <a:sym typeface="Avenir Next Regular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transition spd="med"/>
  <p:txStyles>
    <p:titleStyle>
      <a:lvl1pPr marL="0" marR="0" indent="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9pPr>
    </p:titleStyle>
    <p:bodyStyle>
      <a:lvl1pPr marL="0" marR="0" indent="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演示文稿标题"/>
          <p:cNvSpPr txBox="1"/>
          <p:nvPr>
            <p:ph type="title" hasCustomPrompt="1"/>
          </p:nvPr>
        </p:nvSpPr>
        <p:spPr>
          <a:xfrm>
            <a:off x="2082800" y="4902200"/>
            <a:ext cx="20205700" cy="39116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演示文稿标题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2082800" y="3495675"/>
            <a:ext cx="20205700" cy="1614554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b">
            <a:normAutofit/>
          </a:bodyPr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" name="直线"/>
          <p:cNvSpPr/>
          <p:nvPr/>
        </p:nvSpPr>
        <p:spPr>
          <a:xfrm flipV="1">
            <a:off x="766879" y="12048066"/>
            <a:ext cx="22850240" cy="12701"/>
          </a:xfrm>
          <a:prstGeom prst="line">
            <a:avLst/>
          </a:prstGeom>
          <a:ln w="76200">
            <a:solidFill>
              <a:schemeClr val="accent1">
                <a:satOff val="36598"/>
                <a:lumOff val="-1722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6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7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" name="幻灯片编号"/>
          <p:cNvSpPr txBox="1"/>
          <p:nvPr>
            <p:ph type="sldNum" sz="quarter" idx="2"/>
          </p:nvPr>
        </p:nvSpPr>
        <p:spPr>
          <a:xfrm>
            <a:off x="11977624" y="12875006"/>
            <a:ext cx="438405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pc="0">
                <a:solidFill>
                  <a:srgbClr val="FFFFFF"/>
                </a:solidFill>
                <a:latin typeface="+mn-lt"/>
                <a:ea typeface="+mn-ea"/>
                <a:cs typeface="+mn-cs"/>
                <a:sym typeface="Avenir Next Regular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</p:sldLayoutIdLst>
  <p:transition spd="med"/>
  <p:txStyles>
    <p:titleStyle>
      <a:lvl1pPr marL="0" marR="0" indent="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9pPr>
    </p:titleStyle>
    <p:bodyStyle>
      <a:lvl1pPr marL="0" marR="0" indent="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演示文稿标题"/>
          <p:cNvSpPr txBox="1"/>
          <p:nvPr>
            <p:ph type="title" hasCustomPrompt="1"/>
          </p:nvPr>
        </p:nvSpPr>
        <p:spPr>
          <a:xfrm>
            <a:off x="2082800" y="4902200"/>
            <a:ext cx="20205700" cy="39116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演示文稿标题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2082800" y="3495675"/>
            <a:ext cx="20205700" cy="1614554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b">
            <a:normAutofit/>
          </a:bodyPr>
          <a:lstStyle/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" name="直线"/>
          <p:cNvSpPr/>
          <p:nvPr/>
        </p:nvSpPr>
        <p:spPr>
          <a:xfrm flipV="1">
            <a:off x="766879" y="12048066"/>
            <a:ext cx="22850240" cy="12701"/>
          </a:xfrm>
          <a:prstGeom prst="line">
            <a:avLst/>
          </a:prstGeom>
          <a:ln w="76200">
            <a:solidFill>
              <a:schemeClr val="accent1">
                <a:satOff val="36598"/>
                <a:lumOff val="-1722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5" name="直线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6" name="直线"/>
          <p:cNvSpPr/>
          <p:nvPr/>
        </p:nvSpPr>
        <p:spPr>
          <a:xfrm flipV="1">
            <a:off x="6527799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7" name="直线"/>
          <p:cNvSpPr/>
          <p:nvPr/>
        </p:nvSpPr>
        <p:spPr>
          <a:xfrm flipV="1">
            <a:off x="17856201" y="12034558"/>
            <a:ext cx="1" cy="1114983"/>
          </a:xfrm>
          <a:prstGeom prst="line">
            <a:avLst/>
          </a:prstGeom>
          <a:ln w="76200">
            <a:solidFill>
              <a:schemeClr val="accent1">
                <a:satOff val="36598"/>
                <a:lumOff val="-1722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 sz="2200"/>
          </a:p>
        </p:txBody>
      </p:sp>
      <p:sp>
        <p:nvSpPr>
          <p:cNvPr id="8" name="幻灯片编号"/>
          <p:cNvSpPr txBox="1"/>
          <p:nvPr>
            <p:ph type="sldNum" sz="quarter" idx="2"/>
          </p:nvPr>
        </p:nvSpPr>
        <p:spPr>
          <a:xfrm>
            <a:off x="11977624" y="12875006"/>
            <a:ext cx="438405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pc="0">
                <a:solidFill>
                  <a:srgbClr val="FFFFFF"/>
                </a:solidFill>
                <a:latin typeface="+mn-lt"/>
                <a:ea typeface="+mn-ea"/>
                <a:cs typeface="+mn-cs"/>
                <a:sym typeface="Avenir Next Regular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</p:sldLayoutIdLst>
  <p:transition spd="med"/>
  <p:txStyles>
    <p:titleStyle>
      <a:lvl1pPr marL="0" marR="0" indent="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9pPr>
    </p:titleStyle>
    <p:bodyStyle>
      <a:lvl1pPr marL="0" marR="0" indent="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107" baseline="0">
          <a:solidFill>
            <a:schemeClr val="accent5"/>
          </a:solidFill>
          <a:uFillTx/>
          <a:latin typeface="+mn-lt"/>
          <a:ea typeface="+mn-ea"/>
          <a:cs typeface="+mn-cs"/>
          <a:sym typeface="Avenir N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1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55.xml"/><Relationship Id="rId5" Type="http://schemas.openxmlformats.org/officeDocument/2006/relationships/slide" Target="slide2.xml"/><Relationship Id="rId4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5.wmf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1.xml"/><Relationship Id="rId8" Type="http://schemas.openxmlformats.org/officeDocument/2006/relationships/slide" Target="slide10.xml"/><Relationship Id="rId7" Type="http://schemas.openxmlformats.org/officeDocument/2006/relationships/slide" Target="slide9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3" Type="http://schemas.openxmlformats.org/officeDocument/2006/relationships/slide" Target="slide5.xml"/><Relationship Id="rId2" Type="http://schemas.openxmlformats.org/officeDocument/2006/relationships/slide" Target="slide4.xml"/><Relationship Id="rId11" Type="http://schemas.openxmlformats.org/officeDocument/2006/relationships/slideLayout" Target="../slideLayouts/slideLayout7.xml"/><Relationship Id="rId10" Type="http://schemas.openxmlformats.org/officeDocument/2006/relationships/slide" Target="slide12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9.xml"/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5.xml"/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9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5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作者和日期"/>
          <p:cNvSpPr txBox="1"/>
          <p:nvPr>
            <p:ph type="body" idx="23"/>
          </p:nvPr>
        </p:nvSpPr>
        <p:spPr>
          <a:xfrm>
            <a:off x="2089785" y="7344410"/>
            <a:ext cx="19976465" cy="397637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/>
            <a:r>
              <a:rPr sz="5400">
                <a:solidFill>
                  <a:srgbClr val="FFFF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课题组名称：清华&amp;南师CMSJpsiJpsi研究组</a:t>
            </a:r>
            <a:endParaRPr sz="5400">
              <a:solidFill>
                <a:srgbClr val="FFFF00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  <a:sym typeface="+mn-ea"/>
            </a:endParaRPr>
          </a:p>
          <a:p>
            <a:pPr algn="ctr"/>
            <a:r>
              <a:rPr lang="zh-CN" altLang="en-US" sz="5400" dirty="0">
                <a:solidFill>
                  <a:srgbClr val="FFFF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                  汇报人</a:t>
            </a:r>
            <a:r>
              <a:rPr lang="zh-CN" sz="5400" dirty="0" smtClean="0">
                <a:solidFill>
                  <a:srgbClr val="FFFF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：龚维佳</a:t>
            </a:r>
            <a:r>
              <a:rPr lang="zh-CN" altLang="en-US" sz="5400" dirty="0" smtClean="0">
                <a:solidFill>
                  <a:srgbClr val="FFFF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    </a:t>
            </a:r>
            <a:r>
              <a:rPr lang="zh-CN" altLang="en-US" sz="5400" dirty="0">
                <a:solidFill>
                  <a:srgbClr val="FFFF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汇报时间：</a:t>
            </a:r>
            <a:r>
              <a:rPr lang="en-US" altLang="zh-CN" sz="5400" dirty="0">
                <a:solidFill>
                  <a:srgbClr val="FFFF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2020</a:t>
            </a:r>
            <a:r>
              <a:rPr lang="zh-CN" altLang="en-US" sz="5400" dirty="0">
                <a:solidFill>
                  <a:srgbClr val="FFFF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年</a:t>
            </a:r>
            <a:r>
              <a:rPr lang="en-US" sz="5400" dirty="0">
                <a:solidFill>
                  <a:srgbClr val="FFFF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10</a:t>
            </a:r>
            <a:r>
              <a:rPr lang="zh-CN" altLang="en-US" sz="5400" dirty="0">
                <a:solidFill>
                  <a:srgbClr val="FFFF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月</a:t>
            </a:r>
            <a:r>
              <a:rPr lang="zh-CN" altLang="en-US" dirty="0">
                <a:solidFill>
                  <a:schemeClr val="accent1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时间：</a:t>
            </a:r>
            <a:r>
              <a:rPr lang="en-US" altLang="zh-CN" dirty="0">
                <a:solidFill>
                  <a:schemeClr val="accent1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2020</a:t>
            </a:r>
            <a:r>
              <a:rPr lang="zh-CN" altLang="en-US" dirty="0">
                <a:solidFill>
                  <a:schemeClr val="accent1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年</a:t>
            </a:r>
            <a:r>
              <a:rPr lang="en-US" altLang="zh-CN" dirty="0">
                <a:solidFill>
                  <a:schemeClr val="accent1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9</a:t>
            </a:r>
            <a:r>
              <a:rPr lang="zh-CN" altLang="en-US" dirty="0">
                <a:solidFill>
                  <a:schemeClr val="accent1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+mn-ea"/>
              </a:rPr>
              <a:t>月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  <a:p/>
        </p:txBody>
      </p:sp>
      <p:sp>
        <p:nvSpPr>
          <p:cNvPr id="183" name="演示文稿标题"/>
          <p:cNvSpPr txBox="1"/>
          <p:nvPr>
            <p:ph type="ctrTitle"/>
          </p:nvPr>
        </p:nvSpPr>
        <p:spPr>
          <a:xfrm>
            <a:off x="2089150" y="3432810"/>
            <a:ext cx="20205700" cy="3911600"/>
          </a:xfrm>
          <a:prstGeom prst="rect">
            <a:avLst/>
          </a:prstGeom>
        </p:spPr>
        <p:txBody>
          <a:bodyPr/>
          <a:lstStyle/>
          <a:p>
            <a:r>
              <a:rPr lang="zh-CN" sz="23900">
                <a:latin typeface="华文行楷" panose="02010800040101010101" charset="-122"/>
                <a:ea typeface="华文行楷" panose="02010800040101010101" charset="-122"/>
              </a:rPr>
              <a:t>初涉酉群</a:t>
            </a:r>
            <a:endParaRPr lang="zh-CN" altLang="zh-CN" sz="23900"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184" name="演示文稿副标题"/>
          <p:cNvSpPr txBox="1"/>
          <p:nvPr>
            <p:ph type="subTitle" sz="quarter" idx="1"/>
          </p:nvPr>
        </p:nvSpPr>
        <p:spPr>
          <a:xfrm>
            <a:off x="2089150" y="5729605"/>
            <a:ext cx="20205700" cy="1614554"/>
          </a:xfrm>
          <a:prstGeom prst="rect">
            <a:avLst/>
          </a:prstGeom>
        </p:spPr>
        <p:txBody>
          <a:bodyPr/>
          <a:lstStyle/>
          <a:p>
            <a:r>
              <a:rPr lang="en-US" sz="4800"/>
              <a:t>Staring out in the unitary group</a:t>
            </a:r>
            <a:endParaRPr lang="en-US" sz="480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946400" y="5506087"/>
            <a:ext cx="17977485" cy="213296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在抽象代数中，一个群的交换子或换位子是一个二元运算子。设g及h 是群G中的元素，他们的交换子是g-1h-1gh，常记为[g, h]。</a:t>
            </a:r>
            <a:endParaRPr kumimoji="0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</p:txBody>
      </p:sp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3209250" y="11970385"/>
            <a:ext cx="720090" cy="575945"/>
          </a:xfrm>
          <a:prstGeom prst="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3202940" y="4851719"/>
            <a:ext cx="17977485" cy="3148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合同矩阵，在线性代数，特别是二次型理论中，常常用到矩阵间的合同关系。两个矩阵A和B是合同的，当且仅当存在一个可逆矩阵 C，使得C^TAC=B，则称方阵A合同于矩阵B。</a:t>
            </a: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2115800" y="6769418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152400" imgH="177165" progId="Equation.KSEE3">
                  <p:embed/>
                </p:oleObj>
              </mc:Choice>
              <mc:Fallback>
                <p:oleObj name="" r:id="rId1" imgW="152400" imgH="177165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115800" y="6769418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1734800" y="6750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3" imgW="914400" imgH="215900" progId="Equation.KSEE3">
                  <p:embed/>
                </p:oleObj>
              </mc:Choice>
              <mc:Fallback>
                <p:oleObj name="" r:id="rId3" imgW="914400" imgH="2159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34800" y="675005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>
            <a:hlinkClick r:id="rId5" action="ppaction://hlinksldjump"/>
          </p:cNvPr>
          <p:cNvSpPr/>
          <p:nvPr/>
        </p:nvSpPr>
        <p:spPr>
          <a:xfrm>
            <a:off x="23209250" y="11970385"/>
            <a:ext cx="720090" cy="575945"/>
          </a:xfrm>
          <a:prstGeom prst="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r>
              <a:rPr lang="en-US" altLang="zh-CN" sz="19000">
                <a:latin typeface="华文行楷" panose="02010800040101010101" charset="-122"/>
                <a:ea typeface="华文行楷" panose="02010800040101010101" charset="-122"/>
              </a:rPr>
              <a:t> </a:t>
            </a:r>
            <a:r>
              <a:rPr lang="zh-CN" altLang="en-US" sz="19000">
                <a:latin typeface="华文行楷" panose="02010800040101010101" charset="-122"/>
                <a:ea typeface="华文行楷" panose="02010800040101010101" charset="-122"/>
              </a:rPr>
              <a:t>谢谢！</a:t>
            </a:r>
            <a:br>
              <a:rPr lang="zh-CN" altLang="en-US"/>
            </a:br>
            <a:r>
              <a:rPr lang="en-US" altLang="zh-CN" sz="8000">
                <a:latin typeface="Brush Script MT" panose="03060802040406070304" charset="0"/>
                <a:ea typeface="华文宋体" panose="02010600040101010101" charset="-122"/>
                <a:cs typeface="Brush Script MT" panose="03060802040406070304" charset="0"/>
              </a:rPr>
              <a:t>thank you</a:t>
            </a:r>
            <a:r>
              <a:rPr lang="zh-CN" altLang="en-US" sz="8000">
                <a:latin typeface="Brush Script MT" panose="03060802040406070304" charset="0"/>
                <a:ea typeface="华文宋体" panose="02010600040101010101" charset="-122"/>
                <a:cs typeface="Brush Script MT" panose="03060802040406070304" charset="0"/>
              </a:rPr>
              <a:t>！</a:t>
            </a:r>
            <a:endParaRPr lang="zh-CN" altLang="en-US" sz="8000">
              <a:latin typeface="Brush Script MT" panose="03060802040406070304" charset="0"/>
              <a:ea typeface="华文宋体" panose="02010600040101010101" charset="-122"/>
              <a:cs typeface="Brush Script MT" panose="03060802040406070304" charset="0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344420" y="3062288"/>
            <a:ext cx="18372455" cy="72110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在数学中，n 阶酉群（unitary group）是 n×n酉矩阵组成的群，群乘法是矩阵乘法。酉群记作 U(n)，是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  <a:hlinkClick r:id="rId1" tooltip="" action="ppaction://hlinksldjump"/>
              </a:rPr>
              <a:t>一般线性群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 GL(n, C) 的一个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  <a:hlinkClick r:id="rId2" tooltip="" action="ppaction://hlinksldjump"/>
              </a:rPr>
              <a:t>子群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。 在最简单情形 n = 1，群 U(1) 相当于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  <a:hlinkClick r:id="rId3" tooltip="" action="ppaction://hlinksldjump"/>
              </a:rPr>
              <a:t>圆群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，由所有绝对值为 1 的复数在乘法下组成的群。所有酉群都包含一个这样的子群。 酉群 U(n) 是一个 n2 维实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  <a:hlinkClick r:id="rId4" tooltip="" action="ppaction://hlinksldjump"/>
              </a:rPr>
              <a:t>李群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。U(n) 的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  <a:hlinkClick r:id="rId5" tooltip="" action="ppaction://hlinksldjump"/>
              </a:rPr>
              <a:t>李代数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由所有复 n× n斜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  <a:hlinkClick r:id="rId6" tooltip="" action="ppaction://hlinksldjump"/>
              </a:rPr>
              <a:t>埃尔米特矩阵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组成，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  <a:hlinkClick r:id="rId7" tooltip="" action="ppaction://hlinksldjump"/>
              </a:rPr>
              <a:t>李括号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为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  <a:hlinkClick r:id="rId8" tooltip="" action="ppaction://hlinksldjump"/>
              </a:rPr>
              <a:t>交换子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。 一般酉群(也称为酉相似群）由所有复矩阵 A 使得 A * A 是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  <a:hlinkClick r:id="rId9" tooltip="" action="ppaction://hlinksldjump"/>
              </a:rPr>
              <a:t>恒同矩阵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非零复数倍，这就是酉群与</a:t>
            </a:r>
            <a:r>
              <a:rPr kumimoji="0" lang="en-US" altLang="zh-CN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1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恒同矩阵的正数倍的乘积。</a:t>
            </a: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</p:txBody>
      </p:sp>
      <p:sp>
        <p:nvSpPr>
          <p:cNvPr id="4" name="圆角矩形 3">
            <a:hlinkClick r:id="rId10" tooltip="" action="ppaction://hlinksldjump"/>
          </p:cNvPr>
          <p:cNvSpPr/>
          <p:nvPr/>
        </p:nvSpPr>
        <p:spPr>
          <a:xfrm>
            <a:off x="23065105" y="12114530"/>
            <a:ext cx="791845" cy="360045"/>
          </a:xfrm>
          <a:prstGeom prst="round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686560" y="3000058"/>
            <a:ext cx="20277455" cy="517969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在数学中，一般线性群是指基域K上n×n 可逆矩阵全体组成的矩阵乘法群。</a:t>
            </a: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在任何域 F或环 R上的 n 次一般线性群是带有来自 F（或 R）的元素的 n×n 可逆矩阵的群，带有矩阵乘法作为群运算。典型符号是 GLn(F)或 GL(n, F)，如果域是自明的也可简写为 GL(n)。</a:t>
            </a: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</p:txBody>
      </p:sp>
      <p:sp>
        <p:nvSpPr>
          <p:cNvPr id="4" name="矩形 3">
            <a:hlinkClick r:id="rId1" tooltip="" action="ppaction://hlinksldjump"/>
          </p:cNvPr>
          <p:cNvSpPr/>
          <p:nvPr/>
        </p:nvSpPr>
        <p:spPr>
          <a:xfrm>
            <a:off x="23209250" y="11970385"/>
            <a:ext cx="720090" cy="575945"/>
          </a:xfrm>
          <a:prstGeom prst="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3202940" y="4851718"/>
            <a:ext cx="17977485" cy="3148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如果群G的非空子集合H对于G的运算也成一个群，那么H称为G的子群。 设G 是群，H是G的非空子集，且H 关于G 上的运算 也构成群 ，则称H 是G的子群。</a:t>
            </a: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</p:txBody>
      </p:sp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3209250" y="11970385"/>
            <a:ext cx="720090" cy="575945"/>
          </a:xfrm>
          <a:prstGeom prst="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3202940" y="5359401"/>
            <a:ext cx="17977485" cy="213296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在数学里，圆群标记为T，为所有模为1之复数所组成的乘法群，即在复平面上的单位圆。</a:t>
            </a: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</p:txBody>
      </p:sp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3209250" y="11970385"/>
            <a:ext cx="720090" cy="575945"/>
          </a:xfrm>
          <a:prstGeom prst="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386840" y="1990725"/>
            <a:ext cx="13696950" cy="97345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753715" y="5229225"/>
            <a:ext cx="6764020" cy="213296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rgbClr val="FFFF00"/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Avenir Next Medium"/>
                <a:sym typeface="Avenir Next Medium"/>
              </a:rPr>
              <a:t>解析函数：区域上处处可微分的复函数。</a:t>
            </a: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rgbClr val="FFFF00"/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Avenir Next Medium"/>
              <a:sym typeface="Avenir Next Medium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23209250" y="11970385"/>
            <a:ext cx="720090" cy="575945"/>
          </a:xfrm>
          <a:prstGeom prst="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IMG_20201007_102618_mh16020377525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985" y="1179195"/>
            <a:ext cx="10058400" cy="1678305"/>
          </a:xfrm>
          <a:prstGeom prst="rect">
            <a:avLst/>
          </a:prstGeom>
        </p:spPr>
      </p:pic>
      <p:pic>
        <p:nvPicPr>
          <p:cNvPr id="5" name="图片 4" descr="IMG_20201007_102707_mh16020377020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7055" y="996950"/>
            <a:ext cx="9457690" cy="11563350"/>
          </a:xfrm>
          <a:prstGeom prst="rect">
            <a:avLst/>
          </a:prstGeom>
        </p:spPr>
      </p:pic>
      <p:sp>
        <p:nvSpPr>
          <p:cNvPr id="6" name="矩形 5">
            <a:hlinkClick r:id="rId3" action="ppaction://hlinksldjump"/>
          </p:cNvPr>
          <p:cNvSpPr/>
          <p:nvPr/>
        </p:nvSpPr>
        <p:spPr>
          <a:xfrm>
            <a:off x="23209250" y="11970385"/>
            <a:ext cx="720090" cy="575945"/>
          </a:xfrm>
          <a:prstGeom prst="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3202940" y="4343719"/>
            <a:ext cx="17977485" cy="4164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厄米特矩阵（Hermitian Matrix，又译作“埃尔米特矩阵”或“厄米矩阵”），指的是自共轭矩阵。矩阵中每一个第i行第j列的元素都与第j行第i列的元素的共轭相等。埃尔米特矩阵主对角线上的元素都是实数的，其特征值也是实数。</a:t>
            </a: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</p:txBody>
      </p:sp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3209250" y="11970385"/>
            <a:ext cx="720090" cy="575945"/>
          </a:xfrm>
          <a:prstGeom prst="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946400" y="5506087"/>
            <a:ext cx="17977485" cy="213296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l" defTabSz="355600" rt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李括号亦称换位子，黎曼几何中的一种运算。李括号即从两个 C</a:t>
            </a:r>
            <a:r>
              <a:rPr kumimoji="0" lang="en-US" altLang="zh-CN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^</a:t>
            </a:r>
            <a:r>
              <a:rPr kumimoji="0" lang="zh-CN" altLang="en-US" sz="4400" b="0" i="0" u="none" strike="noStrike" cap="none" spc="44" normalizeH="0" baseline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venir Next Medium"/>
              </a:rPr>
              <a:t>r 向量场得出一个新 Cr-1 向量场的一种运算。</a:t>
            </a:r>
            <a:endParaRPr kumimoji="0" lang="zh-CN" altLang="en-US" sz="4400" b="0" i="0" u="none" strike="noStrike" cap="none" spc="44" normalizeH="0" baseline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Avenir Next Medium"/>
            </a:endParaRPr>
          </a:p>
        </p:txBody>
      </p:sp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3209250" y="11970385"/>
            <a:ext cx="720090" cy="575945"/>
          </a:xfrm>
          <a:prstGeom prst="rect">
            <a:avLst/>
          </a:prstGeom>
          <a:solidFill>
            <a:srgbClr val="92D050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 upright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KSO_WM_UNIT_PLACING_PICTURE_USER_VIEWPORT" val="{&quot;height&quot;:15330,&quot;width&quot;:21570}"/>
</p:tagLst>
</file>

<file path=ppt/theme/theme1.xml><?xml version="1.0" encoding="utf-8"?>
<a:theme xmlns:a="http://schemas.openxmlformats.org/drawingml/2006/main" name="24_Briefing">
  <a:themeElements>
    <a:clrScheme name="24_Briefing">
      <a:dk1>
        <a:srgbClr val="002C3A"/>
      </a:dk1>
      <a:lt1>
        <a:srgbClr val="54818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Avenir Next Regular"/>
        <a:ea typeface="Avenir Next Regular"/>
        <a:cs typeface="Avenir Next Regular"/>
      </a:majorFont>
      <a:minorFont>
        <a:latin typeface="Avenir Next Regular"/>
        <a:ea typeface="Avenir Next Regular"/>
        <a:cs typeface="Avenir Next Regular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7"/>
            </a:schemeClr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40"/>
              </a:schemeClr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riefing">
  <a:themeElements>
    <a:clrScheme name="24_Briefing">
      <a:dk1>
        <a:srgbClr val="002C3A"/>
      </a:dk1>
      <a:lt1>
        <a:srgbClr val="54818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Avenir Next Regular"/>
        <a:ea typeface="Avenir Next Regular"/>
        <a:cs typeface="Avenir Next Regular"/>
      </a:majorFont>
      <a:minorFont>
        <a:latin typeface="Avenir Next Regular"/>
        <a:ea typeface="Avenir Next Regular"/>
        <a:cs typeface="Avenir Next Regular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6"/>
            </a:schemeClr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39"/>
              </a:schemeClr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Briefing">
  <a:themeElements>
    <a:clrScheme name="24_Briefing">
      <a:dk1>
        <a:srgbClr val="002C3A"/>
      </a:dk1>
      <a:lt1>
        <a:srgbClr val="54818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Avenir Next Regular"/>
        <a:ea typeface="Avenir Next Regular"/>
        <a:cs typeface="Avenir Next Regular"/>
      </a:majorFont>
      <a:minorFont>
        <a:latin typeface="Avenir Next Regular"/>
        <a:ea typeface="Avenir Next Regular"/>
        <a:cs typeface="Avenir Next Regular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5"/>
            </a:schemeClr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38"/>
              </a:schemeClr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Briefing">
  <a:themeElements>
    <a:clrScheme name="24_Briefing">
      <a:dk1>
        <a:srgbClr val="002C3A"/>
      </a:dk1>
      <a:lt1>
        <a:srgbClr val="54818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Avenir Next Regular"/>
        <a:ea typeface="Avenir Next Regular"/>
        <a:cs typeface="Avenir Next Regular"/>
      </a:majorFont>
      <a:minorFont>
        <a:latin typeface="Avenir Next Regular"/>
        <a:ea typeface="Avenir Next Regular"/>
        <a:cs typeface="Avenir Next Regular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4"/>
            </a:schemeClr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37"/>
              </a:schemeClr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Briefing">
  <a:themeElements>
    <a:clrScheme name="24_Briefing">
      <a:dk1>
        <a:srgbClr val="002C3A"/>
      </a:dk1>
      <a:lt1>
        <a:srgbClr val="54818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Avenir Next Regular"/>
        <a:ea typeface="Avenir Next Regular"/>
        <a:cs typeface="Avenir Next Regular"/>
      </a:majorFont>
      <a:minorFont>
        <a:latin typeface="Avenir Next Regular"/>
        <a:ea typeface="Avenir Next Regular"/>
        <a:cs typeface="Avenir Next Regular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3"/>
            </a:schemeClr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36"/>
              </a:schemeClr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4_Briefing">
  <a:themeElements>
    <a:clrScheme name="24_Briefing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Avenir Next Regular"/>
        <a:ea typeface="Avenir Next Regular"/>
        <a:cs typeface="Avenir Next Regular"/>
      </a:majorFont>
      <a:minorFont>
        <a:latin typeface="Avenir Next Regular"/>
        <a:ea typeface="Avenir Next Regular"/>
        <a:cs typeface="Avenir Next Regular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7"/>
            </a:schemeClr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40"/>
              </a:schemeClr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980</Words>
  <Application>WPS 演示</Application>
  <PresentationFormat/>
  <Paragraphs>30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5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46" baseType="lpstr">
      <vt:lpstr>Arial</vt:lpstr>
      <vt:lpstr>宋体</vt:lpstr>
      <vt:lpstr>Wingdings</vt:lpstr>
      <vt:lpstr>Avenir Next Medium</vt:lpstr>
      <vt:lpstr>Segoe Print</vt:lpstr>
      <vt:lpstr>Avenir Next Regular</vt:lpstr>
      <vt:lpstr>Helvetica Neue</vt:lpstr>
      <vt:lpstr>微软雅黑</vt:lpstr>
      <vt:lpstr>Arial Unicode MS</vt:lpstr>
      <vt:lpstr>Avenir Next Regular</vt:lpstr>
      <vt:lpstr>方正舒体</vt:lpstr>
      <vt:lpstr>华文行楷</vt:lpstr>
      <vt:lpstr>华文楷体</vt:lpstr>
      <vt:lpstr>华文仿宋</vt:lpstr>
      <vt:lpstr>仿宋</vt:lpstr>
      <vt:lpstr>Monaco</vt:lpstr>
      <vt:lpstr>等线</vt:lpstr>
      <vt:lpstr>华文新魏</vt:lpstr>
      <vt:lpstr>华文细黑</vt:lpstr>
      <vt:lpstr>华文琥珀</vt:lpstr>
      <vt:lpstr>华文中宋</vt:lpstr>
      <vt:lpstr>华文宋体</vt:lpstr>
      <vt:lpstr>华文彩云</vt:lpstr>
      <vt:lpstr>Ebrima</vt:lpstr>
      <vt:lpstr>Edwardian Script ITC</vt:lpstr>
      <vt:lpstr>Broadway</vt:lpstr>
      <vt:lpstr>Brush Script MT</vt:lpstr>
      <vt:lpstr>24_Briefing</vt:lpstr>
      <vt:lpstr>1_Briefing</vt:lpstr>
      <vt:lpstr>2_Briefing</vt:lpstr>
      <vt:lpstr>3_Briefing</vt:lpstr>
      <vt:lpstr>4_Briefing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ACER</cp:lastModifiedBy>
  <cp:revision>3</cp:revision>
  <dcterms:created xsi:type="dcterms:W3CDTF">2020-10-07T01:57:24Z</dcterms:created>
  <dcterms:modified xsi:type="dcterms:W3CDTF">2020-10-07T12:29:21Z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