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7"/>
  </p:notesMasterIdLst>
  <p:sldIdLst>
    <p:sldId id="256" r:id="rId2"/>
    <p:sldId id="258" r:id="rId3"/>
    <p:sldId id="264" r:id="rId4"/>
    <p:sldId id="263" r:id="rId5"/>
    <p:sldId id="265" r:id="rId6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98730" autoAdjust="0"/>
  </p:normalViewPr>
  <p:slideViewPr>
    <p:cSldViewPr>
      <p:cViewPr varScale="1">
        <p:scale>
          <a:sx n="74" d="100"/>
          <a:sy n="74" d="100"/>
        </p:scale>
        <p:origin x="-12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7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732FC3-71DA-416A-AC5D-57D37F84A8FE}" type="doc">
      <dgm:prSet loTypeId="urn:microsoft.com/office/officeart/2005/8/layout/vList4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nb-NO"/>
        </a:p>
      </dgm:t>
    </dgm:pt>
    <dgm:pt modelId="{FD1D7BBE-8EAD-40C5-AA68-E424F4795058}">
      <dgm:prSet phldrT="[Text]"/>
      <dgm:spPr/>
      <dgm:t>
        <a:bodyPr/>
        <a:lstStyle/>
        <a:p>
          <a:r>
            <a:rPr lang="nb-NO" dirty="0" smtClean="0"/>
            <a:t>2 mm beamspot (95% rms)</a:t>
          </a:r>
          <a:endParaRPr lang="nb-NO" dirty="0"/>
        </a:p>
      </dgm:t>
    </dgm:pt>
    <dgm:pt modelId="{28FC894C-69AD-4929-8D0F-74B645DE183F}" type="parTrans" cxnId="{3F7F38C7-0E18-4427-AA1E-825EFF14CFBE}">
      <dgm:prSet/>
      <dgm:spPr/>
      <dgm:t>
        <a:bodyPr/>
        <a:lstStyle/>
        <a:p>
          <a:endParaRPr lang="nb-NO"/>
        </a:p>
      </dgm:t>
    </dgm:pt>
    <dgm:pt modelId="{399214FB-9125-4302-B5E0-A320CB2A1853}" type="sibTrans" cxnId="{3F7F38C7-0E18-4427-AA1E-825EFF14CFBE}">
      <dgm:prSet/>
      <dgm:spPr/>
      <dgm:t>
        <a:bodyPr/>
        <a:lstStyle/>
        <a:p>
          <a:endParaRPr lang="nb-NO"/>
        </a:p>
      </dgm:t>
    </dgm:pt>
    <dgm:pt modelId="{1B06F314-BFE6-47C1-903A-2B82A862E406}">
      <dgm:prSet phldrT="[Text]"/>
      <dgm:spPr/>
      <dgm:t>
        <a:bodyPr/>
        <a:lstStyle/>
        <a:p>
          <a:r>
            <a:rPr lang="nb-NO" dirty="0" smtClean="0"/>
            <a:t>Angular divergence &lt; 2 degrees</a:t>
          </a:r>
          <a:endParaRPr lang="nb-NO" dirty="0"/>
        </a:p>
      </dgm:t>
    </dgm:pt>
    <dgm:pt modelId="{B1715030-3839-4E17-8250-94575B135928}" type="parTrans" cxnId="{DB457B21-B081-4376-B67B-489CF6C5EDCB}">
      <dgm:prSet/>
      <dgm:spPr/>
      <dgm:t>
        <a:bodyPr/>
        <a:lstStyle/>
        <a:p>
          <a:endParaRPr lang="nb-NO"/>
        </a:p>
      </dgm:t>
    </dgm:pt>
    <dgm:pt modelId="{950B479E-4E2A-4DCD-8E7C-641845363AB7}" type="sibTrans" cxnId="{DB457B21-B081-4376-B67B-489CF6C5EDCB}">
      <dgm:prSet/>
      <dgm:spPr/>
      <dgm:t>
        <a:bodyPr/>
        <a:lstStyle/>
        <a:p>
          <a:endParaRPr lang="nb-NO"/>
        </a:p>
      </dgm:t>
    </dgm:pt>
    <dgm:pt modelId="{FBC5ADD8-54B7-47BF-8CA4-278358EC908B}">
      <dgm:prSet phldrT="[Text]"/>
      <dgm:spPr/>
      <dgm:t>
        <a:bodyPr/>
        <a:lstStyle/>
        <a:p>
          <a:r>
            <a:rPr lang="nb-NO" dirty="0" smtClean="0"/>
            <a:t>Long release time from EBIS</a:t>
          </a:r>
          <a:endParaRPr lang="nb-NO" dirty="0"/>
        </a:p>
      </dgm:t>
    </dgm:pt>
    <dgm:pt modelId="{1DF85E7A-D984-4209-8A77-14EF9A1D0ABA}" type="parTrans" cxnId="{E74485EE-B353-4BF2-B31C-624917CE83D9}">
      <dgm:prSet/>
      <dgm:spPr/>
      <dgm:t>
        <a:bodyPr/>
        <a:lstStyle/>
        <a:p>
          <a:endParaRPr lang="nb-NO"/>
        </a:p>
      </dgm:t>
    </dgm:pt>
    <dgm:pt modelId="{91952163-033B-4390-BC58-94621561A97E}" type="sibTrans" cxnId="{E74485EE-B353-4BF2-B31C-624917CE83D9}">
      <dgm:prSet/>
      <dgm:spPr/>
      <dgm:t>
        <a:bodyPr/>
        <a:lstStyle/>
        <a:p>
          <a:endParaRPr lang="nb-NO"/>
        </a:p>
      </dgm:t>
    </dgm:pt>
    <dgm:pt modelId="{8CD1C308-F33A-4096-B800-0DC082191CE5}">
      <dgm:prSet phldrT="[Text]"/>
      <dgm:spPr/>
      <dgm:t>
        <a:bodyPr/>
        <a:lstStyle/>
        <a:p>
          <a:r>
            <a:rPr lang="en-US" dirty="0" smtClean="0"/>
            <a:t>~100 ns bunch separation from the LINAC </a:t>
          </a:r>
          <a:endParaRPr lang="nb-NO" dirty="0"/>
        </a:p>
      </dgm:t>
    </dgm:pt>
    <dgm:pt modelId="{C93118E4-21D0-423C-9767-69B45F1EF0A1}" type="parTrans" cxnId="{2DFFECA3-FDD6-4A48-878E-915AC9F86CF0}">
      <dgm:prSet/>
      <dgm:spPr/>
      <dgm:t>
        <a:bodyPr/>
        <a:lstStyle/>
        <a:p>
          <a:endParaRPr lang="nb-NO"/>
        </a:p>
      </dgm:t>
    </dgm:pt>
    <dgm:pt modelId="{3C50B2E4-1FB7-49C6-833E-9C5F46933CF0}" type="sibTrans" cxnId="{2DFFECA3-FDD6-4A48-878E-915AC9F86CF0}">
      <dgm:prSet/>
      <dgm:spPr/>
      <dgm:t>
        <a:bodyPr/>
        <a:lstStyle/>
        <a:p>
          <a:endParaRPr lang="nb-NO"/>
        </a:p>
      </dgm:t>
    </dgm:pt>
    <dgm:pt modelId="{7AEB728B-B20A-4BFB-B654-DF3FB6EDF7B5}">
      <dgm:prSet phldrT="[Text]"/>
      <dgm:spPr/>
      <dgm:t>
        <a:bodyPr/>
        <a:lstStyle/>
        <a:p>
          <a:r>
            <a:rPr lang="nb-NO" dirty="0" smtClean="0"/>
            <a:t>dE/E &lt; 0.5 FWHM</a:t>
          </a:r>
          <a:endParaRPr lang="nb-NO" dirty="0"/>
        </a:p>
      </dgm:t>
    </dgm:pt>
    <dgm:pt modelId="{172A099D-7280-4FA9-9666-CD221F9E2F11}" type="parTrans" cxnId="{29A5123B-C792-4A67-9A63-26FCC432D6C0}">
      <dgm:prSet/>
      <dgm:spPr/>
      <dgm:t>
        <a:bodyPr/>
        <a:lstStyle/>
        <a:p>
          <a:endParaRPr lang="nb-NO"/>
        </a:p>
      </dgm:t>
    </dgm:pt>
    <dgm:pt modelId="{E50BFEFC-F218-4D4F-B72C-DB23DB6F1DC7}" type="sibTrans" cxnId="{29A5123B-C792-4A67-9A63-26FCC432D6C0}">
      <dgm:prSet/>
      <dgm:spPr/>
      <dgm:t>
        <a:bodyPr/>
        <a:lstStyle/>
        <a:p>
          <a:endParaRPr lang="nb-NO"/>
        </a:p>
      </dgm:t>
    </dgm:pt>
    <dgm:pt modelId="{42EFA481-4E30-44AC-9115-66818497FFCB}">
      <dgm:prSet phldrT="[Text]"/>
      <dgm:spPr/>
      <dgm:t>
        <a:bodyPr/>
        <a:lstStyle/>
        <a:p>
          <a:r>
            <a:rPr lang="nb-NO" dirty="0" smtClean="0"/>
            <a:t> Variable energy</a:t>
          </a:r>
          <a:endParaRPr lang="nb-NO" dirty="0"/>
        </a:p>
      </dgm:t>
    </dgm:pt>
    <dgm:pt modelId="{0823F610-160B-4239-86CD-B42265F871E9}" type="parTrans" cxnId="{43BCC7A9-BDC8-4A64-AADF-EAF0D1A500F9}">
      <dgm:prSet/>
      <dgm:spPr/>
      <dgm:t>
        <a:bodyPr/>
        <a:lstStyle/>
        <a:p>
          <a:endParaRPr lang="nb-NO"/>
        </a:p>
      </dgm:t>
    </dgm:pt>
    <dgm:pt modelId="{ED59FBC4-795F-4B8C-A6A1-66B66D60A94E}" type="sibTrans" cxnId="{43BCC7A9-BDC8-4A64-AADF-EAF0D1A500F9}">
      <dgm:prSet/>
      <dgm:spPr/>
      <dgm:t>
        <a:bodyPr/>
        <a:lstStyle/>
        <a:p>
          <a:endParaRPr lang="nb-NO"/>
        </a:p>
      </dgm:t>
    </dgm:pt>
    <dgm:pt modelId="{BA00DEAC-C09D-4D8A-B083-42AB5A7AB5A3}">
      <dgm:prSet phldrT="[Text]"/>
      <dgm:spPr/>
      <dgm:t>
        <a:bodyPr/>
        <a:lstStyle/>
        <a:p>
          <a:r>
            <a:rPr lang="nb-NO" dirty="0" smtClean="0"/>
            <a:t>5</a:t>
          </a:r>
          <a:r>
            <a:rPr lang="nb-NO" baseline="0" dirty="0" smtClean="0"/>
            <a:t> – 10 MeV/u beams</a:t>
          </a:r>
          <a:endParaRPr lang="nb-NO" baseline="0" dirty="0"/>
        </a:p>
      </dgm:t>
    </dgm:pt>
    <dgm:pt modelId="{4FB91918-9280-4830-910C-FABAB6B5F0E6}" type="parTrans" cxnId="{0EED999D-E8C2-4909-8013-4445379BEA71}">
      <dgm:prSet/>
      <dgm:spPr/>
      <dgm:t>
        <a:bodyPr/>
        <a:lstStyle/>
        <a:p>
          <a:endParaRPr lang="nb-NO"/>
        </a:p>
      </dgm:t>
    </dgm:pt>
    <dgm:pt modelId="{4DD4853D-15E8-4BAA-AD81-941E79C0D0A6}" type="sibTrans" cxnId="{0EED999D-E8C2-4909-8013-4445379BEA71}">
      <dgm:prSet/>
      <dgm:spPr/>
      <dgm:t>
        <a:bodyPr/>
        <a:lstStyle/>
        <a:p>
          <a:endParaRPr lang="nb-NO"/>
        </a:p>
      </dgm:t>
    </dgm:pt>
    <dgm:pt modelId="{20A82982-556C-4CB5-B299-93A3A787C4CF}">
      <dgm:prSet phldrT="[Text]"/>
      <dgm:spPr/>
      <dgm:t>
        <a:bodyPr/>
        <a:lstStyle/>
        <a:p>
          <a:r>
            <a:rPr lang="nb-NO" dirty="0" smtClean="0"/>
            <a:t>Instantenous rates &lt; 10E5</a:t>
          </a:r>
          <a:endParaRPr lang="nb-NO" dirty="0"/>
        </a:p>
      </dgm:t>
    </dgm:pt>
    <dgm:pt modelId="{E6ACC2B7-81CA-43AC-BB03-25AABDCB0BAC}" type="sibTrans" cxnId="{E7EBC3B6-7366-464B-BBB5-C5539331383D}">
      <dgm:prSet/>
      <dgm:spPr/>
      <dgm:t>
        <a:bodyPr/>
        <a:lstStyle/>
        <a:p>
          <a:endParaRPr lang="nb-NO"/>
        </a:p>
      </dgm:t>
    </dgm:pt>
    <dgm:pt modelId="{0FECD12D-416B-45DE-8C35-C9F03D27CC14}" type="parTrans" cxnId="{E7EBC3B6-7366-464B-BBB5-C5539331383D}">
      <dgm:prSet/>
      <dgm:spPr/>
      <dgm:t>
        <a:bodyPr/>
        <a:lstStyle/>
        <a:p>
          <a:endParaRPr lang="nb-NO"/>
        </a:p>
      </dgm:t>
    </dgm:pt>
    <dgm:pt modelId="{3E70F98F-C1DF-4848-8EDD-0C1FB1BF2369}">
      <dgm:prSet phldrT="[Text]"/>
      <dgm:spPr/>
      <dgm:t>
        <a:bodyPr/>
        <a:lstStyle/>
        <a:p>
          <a:r>
            <a:rPr lang="nb-NO" dirty="0" smtClean="0"/>
            <a:t>Achromatic beam at the secondary target</a:t>
          </a:r>
          <a:endParaRPr lang="nb-NO" dirty="0"/>
        </a:p>
      </dgm:t>
    </dgm:pt>
    <dgm:pt modelId="{1DCC2AE6-58D2-44DB-A42E-C2E22BAA61D2}" type="parTrans" cxnId="{82FA0F43-68EE-4C6C-AC38-C074BEFE08AF}">
      <dgm:prSet/>
      <dgm:spPr/>
    </dgm:pt>
    <dgm:pt modelId="{F89C8068-EEF2-49D1-84B2-3035D5CEFB5B}" type="sibTrans" cxnId="{82FA0F43-68EE-4C6C-AC38-C074BEFE08AF}">
      <dgm:prSet/>
      <dgm:spPr/>
    </dgm:pt>
    <dgm:pt modelId="{5ABEE76E-3E69-4449-83F8-2ECF570815B2}">
      <dgm:prSet phldrT="[Text]"/>
      <dgm:spPr/>
      <dgm:t>
        <a:bodyPr/>
        <a:lstStyle/>
        <a:p>
          <a:r>
            <a:rPr lang="nb-NO" baseline="0" dirty="0" smtClean="0"/>
            <a:t>For intensities and isotopes, see the physics LOI</a:t>
          </a:r>
          <a:endParaRPr lang="nb-NO" baseline="0" dirty="0"/>
        </a:p>
      </dgm:t>
    </dgm:pt>
    <dgm:pt modelId="{94C699AD-9756-42F1-A566-7687E12175D6}" type="parTrans" cxnId="{DB9F606F-C85C-4FAA-9580-E02718B63956}">
      <dgm:prSet/>
      <dgm:spPr/>
    </dgm:pt>
    <dgm:pt modelId="{B5165F0B-6B26-49A7-9CF1-7B83E9BB7F98}" type="sibTrans" cxnId="{DB9F606F-C85C-4FAA-9580-E02718B63956}">
      <dgm:prSet/>
      <dgm:spPr/>
    </dgm:pt>
    <dgm:pt modelId="{BCB00D93-7F7C-46BC-B070-408D05F1D9C3}" type="pres">
      <dgm:prSet presAssocID="{E7732FC3-71DA-416A-AC5D-57D37F84A8F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b-NO"/>
        </a:p>
      </dgm:t>
    </dgm:pt>
    <dgm:pt modelId="{DCA41520-DE67-417B-9731-B5ADB77A1307}" type="pres">
      <dgm:prSet presAssocID="{FD1D7BBE-8EAD-40C5-AA68-E424F4795058}" presName="comp" presStyleCnt="0"/>
      <dgm:spPr/>
    </dgm:pt>
    <dgm:pt modelId="{1D13EC14-0D9F-42B8-B049-99D93A7193B6}" type="pres">
      <dgm:prSet presAssocID="{FD1D7BBE-8EAD-40C5-AA68-E424F4795058}" presName="box" presStyleLbl="node1" presStyleIdx="0" presStyleCnt="3"/>
      <dgm:spPr/>
      <dgm:t>
        <a:bodyPr/>
        <a:lstStyle/>
        <a:p>
          <a:endParaRPr lang="nb-NO"/>
        </a:p>
      </dgm:t>
    </dgm:pt>
    <dgm:pt modelId="{97940891-EBF8-4F05-912D-0C0B95F22F73}" type="pres">
      <dgm:prSet presAssocID="{FD1D7BBE-8EAD-40C5-AA68-E424F4795058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C46E5A5-DB8C-4F42-B2D9-DAA94EC87DB4}" type="pres">
      <dgm:prSet presAssocID="{FD1D7BBE-8EAD-40C5-AA68-E424F4795058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b-NO"/>
        </a:p>
      </dgm:t>
    </dgm:pt>
    <dgm:pt modelId="{EC0B7DEF-4CDC-4053-BC4E-353E8CAC4B0F}" type="pres">
      <dgm:prSet presAssocID="{399214FB-9125-4302-B5E0-A320CB2A1853}" presName="spacer" presStyleCnt="0"/>
      <dgm:spPr/>
    </dgm:pt>
    <dgm:pt modelId="{3A2102D0-D5CC-4825-82D5-AAAB2CE89788}" type="pres">
      <dgm:prSet presAssocID="{FBC5ADD8-54B7-47BF-8CA4-278358EC908B}" presName="comp" presStyleCnt="0"/>
      <dgm:spPr/>
    </dgm:pt>
    <dgm:pt modelId="{D9E418A4-1791-4904-B27B-608B7F332EEC}" type="pres">
      <dgm:prSet presAssocID="{FBC5ADD8-54B7-47BF-8CA4-278358EC908B}" presName="box" presStyleLbl="node1" presStyleIdx="1" presStyleCnt="3"/>
      <dgm:spPr/>
      <dgm:t>
        <a:bodyPr/>
        <a:lstStyle/>
        <a:p>
          <a:endParaRPr lang="nb-NO"/>
        </a:p>
      </dgm:t>
    </dgm:pt>
    <dgm:pt modelId="{7C57019A-9362-4060-A261-5DF563BA11DD}" type="pres">
      <dgm:prSet presAssocID="{FBC5ADD8-54B7-47BF-8CA4-278358EC908B}" presName="img" presStyleLbl="fgImgPlace1" presStyleIdx="1" presStyleCnt="3" custLinFactNeighborX="-6579" custLinFactNeighborY="-228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BA7F5A4-7CF6-4653-A43E-A570E173BBF9}" type="pres">
      <dgm:prSet presAssocID="{FBC5ADD8-54B7-47BF-8CA4-278358EC908B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b-NO"/>
        </a:p>
      </dgm:t>
    </dgm:pt>
    <dgm:pt modelId="{C9E01287-ED8F-488F-802F-A7B334A341D6}" type="pres">
      <dgm:prSet presAssocID="{91952163-033B-4390-BC58-94621561A97E}" presName="spacer" presStyleCnt="0"/>
      <dgm:spPr/>
    </dgm:pt>
    <dgm:pt modelId="{C7451E93-ACB1-4909-A6D5-A65DFBBC54AD}" type="pres">
      <dgm:prSet presAssocID="{7AEB728B-B20A-4BFB-B654-DF3FB6EDF7B5}" presName="comp" presStyleCnt="0"/>
      <dgm:spPr/>
    </dgm:pt>
    <dgm:pt modelId="{A668F189-331A-4F4A-BBBE-74A0B0973A8F}" type="pres">
      <dgm:prSet presAssocID="{7AEB728B-B20A-4BFB-B654-DF3FB6EDF7B5}" presName="box" presStyleLbl="node1" presStyleIdx="2" presStyleCnt="3"/>
      <dgm:spPr/>
      <dgm:t>
        <a:bodyPr/>
        <a:lstStyle/>
        <a:p>
          <a:endParaRPr lang="nb-NO"/>
        </a:p>
      </dgm:t>
    </dgm:pt>
    <dgm:pt modelId="{BAC262C2-F9F7-4B4F-B6DB-BCE60BDCE9FB}" type="pres">
      <dgm:prSet presAssocID="{7AEB728B-B20A-4BFB-B654-DF3FB6EDF7B5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nb-NO"/>
        </a:p>
      </dgm:t>
    </dgm:pt>
    <dgm:pt modelId="{DF2D285C-5104-4E00-900C-056A6DCB250D}" type="pres">
      <dgm:prSet presAssocID="{7AEB728B-B20A-4BFB-B654-DF3FB6EDF7B5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b-NO"/>
        </a:p>
      </dgm:t>
    </dgm:pt>
  </dgm:ptLst>
  <dgm:cxnLst>
    <dgm:cxn modelId="{9FEB600F-1015-4723-ABD9-9FF0F77112AE}" type="presOf" srcId="{3E70F98F-C1DF-4848-8EDD-0C1FB1BF2369}" destId="{1D13EC14-0D9F-42B8-B049-99D93A7193B6}" srcOrd="0" destOrd="2" presId="urn:microsoft.com/office/officeart/2005/8/layout/vList4"/>
    <dgm:cxn modelId="{2DFFECA3-FDD6-4A48-878E-915AC9F86CF0}" srcId="{FBC5ADD8-54B7-47BF-8CA4-278358EC908B}" destId="{8CD1C308-F33A-4096-B800-0DC082191CE5}" srcOrd="1" destOrd="0" parTransId="{C93118E4-21D0-423C-9767-69B45F1EF0A1}" sibTransId="{3C50B2E4-1FB7-49C6-833E-9C5F46933CF0}"/>
    <dgm:cxn modelId="{61537250-535E-4EEC-904F-54C5423245F6}" type="presOf" srcId="{20A82982-556C-4CB5-B299-93A3A787C4CF}" destId="{3BA7F5A4-7CF6-4653-A43E-A570E173BBF9}" srcOrd="1" destOrd="1" presId="urn:microsoft.com/office/officeart/2005/8/layout/vList4"/>
    <dgm:cxn modelId="{8C175B2F-EABE-45FC-A7AA-E238EB0B06A0}" type="presOf" srcId="{E7732FC3-71DA-416A-AC5D-57D37F84A8FE}" destId="{BCB00D93-7F7C-46BC-B070-408D05F1D9C3}" srcOrd="0" destOrd="0" presId="urn:microsoft.com/office/officeart/2005/8/layout/vList4"/>
    <dgm:cxn modelId="{868A2F47-79B4-46DE-8743-480D6EB1F19D}" type="presOf" srcId="{20A82982-556C-4CB5-B299-93A3A787C4CF}" destId="{D9E418A4-1791-4904-B27B-608B7F332EEC}" srcOrd="0" destOrd="1" presId="urn:microsoft.com/office/officeart/2005/8/layout/vList4"/>
    <dgm:cxn modelId="{3701DFED-A3F7-4C25-94D6-5C2622904EE9}" type="presOf" srcId="{BA00DEAC-C09D-4D8A-B083-42AB5A7AB5A3}" destId="{A668F189-331A-4F4A-BBBE-74A0B0973A8F}" srcOrd="0" destOrd="2" presId="urn:microsoft.com/office/officeart/2005/8/layout/vList4"/>
    <dgm:cxn modelId="{4488846E-C711-4219-A79F-7CCB6CDF144F}" type="presOf" srcId="{BA00DEAC-C09D-4D8A-B083-42AB5A7AB5A3}" destId="{DF2D285C-5104-4E00-900C-056A6DCB250D}" srcOrd="1" destOrd="2" presId="urn:microsoft.com/office/officeart/2005/8/layout/vList4"/>
    <dgm:cxn modelId="{2717D42F-7688-44C3-A289-B6BADB71B054}" type="presOf" srcId="{1B06F314-BFE6-47C1-903A-2B82A862E406}" destId="{1D13EC14-0D9F-42B8-B049-99D93A7193B6}" srcOrd="0" destOrd="1" presId="urn:microsoft.com/office/officeart/2005/8/layout/vList4"/>
    <dgm:cxn modelId="{75A1FC3A-E736-42F6-839D-4D86357E71FB}" type="presOf" srcId="{1B06F314-BFE6-47C1-903A-2B82A862E406}" destId="{9C46E5A5-DB8C-4F42-B2D9-DAA94EC87DB4}" srcOrd="1" destOrd="1" presId="urn:microsoft.com/office/officeart/2005/8/layout/vList4"/>
    <dgm:cxn modelId="{E74485EE-B353-4BF2-B31C-624917CE83D9}" srcId="{E7732FC3-71DA-416A-AC5D-57D37F84A8FE}" destId="{FBC5ADD8-54B7-47BF-8CA4-278358EC908B}" srcOrd="1" destOrd="0" parTransId="{1DF85E7A-D984-4209-8A77-14EF9A1D0ABA}" sibTransId="{91952163-033B-4390-BC58-94621561A97E}"/>
    <dgm:cxn modelId="{19BC5F9C-1515-46DF-A3C6-BE4A56CDDA18}" type="presOf" srcId="{5ABEE76E-3E69-4449-83F8-2ECF570815B2}" destId="{A668F189-331A-4F4A-BBBE-74A0B0973A8F}" srcOrd="0" destOrd="3" presId="urn:microsoft.com/office/officeart/2005/8/layout/vList4"/>
    <dgm:cxn modelId="{E7E464BE-85AC-48EB-A756-7E60B2777E2F}" type="presOf" srcId="{7AEB728B-B20A-4BFB-B654-DF3FB6EDF7B5}" destId="{DF2D285C-5104-4E00-900C-056A6DCB250D}" srcOrd="1" destOrd="0" presId="urn:microsoft.com/office/officeart/2005/8/layout/vList4"/>
    <dgm:cxn modelId="{29A5123B-C792-4A67-9A63-26FCC432D6C0}" srcId="{E7732FC3-71DA-416A-AC5D-57D37F84A8FE}" destId="{7AEB728B-B20A-4BFB-B654-DF3FB6EDF7B5}" srcOrd="2" destOrd="0" parTransId="{172A099D-7280-4FA9-9666-CD221F9E2F11}" sibTransId="{E50BFEFC-F218-4D4F-B72C-DB23DB6F1DC7}"/>
    <dgm:cxn modelId="{658CBD36-FB1E-4BF3-8460-8C592F99A3DB}" type="presOf" srcId="{FD1D7BBE-8EAD-40C5-AA68-E424F4795058}" destId="{1D13EC14-0D9F-42B8-B049-99D93A7193B6}" srcOrd="0" destOrd="0" presId="urn:microsoft.com/office/officeart/2005/8/layout/vList4"/>
    <dgm:cxn modelId="{E7EBC3B6-7366-464B-BBB5-C5539331383D}" srcId="{FBC5ADD8-54B7-47BF-8CA4-278358EC908B}" destId="{20A82982-556C-4CB5-B299-93A3A787C4CF}" srcOrd="0" destOrd="0" parTransId="{0FECD12D-416B-45DE-8C35-C9F03D27CC14}" sibTransId="{E6ACC2B7-81CA-43AC-BB03-25AABDCB0BAC}"/>
    <dgm:cxn modelId="{43BCC7A9-BDC8-4A64-AADF-EAF0D1A500F9}" srcId="{7AEB728B-B20A-4BFB-B654-DF3FB6EDF7B5}" destId="{42EFA481-4E30-44AC-9115-66818497FFCB}" srcOrd="0" destOrd="0" parTransId="{0823F610-160B-4239-86CD-B42265F871E9}" sibTransId="{ED59FBC4-795F-4B8C-A6A1-66B66D60A94E}"/>
    <dgm:cxn modelId="{3219BCA5-376B-4799-B3C4-A916B10A1C58}" type="presOf" srcId="{8CD1C308-F33A-4096-B800-0DC082191CE5}" destId="{D9E418A4-1791-4904-B27B-608B7F332EEC}" srcOrd="0" destOrd="2" presId="urn:microsoft.com/office/officeart/2005/8/layout/vList4"/>
    <dgm:cxn modelId="{17EB4257-D6BC-432A-9B22-07FC7A6634DD}" type="presOf" srcId="{FBC5ADD8-54B7-47BF-8CA4-278358EC908B}" destId="{D9E418A4-1791-4904-B27B-608B7F332EEC}" srcOrd="0" destOrd="0" presId="urn:microsoft.com/office/officeart/2005/8/layout/vList4"/>
    <dgm:cxn modelId="{DB9F606F-C85C-4FAA-9580-E02718B63956}" srcId="{7AEB728B-B20A-4BFB-B654-DF3FB6EDF7B5}" destId="{5ABEE76E-3E69-4449-83F8-2ECF570815B2}" srcOrd="2" destOrd="0" parTransId="{94C699AD-9756-42F1-A566-7687E12175D6}" sibTransId="{B5165F0B-6B26-49A7-9CF1-7B83E9BB7F98}"/>
    <dgm:cxn modelId="{8204818F-3C95-49E6-A03B-A5F1A0953D60}" type="presOf" srcId="{42EFA481-4E30-44AC-9115-66818497FFCB}" destId="{DF2D285C-5104-4E00-900C-056A6DCB250D}" srcOrd="1" destOrd="1" presId="urn:microsoft.com/office/officeart/2005/8/layout/vList4"/>
    <dgm:cxn modelId="{DB457B21-B081-4376-B67B-489CF6C5EDCB}" srcId="{FD1D7BBE-8EAD-40C5-AA68-E424F4795058}" destId="{1B06F314-BFE6-47C1-903A-2B82A862E406}" srcOrd="0" destOrd="0" parTransId="{B1715030-3839-4E17-8250-94575B135928}" sibTransId="{950B479E-4E2A-4DCD-8E7C-641845363AB7}"/>
    <dgm:cxn modelId="{587D2040-0CBF-4D8C-B4C2-6CA183C6C10A}" type="presOf" srcId="{FD1D7BBE-8EAD-40C5-AA68-E424F4795058}" destId="{9C46E5A5-DB8C-4F42-B2D9-DAA94EC87DB4}" srcOrd="1" destOrd="0" presId="urn:microsoft.com/office/officeart/2005/8/layout/vList4"/>
    <dgm:cxn modelId="{94E630AA-81E0-4203-B047-A1A9DA0C52D2}" type="presOf" srcId="{3E70F98F-C1DF-4848-8EDD-0C1FB1BF2369}" destId="{9C46E5A5-DB8C-4F42-B2D9-DAA94EC87DB4}" srcOrd="1" destOrd="2" presId="urn:microsoft.com/office/officeart/2005/8/layout/vList4"/>
    <dgm:cxn modelId="{EF7EF602-0890-4B5A-9D65-D40C717FD118}" type="presOf" srcId="{7AEB728B-B20A-4BFB-B654-DF3FB6EDF7B5}" destId="{A668F189-331A-4F4A-BBBE-74A0B0973A8F}" srcOrd="0" destOrd="0" presId="urn:microsoft.com/office/officeart/2005/8/layout/vList4"/>
    <dgm:cxn modelId="{0EED999D-E8C2-4909-8013-4445379BEA71}" srcId="{7AEB728B-B20A-4BFB-B654-DF3FB6EDF7B5}" destId="{BA00DEAC-C09D-4D8A-B083-42AB5A7AB5A3}" srcOrd="1" destOrd="0" parTransId="{4FB91918-9280-4830-910C-FABAB6B5F0E6}" sibTransId="{4DD4853D-15E8-4BAA-AD81-941E79C0D0A6}"/>
    <dgm:cxn modelId="{9978B64E-16F5-439E-B73D-8DB30AD0EC54}" type="presOf" srcId="{5ABEE76E-3E69-4449-83F8-2ECF570815B2}" destId="{DF2D285C-5104-4E00-900C-056A6DCB250D}" srcOrd="1" destOrd="3" presId="urn:microsoft.com/office/officeart/2005/8/layout/vList4"/>
    <dgm:cxn modelId="{82FA0F43-68EE-4C6C-AC38-C074BEFE08AF}" srcId="{FD1D7BBE-8EAD-40C5-AA68-E424F4795058}" destId="{3E70F98F-C1DF-4848-8EDD-0C1FB1BF2369}" srcOrd="1" destOrd="0" parTransId="{1DCC2AE6-58D2-44DB-A42E-C2E22BAA61D2}" sibTransId="{F89C8068-EEF2-49D1-84B2-3035D5CEFB5B}"/>
    <dgm:cxn modelId="{98273F28-3574-4660-8BD5-3C8EABC1AD15}" type="presOf" srcId="{FBC5ADD8-54B7-47BF-8CA4-278358EC908B}" destId="{3BA7F5A4-7CF6-4653-A43E-A570E173BBF9}" srcOrd="1" destOrd="0" presId="urn:microsoft.com/office/officeart/2005/8/layout/vList4"/>
    <dgm:cxn modelId="{1CA22E3F-50CD-442A-9479-706ADE77CB3F}" type="presOf" srcId="{8CD1C308-F33A-4096-B800-0DC082191CE5}" destId="{3BA7F5A4-7CF6-4653-A43E-A570E173BBF9}" srcOrd="1" destOrd="2" presId="urn:microsoft.com/office/officeart/2005/8/layout/vList4"/>
    <dgm:cxn modelId="{3F7F38C7-0E18-4427-AA1E-825EFF14CFBE}" srcId="{E7732FC3-71DA-416A-AC5D-57D37F84A8FE}" destId="{FD1D7BBE-8EAD-40C5-AA68-E424F4795058}" srcOrd="0" destOrd="0" parTransId="{28FC894C-69AD-4929-8D0F-74B645DE183F}" sibTransId="{399214FB-9125-4302-B5E0-A320CB2A1853}"/>
    <dgm:cxn modelId="{D8DBF212-9EC3-44B3-BB2D-96FBCEA2E1A7}" type="presOf" srcId="{42EFA481-4E30-44AC-9115-66818497FFCB}" destId="{A668F189-331A-4F4A-BBBE-74A0B0973A8F}" srcOrd="0" destOrd="1" presId="urn:microsoft.com/office/officeart/2005/8/layout/vList4"/>
    <dgm:cxn modelId="{BC735C97-5523-438A-A123-C14C8058869E}" type="presParOf" srcId="{BCB00D93-7F7C-46BC-B070-408D05F1D9C3}" destId="{DCA41520-DE67-417B-9731-B5ADB77A1307}" srcOrd="0" destOrd="0" presId="urn:microsoft.com/office/officeart/2005/8/layout/vList4"/>
    <dgm:cxn modelId="{49A293FD-19C8-4CAA-B021-6884302F6653}" type="presParOf" srcId="{DCA41520-DE67-417B-9731-B5ADB77A1307}" destId="{1D13EC14-0D9F-42B8-B049-99D93A7193B6}" srcOrd="0" destOrd="0" presId="urn:microsoft.com/office/officeart/2005/8/layout/vList4"/>
    <dgm:cxn modelId="{7D67BFC5-9877-4782-858F-2BBEA352AC03}" type="presParOf" srcId="{DCA41520-DE67-417B-9731-B5ADB77A1307}" destId="{97940891-EBF8-4F05-912D-0C0B95F22F73}" srcOrd="1" destOrd="0" presId="urn:microsoft.com/office/officeart/2005/8/layout/vList4"/>
    <dgm:cxn modelId="{BB06F754-5A8C-44E6-AC1F-D25872C89C5A}" type="presParOf" srcId="{DCA41520-DE67-417B-9731-B5ADB77A1307}" destId="{9C46E5A5-DB8C-4F42-B2D9-DAA94EC87DB4}" srcOrd="2" destOrd="0" presId="urn:microsoft.com/office/officeart/2005/8/layout/vList4"/>
    <dgm:cxn modelId="{E95FA05E-2BF6-41A4-A316-80F311C7D2CC}" type="presParOf" srcId="{BCB00D93-7F7C-46BC-B070-408D05F1D9C3}" destId="{EC0B7DEF-4CDC-4053-BC4E-353E8CAC4B0F}" srcOrd="1" destOrd="0" presId="urn:microsoft.com/office/officeart/2005/8/layout/vList4"/>
    <dgm:cxn modelId="{EB9F8065-222F-4ECF-A302-887D83C3703A}" type="presParOf" srcId="{BCB00D93-7F7C-46BC-B070-408D05F1D9C3}" destId="{3A2102D0-D5CC-4825-82D5-AAAB2CE89788}" srcOrd="2" destOrd="0" presId="urn:microsoft.com/office/officeart/2005/8/layout/vList4"/>
    <dgm:cxn modelId="{A123153A-D3A6-416B-93B2-F64E87CCB10C}" type="presParOf" srcId="{3A2102D0-D5CC-4825-82D5-AAAB2CE89788}" destId="{D9E418A4-1791-4904-B27B-608B7F332EEC}" srcOrd="0" destOrd="0" presId="urn:microsoft.com/office/officeart/2005/8/layout/vList4"/>
    <dgm:cxn modelId="{E4469CF2-02D5-45A0-8B9D-F537F23CAF6B}" type="presParOf" srcId="{3A2102D0-D5CC-4825-82D5-AAAB2CE89788}" destId="{7C57019A-9362-4060-A261-5DF563BA11DD}" srcOrd="1" destOrd="0" presId="urn:microsoft.com/office/officeart/2005/8/layout/vList4"/>
    <dgm:cxn modelId="{EFAEBACE-C885-4D0D-952D-611F924941E7}" type="presParOf" srcId="{3A2102D0-D5CC-4825-82D5-AAAB2CE89788}" destId="{3BA7F5A4-7CF6-4653-A43E-A570E173BBF9}" srcOrd="2" destOrd="0" presId="urn:microsoft.com/office/officeart/2005/8/layout/vList4"/>
    <dgm:cxn modelId="{A7E79E29-2E88-41E7-9F7C-1262E0C97B9A}" type="presParOf" srcId="{BCB00D93-7F7C-46BC-B070-408D05F1D9C3}" destId="{C9E01287-ED8F-488F-802F-A7B334A341D6}" srcOrd="3" destOrd="0" presId="urn:microsoft.com/office/officeart/2005/8/layout/vList4"/>
    <dgm:cxn modelId="{CE2F9F43-F0D8-4BA6-9746-BF7795E7196E}" type="presParOf" srcId="{BCB00D93-7F7C-46BC-B070-408D05F1D9C3}" destId="{C7451E93-ACB1-4909-A6D5-A65DFBBC54AD}" srcOrd="4" destOrd="0" presId="urn:microsoft.com/office/officeart/2005/8/layout/vList4"/>
    <dgm:cxn modelId="{50744B4E-7371-4723-BC86-B56136143756}" type="presParOf" srcId="{C7451E93-ACB1-4909-A6D5-A65DFBBC54AD}" destId="{A668F189-331A-4F4A-BBBE-74A0B0973A8F}" srcOrd="0" destOrd="0" presId="urn:microsoft.com/office/officeart/2005/8/layout/vList4"/>
    <dgm:cxn modelId="{056A9A69-2D19-4D7E-8807-79E444C22975}" type="presParOf" srcId="{C7451E93-ACB1-4909-A6D5-A65DFBBC54AD}" destId="{BAC262C2-F9F7-4B4F-B6DB-BCE60BDCE9FB}" srcOrd="1" destOrd="0" presId="urn:microsoft.com/office/officeart/2005/8/layout/vList4"/>
    <dgm:cxn modelId="{BED82DBD-0AB6-4C7B-8137-E998C83377D6}" type="presParOf" srcId="{C7451E93-ACB1-4909-A6D5-A65DFBBC54AD}" destId="{DF2D285C-5104-4E00-900C-056A6DCB250D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12380E-1005-4001-9B9B-426B4E743BC6}" type="doc">
      <dgm:prSet loTypeId="urn:microsoft.com/office/officeart/2005/8/layout/vList4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nb-NO"/>
        </a:p>
      </dgm:t>
    </dgm:pt>
    <dgm:pt modelId="{01D5529C-F040-4B2F-9329-133285F7CC07}">
      <dgm:prSet phldrT="[Text]"/>
      <dgm:spPr/>
      <dgm:t>
        <a:bodyPr/>
        <a:lstStyle/>
        <a:p>
          <a:r>
            <a:rPr lang="nb-NO" dirty="0" smtClean="0"/>
            <a:t>Floor space for rotation</a:t>
          </a:r>
          <a:endParaRPr lang="nb-NO" dirty="0"/>
        </a:p>
      </dgm:t>
    </dgm:pt>
    <dgm:pt modelId="{6A668962-A789-444F-AD62-587E59084691}" type="parTrans" cxnId="{4F633090-1A38-46F8-A255-D88CAEDE23C3}">
      <dgm:prSet/>
      <dgm:spPr/>
      <dgm:t>
        <a:bodyPr/>
        <a:lstStyle/>
        <a:p>
          <a:endParaRPr lang="nb-NO"/>
        </a:p>
      </dgm:t>
    </dgm:pt>
    <dgm:pt modelId="{33A50BA8-265A-41F7-A2EC-024F9F7A9F37}" type="sibTrans" cxnId="{4F633090-1A38-46F8-A255-D88CAEDE23C3}">
      <dgm:prSet/>
      <dgm:spPr/>
      <dgm:t>
        <a:bodyPr/>
        <a:lstStyle/>
        <a:p>
          <a:endParaRPr lang="nb-NO"/>
        </a:p>
      </dgm:t>
    </dgm:pt>
    <dgm:pt modelId="{C86C3913-4C47-4AC8-B3E9-D0CA73F10856}">
      <dgm:prSet phldrT="[Text]"/>
      <dgm:spPr/>
      <dgm:t>
        <a:bodyPr/>
        <a:lstStyle/>
        <a:p>
          <a:r>
            <a:rPr lang="nb-NO" dirty="0" smtClean="0"/>
            <a:t>9 </a:t>
          </a:r>
          <a:r>
            <a:rPr lang="nb-NO" dirty="0" smtClean="0"/>
            <a:t>m x </a:t>
          </a:r>
          <a:r>
            <a:rPr lang="nb-NO" dirty="0" smtClean="0"/>
            <a:t>10 </a:t>
          </a:r>
          <a:r>
            <a:rPr lang="nb-NO" dirty="0" smtClean="0"/>
            <a:t>m	or</a:t>
          </a:r>
          <a:endParaRPr lang="nb-NO" dirty="0"/>
        </a:p>
      </dgm:t>
    </dgm:pt>
    <dgm:pt modelId="{7A575C7D-2ADF-46A6-B36D-934E106DA29E}" type="parTrans" cxnId="{DF62B780-94B0-49D3-9E21-D983231696C0}">
      <dgm:prSet/>
      <dgm:spPr/>
      <dgm:t>
        <a:bodyPr/>
        <a:lstStyle/>
        <a:p>
          <a:endParaRPr lang="nb-NO"/>
        </a:p>
      </dgm:t>
    </dgm:pt>
    <dgm:pt modelId="{0DE5CF92-4403-4AEB-9FE3-25DD01F695C7}" type="sibTrans" cxnId="{DF62B780-94B0-49D3-9E21-D983231696C0}">
      <dgm:prSet/>
      <dgm:spPr/>
      <dgm:t>
        <a:bodyPr/>
        <a:lstStyle/>
        <a:p>
          <a:endParaRPr lang="nb-NO"/>
        </a:p>
      </dgm:t>
    </dgm:pt>
    <dgm:pt modelId="{7C16900E-25B4-47D1-A1D1-4726C5BF855B}">
      <dgm:prSet phldrT="[Text]"/>
      <dgm:spPr/>
      <dgm:t>
        <a:bodyPr/>
        <a:lstStyle/>
        <a:p>
          <a:r>
            <a:rPr lang="nb-NO" dirty="0" smtClean="0"/>
            <a:t>7 m x 5 m</a:t>
          </a:r>
          <a:endParaRPr lang="nb-NO" dirty="0"/>
        </a:p>
      </dgm:t>
    </dgm:pt>
    <dgm:pt modelId="{C01D3B35-56CB-4216-BB4F-EA44C1369416}" type="parTrans" cxnId="{1A6B2797-A254-452F-B1D6-1B6A54F2E005}">
      <dgm:prSet/>
      <dgm:spPr/>
      <dgm:t>
        <a:bodyPr/>
        <a:lstStyle/>
        <a:p>
          <a:endParaRPr lang="nb-NO"/>
        </a:p>
      </dgm:t>
    </dgm:pt>
    <dgm:pt modelId="{2488F4C4-A2B8-462B-8321-C355D7431AD1}" type="sibTrans" cxnId="{1A6B2797-A254-452F-B1D6-1B6A54F2E005}">
      <dgm:prSet/>
      <dgm:spPr/>
      <dgm:t>
        <a:bodyPr/>
        <a:lstStyle/>
        <a:p>
          <a:endParaRPr lang="nb-NO"/>
        </a:p>
      </dgm:t>
    </dgm:pt>
    <dgm:pt modelId="{879C16F5-19A8-40DB-B3DC-38268F075785}">
      <dgm:prSet phldrT="[Text]"/>
      <dgm:spPr/>
      <dgm:t>
        <a:bodyPr/>
        <a:lstStyle/>
        <a:p>
          <a:endParaRPr lang="nb-NO" dirty="0"/>
        </a:p>
      </dgm:t>
    </dgm:pt>
    <dgm:pt modelId="{F2EAC588-AE36-4B85-B178-F778721CBADF}">
      <dgm:prSet phldrT="[Text]"/>
      <dgm:spPr/>
      <dgm:t>
        <a:bodyPr/>
        <a:lstStyle/>
        <a:p>
          <a:r>
            <a:rPr lang="nb-NO" dirty="0" smtClean="0"/>
            <a:t>400 kW of cooling is foreseen</a:t>
          </a:r>
          <a:endParaRPr lang="nb-NO" dirty="0"/>
        </a:p>
      </dgm:t>
    </dgm:pt>
    <dgm:pt modelId="{7159C88F-B2D4-41E7-BA68-7D2455A7396C}">
      <dgm:prSet phldrT="[Text]"/>
      <dgm:spPr/>
      <dgm:t>
        <a:bodyPr/>
        <a:lstStyle/>
        <a:p>
          <a:r>
            <a:rPr lang="nb-NO" smtClean="0"/>
            <a:t>Water cooling</a:t>
          </a:r>
          <a:endParaRPr lang="nb-NO" dirty="0"/>
        </a:p>
      </dgm:t>
    </dgm:pt>
    <dgm:pt modelId="{26A5EA08-B4DD-4820-8327-12F43F72C002}" type="sibTrans" cxnId="{64770480-E713-4C41-A670-07671AC92B0A}">
      <dgm:prSet/>
      <dgm:spPr/>
      <dgm:t>
        <a:bodyPr/>
        <a:lstStyle/>
        <a:p>
          <a:endParaRPr lang="nb-NO"/>
        </a:p>
      </dgm:t>
    </dgm:pt>
    <dgm:pt modelId="{4FBEF659-D918-4018-AED3-0FC8F6DFEDD7}" type="parTrans" cxnId="{64770480-E713-4C41-A670-07671AC92B0A}">
      <dgm:prSet/>
      <dgm:spPr/>
      <dgm:t>
        <a:bodyPr/>
        <a:lstStyle/>
        <a:p>
          <a:endParaRPr lang="nb-NO"/>
        </a:p>
      </dgm:t>
    </dgm:pt>
    <dgm:pt modelId="{04670D15-28AA-4F51-996A-2A2BA92E326B}" type="sibTrans" cxnId="{1219A8A5-AB64-4229-AD0F-C64793ECF485}">
      <dgm:prSet/>
      <dgm:spPr/>
      <dgm:t>
        <a:bodyPr/>
        <a:lstStyle/>
        <a:p>
          <a:endParaRPr lang="nb-NO"/>
        </a:p>
      </dgm:t>
    </dgm:pt>
    <dgm:pt modelId="{082517D4-AD1B-4935-A2CA-5A2F96B8E375}" type="parTrans" cxnId="{1219A8A5-AB64-4229-AD0F-C64793ECF485}">
      <dgm:prSet/>
      <dgm:spPr/>
      <dgm:t>
        <a:bodyPr/>
        <a:lstStyle/>
        <a:p>
          <a:endParaRPr lang="nb-NO"/>
        </a:p>
      </dgm:t>
    </dgm:pt>
    <dgm:pt modelId="{62DDC33A-44F9-4A25-A54E-E40ADC05E371}" type="sibTrans" cxnId="{0226FA94-06AD-4E77-B68B-C462E2F6FF8B}">
      <dgm:prSet/>
      <dgm:spPr/>
      <dgm:t>
        <a:bodyPr/>
        <a:lstStyle/>
        <a:p>
          <a:endParaRPr lang="nb-NO"/>
        </a:p>
      </dgm:t>
    </dgm:pt>
    <dgm:pt modelId="{DCA7348C-AC33-48D1-8A4F-BE3AB4E2A48F}" type="parTrans" cxnId="{0226FA94-06AD-4E77-B68B-C462E2F6FF8B}">
      <dgm:prSet/>
      <dgm:spPr/>
      <dgm:t>
        <a:bodyPr/>
        <a:lstStyle/>
        <a:p>
          <a:endParaRPr lang="nb-NO"/>
        </a:p>
      </dgm:t>
    </dgm:pt>
    <dgm:pt modelId="{A2620B6B-4CE0-4F03-AF6F-D8BF1464CC85}">
      <dgm:prSet phldrT="[Text]"/>
      <dgm:spPr/>
      <dgm:t>
        <a:bodyPr/>
        <a:lstStyle/>
        <a:p>
          <a:r>
            <a:rPr lang="nb-NO" dirty="0" smtClean="0"/>
            <a:t>Safety as for usual for MINIBALL</a:t>
          </a:r>
          <a:endParaRPr lang="nb-NO" dirty="0"/>
        </a:p>
      </dgm:t>
    </dgm:pt>
    <dgm:pt modelId="{85871104-5D64-48A0-A610-360916B1958A}">
      <dgm:prSet phldrT="[Text]"/>
      <dgm:spPr/>
      <dgm:t>
        <a:bodyPr/>
        <a:lstStyle/>
        <a:p>
          <a:r>
            <a:rPr lang="nb-NO" dirty="0" smtClean="0"/>
            <a:t>Vacuum</a:t>
          </a:r>
          <a:endParaRPr lang="nb-NO" dirty="0"/>
        </a:p>
      </dgm:t>
    </dgm:pt>
    <dgm:pt modelId="{7E51122A-DBD3-4262-89E9-A9DEBDC3E78B}">
      <dgm:prSet phldrT="[Text]"/>
      <dgm:spPr/>
      <dgm:t>
        <a:bodyPr/>
        <a:lstStyle/>
        <a:p>
          <a:r>
            <a:rPr lang="nb-NO" dirty="0" smtClean="0"/>
            <a:t>Power for magnets and dipoles</a:t>
          </a:r>
          <a:endParaRPr lang="nb-NO" dirty="0"/>
        </a:p>
      </dgm:t>
    </dgm:pt>
    <dgm:pt modelId="{7715921F-A27E-4CBA-BF55-F881B9EEACF7}" type="sibTrans" cxnId="{FA3A98C8-64DF-4C0D-A7B1-A4C436A3C896}">
      <dgm:prSet/>
      <dgm:spPr/>
      <dgm:t>
        <a:bodyPr/>
        <a:lstStyle/>
        <a:p>
          <a:endParaRPr lang="nb-NO"/>
        </a:p>
      </dgm:t>
    </dgm:pt>
    <dgm:pt modelId="{A16B58E5-F8DE-400B-B010-A4D5D1094DAF}" type="parTrans" cxnId="{FA3A98C8-64DF-4C0D-A7B1-A4C436A3C896}">
      <dgm:prSet/>
      <dgm:spPr/>
      <dgm:t>
        <a:bodyPr/>
        <a:lstStyle/>
        <a:p>
          <a:endParaRPr lang="nb-NO"/>
        </a:p>
      </dgm:t>
    </dgm:pt>
    <dgm:pt modelId="{650932B7-D96F-4D5B-9784-9EDE9E148360}" type="sibTrans" cxnId="{C39B3A21-AE6A-4659-BB94-082B01E0BFBB}">
      <dgm:prSet/>
      <dgm:spPr/>
      <dgm:t>
        <a:bodyPr/>
        <a:lstStyle/>
        <a:p>
          <a:endParaRPr lang="nb-NO"/>
        </a:p>
      </dgm:t>
    </dgm:pt>
    <dgm:pt modelId="{A893BE51-F038-4957-80FC-D1475237DD1D}" type="parTrans" cxnId="{C39B3A21-AE6A-4659-BB94-082B01E0BFBB}">
      <dgm:prSet/>
      <dgm:spPr/>
      <dgm:t>
        <a:bodyPr/>
        <a:lstStyle/>
        <a:p>
          <a:endParaRPr lang="nb-NO"/>
        </a:p>
      </dgm:t>
    </dgm:pt>
    <dgm:pt modelId="{E35ECBBF-1518-4281-B51B-C194A6FB7DEF}" type="sibTrans" cxnId="{21717E02-6BAC-428B-AB9E-FD79B11CE6F9}">
      <dgm:prSet/>
      <dgm:spPr/>
      <dgm:t>
        <a:bodyPr/>
        <a:lstStyle/>
        <a:p>
          <a:endParaRPr lang="nb-NO"/>
        </a:p>
      </dgm:t>
    </dgm:pt>
    <dgm:pt modelId="{00C66E8C-7FE0-4CA8-95B1-3F32C8F393FC}" type="parTrans" cxnId="{21717E02-6BAC-428B-AB9E-FD79B11CE6F9}">
      <dgm:prSet/>
      <dgm:spPr/>
      <dgm:t>
        <a:bodyPr/>
        <a:lstStyle/>
        <a:p>
          <a:endParaRPr lang="nb-NO"/>
        </a:p>
      </dgm:t>
    </dgm:pt>
    <dgm:pt modelId="{9B0E0D45-6C20-4310-9296-73200B88E1D1}" type="pres">
      <dgm:prSet presAssocID="{8912380E-1005-4001-9B9B-426B4E743BC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b-NO"/>
        </a:p>
      </dgm:t>
    </dgm:pt>
    <dgm:pt modelId="{9CFB5086-BC11-4878-9895-1049C2D4BB8E}" type="pres">
      <dgm:prSet presAssocID="{01D5529C-F040-4B2F-9329-133285F7CC07}" presName="comp" presStyleCnt="0"/>
      <dgm:spPr/>
    </dgm:pt>
    <dgm:pt modelId="{1E16F6C6-7F6E-4207-9AB4-06005BF40283}" type="pres">
      <dgm:prSet presAssocID="{01D5529C-F040-4B2F-9329-133285F7CC07}" presName="box" presStyleLbl="node1" presStyleIdx="0" presStyleCnt="3"/>
      <dgm:spPr/>
      <dgm:t>
        <a:bodyPr/>
        <a:lstStyle/>
        <a:p>
          <a:endParaRPr lang="nb-NO"/>
        </a:p>
      </dgm:t>
    </dgm:pt>
    <dgm:pt modelId="{89C3944B-C4F3-4706-99F5-8141F0C77DBF}" type="pres">
      <dgm:prSet presAssocID="{01D5529C-F040-4B2F-9329-133285F7CC07}" presName="img" presStyleLbl="fgImgPlace1" presStyleIdx="0" presStyleCnt="3" custLinFactNeighborX="-298" custLinFactNeighborY="285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nb-NO"/>
        </a:p>
      </dgm:t>
    </dgm:pt>
    <dgm:pt modelId="{2A14C14D-5204-4804-8519-51320CC35274}" type="pres">
      <dgm:prSet presAssocID="{01D5529C-F040-4B2F-9329-133285F7CC07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b-NO"/>
        </a:p>
      </dgm:t>
    </dgm:pt>
    <dgm:pt modelId="{1F42E5EF-45CB-461A-A9E2-951D6EEB2248}" type="pres">
      <dgm:prSet presAssocID="{33A50BA8-265A-41F7-A2EC-024F9F7A9F37}" presName="spacer" presStyleCnt="0"/>
      <dgm:spPr/>
    </dgm:pt>
    <dgm:pt modelId="{32E07712-D212-41C0-B6C6-A87E284C805D}" type="pres">
      <dgm:prSet presAssocID="{7159C88F-B2D4-41E7-BA68-7D2455A7396C}" presName="comp" presStyleCnt="0"/>
      <dgm:spPr/>
    </dgm:pt>
    <dgm:pt modelId="{7AB8FF5E-A404-44B1-90F9-E33D01C6C299}" type="pres">
      <dgm:prSet presAssocID="{7159C88F-B2D4-41E7-BA68-7D2455A7396C}" presName="box" presStyleLbl="node1" presStyleIdx="1" presStyleCnt="3"/>
      <dgm:spPr/>
      <dgm:t>
        <a:bodyPr/>
        <a:lstStyle/>
        <a:p>
          <a:endParaRPr lang="nb-NO"/>
        </a:p>
      </dgm:t>
    </dgm:pt>
    <dgm:pt modelId="{A0F9B109-D2DF-41D0-9301-31DD5C5D6A80}" type="pres">
      <dgm:prSet presAssocID="{7159C88F-B2D4-41E7-BA68-7D2455A7396C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F0EDF2EE-3B0C-4F60-8BA6-2DE74057320B}" type="pres">
      <dgm:prSet presAssocID="{7159C88F-B2D4-41E7-BA68-7D2455A7396C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b-NO"/>
        </a:p>
      </dgm:t>
    </dgm:pt>
    <dgm:pt modelId="{5417FE3F-946A-44FB-8BB5-6B77C11499AB}" type="pres">
      <dgm:prSet presAssocID="{26A5EA08-B4DD-4820-8327-12F43F72C002}" presName="spacer" presStyleCnt="0"/>
      <dgm:spPr/>
    </dgm:pt>
    <dgm:pt modelId="{19EADF73-6C99-4875-9BBD-CCC064E656A6}" type="pres">
      <dgm:prSet presAssocID="{7E51122A-DBD3-4262-89E9-A9DEBDC3E78B}" presName="comp" presStyleCnt="0"/>
      <dgm:spPr/>
    </dgm:pt>
    <dgm:pt modelId="{2A824BD9-F837-47FF-8C9B-1654E8898454}" type="pres">
      <dgm:prSet presAssocID="{7E51122A-DBD3-4262-89E9-A9DEBDC3E78B}" presName="box" presStyleLbl="node1" presStyleIdx="2" presStyleCnt="3"/>
      <dgm:spPr/>
      <dgm:t>
        <a:bodyPr/>
        <a:lstStyle/>
        <a:p>
          <a:endParaRPr lang="nb-NO"/>
        </a:p>
      </dgm:t>
    </dgm:pt>
    <dgm:pt modelId="{DDF0C80F-904D-46CC-B731-1A1E0FF4FB41}" type="pres">
      <dgm:prSet presAssocID="{7E51122A-DBD3-4262-89E9-A9DEBDC3E78B}" presName="img" presStyleLbl="fgImgPlace1" presStyleIdx="2" presStyleCnt="3" custLinFactNeighborX="-298" custLinFactNeighborY="-8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nb-NO"/>
        </a:p>
      </dgm:t>
    </dgm:pt>
    <dgm:pt modelId="{34B810A2-5862-4E9D-83AA-086CF7E62566}" type="pres">
      <dgm:prSet presAssocID="{7E51122A-DBD3-4262-89E9-A9DEBDC3E78B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b-NO"/>
        </a:p>
      </dgm:t>
    </dgm:pt>
  </dgm:ptLst>
  <dgm:cxnLst>
    <dgm:cxn modelId="{1219A8A5-AB64-4229-AD0F-C64793ECF485}" srcId="{7159C88F-B2D4-41E7-BA68-7D2455A7396C}" destId="{879C16F5-19A8-40DB-B3DC-38268F075785}" srcOrd="1" destOrd="0" parTransId="{082517D4-AD1B-4935-A2CA-5A2F96B8E375}" sibTransId="{04670D15-28AA-4F51-996A-2A2BA92E326B}"/>
    <dgm:cxn modelId="{A4AFE2CF-42BC-432B-9B9D-A0544F736AAB}" type="presOf" srcId="{7E51122A-DBD3-4262-89E9-A9DEBDC3E78B}" destId="{2A824BD9-F837-47FF-8C9B-1654E8898454}" srcOrd="0" destOrd="0" presId="urn:microsoft.com/office/officeart/2005/8/layout/vList4"/>
    <dgm:cxn modelId="{0226FA94-06AD-4E77-B68B-C462E2F6FF8B}" srcId="{7159C88F-B2D4-41E7-BA68-7D2455A7396C}" destId="{F2EAC588-AE36-4B85-B178-F778721CBADF}" srcOrd="0" destOrd="0" parTransId="{DCA7348C-AC33-48D1-8A4F-BE3AB4E2A48F}" sibTransId="{62DDC33A-44F9-4A25-A54E-E40ADC05E371}"/>
    <dgm:cxn modelId="{C39B3A21-AE6A-4659-BB94-082B01E0BFBB}" srcId="{7E51122A-DBD3-4262-89E9-A9DEBDC3E78B}" destId="{A2620B6B-4CE0-4F03-AF6F-D8BF1464CC85}" srcOrd="1" destOrd="0" parTransId="{A893BE51-F038-4957-80FC-D1475237DD1D}" sibTransId="{650932B7-D96F-4D5B-9784-9EDE9E148360}"/>
    <dgm:cxn modelId="{8F7AA593-096E-4895-A626-70EE05BB73FE}" type="presOf" srcId="{8912380E-1005-4001-9B9B-426B4E743BC6}" destId="{9B0E0D45-6C20-4310-9296-73200B88E1D1}" srcOrd="0" destOrd="0" presId="urn:microsoft.com/office/officeart/2005/8/layout/vList4"/>
    <dgm:cxn modelId="{21717E02-6BAC-428B-AB9E-FD79B11CE6F9}" srcId="{7E51122A-DBD3-4262-89E9-A9DEBDC3E78B}" destId="{85871104-5D64-48A0-A610-360916B1958A}" srcOrd="0" destOrd="0" parTransId="{00C66E8C-7FE0-4CA8-95B1-3F32C8F393FC}" sibTransId="{E35ECBBF-1518-4281-B51B-C194A6FB7DEF}"/>
    <dgm:cxn modelId="{0302EA07-8FFE-46C9-B190-8E344EEC2A62}" type="presOf" srcId="{7E51122A-DBD3-4262-89E9-A9DEBDC3E78B}" destId="{34B810A2-5862-4E9D-83AA-086CF7E62566}" srcOrd="1" destOrd="0" presId="urn:microsoft.com/office/officeart/2005/8/layout/vList4"/>
    <dgm:cxn modelId="{1A6B2797-A254-452F-B1D6-1B6A54F2E005}" srcId="{01D5529C-F040-4B2F-9329-133285F7CC07}" destId="{7C16900E-25B4-47D1-A1D1-4726C5BF855B}" srcOrd="1" destOrd="0" parTransId="{C01D3B35-56CB-4216-BB4F-EA44C1369416}" sibTransId="{2488F4C4-A2B8-462B-8321-C355D7431AD1}"/>
    <dgm:cxn modelId="{32788EB8-7626-4102-95A9-9D02A7674CF6}" type="presOf" srcId="{879C16F5-19A8-40DB-B3DC-38268F075785}" destId="{7AB8FF5E-A404-44B1-90F9-E33D01C6C299}" srcOrd="0" destOrd="2" presId="urn:microsoft.com/office/officeart/2005/8/layout/vList4"/>
    <dgm:cxn modelId="{FA4D107E-C86D-4F92-86B7-CE9C9EA391C2}" type="presOf" srcId="{7C16900E-25B4-47D1-A1D1-4726C5BF855B}" destId="{2A14C14D-5204-4804-8519-51320CC35274}" srcOrd="1" destOrd="2" presId="urn:microsoft.com/office/officeart/2005/8/layout/vList4"/>
    <dgm:cxn modelId="{4AC44B80-5C78-4979-B640-4091F5080563}" type="presOf" srcId="{7159C88F-B2D4-41E7-BA68-7D2455A7396C}" destId="{7AB8FF5E-A404-44B1-90F9-E33D01C6C299}" srcOrd="0" destOrd="0" presId="urn:microsoft.com/office/officeart/2005/8/layout/vList4"/>
    <dgm:cxn modelId="{74A67F5B-CDAD-4E5C-B247-DCFD3595D10F}" type="presOf" srcId="{879C16F5-19A8-40DB-B3DC-38268F075785}" destId="{F0EDF2EE-3B0C-4F60-8BA6-2DE74057320B}" srcOrd="1" destOrd="2" presId="urn:microsoft.com/office/officeart/2005/8/layout/vList4"/>
    <dgm:cxn modelId="{B14E3D06-6B3C-44CD-84D5-C00DB9235E25}" type="presOf" srcId="{01D5529C-F040-4B2F-9329-133285F7CC07}" destId="{1E16F6C6-7F6E-4207-9AB4-06005BF40283}" srcOrd="0" destOrd="0" presId="urn:microsoft.com/office/officeart/2005/8/layout/vList4"/>
    <dgm:cxn modelId="{64770480-E713-4C41-A670-07671AC92B0A}" srcId="{8912380E-1005-4001-9B9B-426B4E743BC6}" destId="{7159C88F-B2D4-41E7-BA68-7D2455A7396C}" srcOrd="1" destOrd="0" parTransId="{4FBEF659-D918-4018-AED3-0FC8F6DFEDD7}" sibTransId="{26A5EA08-B4DD-4820-8327-12F43F72C002}"/>
    <dgm:cxn modelId="{2229598B-E0D7-4D45-9807-E911CB76CA80}" type="presOf" srcId="{7C16900E-25B4-47D1-A1D1-4726C5BF855B}" destId="{1E16F6C6-7F6E-4207-9AB4-06005BF40283}" srcOrd="0" destOrd="2" presId="urn:microsoft.com/office/officeart/2005/8/layout/vList4"/>
    <dgm:cxn modelId="{7A8C0B6C-CE95-4B61-AF3A-A332786C3D28}" type="presOf" srcId="{F2EAC588-AE36-4B85-B178-F778721CBADF}" destId="{F0EDF2EE-3B0C-4F60-8BA6-2DE74057320B}" srcOrd="1" destOrd="1" presId="urn:microsoft.com/office/officeart/2005/8/layout/vList4"/>
    <dgm:cxn modelId="{69131767-6601-4EE3-B783-3A058F39B8CB}" type="presOf" srcId="{C86C3913-4C47-4AC8-B3E9-D0CA73F10856}" destId="{1E16F6C6-7F6E-4207-9AB4-06005BF40283}" srcOrd="0" destOrd="1" presId="urn:microsoft.com/office/officeart/2005/8/layout/vList4"/>
    <dgm:cxn modelId="{B31F968B-8552-4E33-A584-A9978F3F1322}" type="presOf" srcId="{01D5529C-F040-4B2F-9329-133285F7CC07}" destId="{2A14C14D-5204-4804-8519-51320CC35274}" srcOrd="1" destOrd="0" presId="urn:microsoft.com/office/officeart/2005/8/layout/vList4"/>
    <dgm:cxn modelId="{4F633090-1A38-46F8-A255-D88CAEDE23C3}" srcId="{8912380E-1005-4001-9B9B-426B4E743BC6}" destId="{01D5529C-F040-4B2F-9329-133285F7CC07}" srcOrd="0" destOrd="0" parTransId="{6A668962-A789-444F-AD62-587E59084691}" sibTransId="{33A50BA8-265A-41F7-A2EC-024F9F7A9F37}"/>
    <dgm:cxn modelId="{2691567E-D088-4EA5-BD8F-9A144E8E6D78}" type="presOf" srcId="{85871104-5D64-48A0-A610-360916B1958A}" destId="{2A824BD9-F837-47FF-8C9B-1654E8898454}" srcOrd="0" destOrd="1" presId="urn:microsoft.com/office/officeart/2005/8/layout/vList4"/>
    <dgm:cxn modelId="{6583AFF8-1500-426E-AD70-943994B62BD8}" type="presOf" srcId="{C86C3913-4C47-4AC8-B3E9-D0CA73F10856}" destId="{2A14C14D-5204-4804-8519-51320CC35274}" srcOrd="1" destOrd="1" presId="urn:microsoft.com/office/officeart/2005/8/layout/vList4"/>
    <dgm:cxn modelId="{EB498A5D-17D8-4CE3-B4AC-F26F3C3EEDA9}" type="presOf" srcId="{A2620B6B-4CE0-4F03-AF6F-D8BF1464CC85}" destId="{2A824BD9-F837-47FF-8C9B-1654E8898454}" srcOrd="0" destOrd="2" presId="urn:microsoft.com/office/officeart/2005/8/layout/vList4"/>
    <dgm:cxn modelId="{B196DA41-82DA-40A1-9E5B-5C596EE06677}" type="presOf" srcId="{F2EAC588-AE36-4B85-B178-F778721CBADF}" destId="{7AB8FF5E-A404-44B1-90F9-E33D01C6C299}" srcOrd="0" destOrd="1" presId="urn:microsoft.com/office/officeart/2005/8/layout/vList4"/>
    <dgm:cxn modelId="{23547143-0CB2-409F-971F-3BC328164D55}" type="presOf" srcId="{A2620B6B-4CE0-4F03-AF6F-D8BF1464CC85}" destId="{34B810A2-5862-4E9D-83AA-086CF7E62566}" srcOrd="1" destOrd="2" presId="urn:microsoft.com/office/officeart/2005/8/layout/vList4"/>
    <dgm:cxn modelId="{4523817C-A40E-44E4-BD6B-361510139FF7}" type="presOf" srcId="{85871104-5D64-48A0-A610-360916B1958A}" destId="{34B810A2-5862-4E9D-83AA-086CF7E62566}" srcOrd="1" destOrd="1" presId="urn:microsoft.com/office/officeart/2005/8/layout/vList4"/>
    <dgm:cxn modelId="{DF62B780-94B0-49D3-9E21-D983231696C0}" srcId="{01D5529C-F040-4B2F-9329-133285F7CC07}" destId="{C86C3913-4C47-4AC8-B3E9-D0CA73F10856}" srcOrd="0" destOrd="0" parTransId="{7A575C7D-2ADF-46A6-B36D-934E106DA29E}" sibTransId="{0DE5CF92-4403-4AEB-9FE3-25DD01F695C7}"/>
    <dgm:cxn modelId="{E5317A34-A494-4731-84D4-91899798FA9A}" type="presOf" srcId="{7159C88F-B2D4-41E7-BA68-7D2455A7396C}" destId="{F0EDF2EE-3B0C-4F60-8BA6-2DE74057320B}" srcOrd="1" destOrd="0" presId="urn:microsoft.com/office/officeart/2005/8/layout/vList4"/>
    <dgm:cxn modelId="{FA3A98C8-64DF-4C0D-A7B1-A4C436A3C896}" srcId="{8912380E-1005-4001-9B9B-426B4E743BC6}" destId="{7E51122A-DBD3-4262-89E9-A9DEBDC3E78B}" srcOrd="2" destOrd="0" parTransId="{A16B58E5-F8DE-400B-B010-A4D5D1094DAF}" sibTransId="{7715921F-A27E-4CBA-BF55-F881B9EEACF7}"/>
    <dgm:cxn modelId="{7A4FCB9A-DA26-47F4-A804-966797C35C6B}" type="presParOf" srcId="{9B0E0D45-6C20-4310-9296-73200B88E1D1}" destId="{9CFB5086-BC11-4878-9895-1049C2D4BB8E}" srcOrd="0" destOrd="0" presId="urn:microsoft.com/office/officeart/2005/8/layout/vList4"/>
    <dgm:cxn modelId="{FE6E5F5D-0950-480E-AD6B-B9F5366616CB}" type="presParOf" srcId="{9CFB5086-BC11-4878-9895-1049C2D4BB8E}" destId="{1E16F6C6-7F6E-4207-9AB4-06005BF40283}" srcOrd="0" destOrd="0" presId="urn:microsoft.com/office/officeart/2005/8/layout/vList4"/>
    <dgm:cxn modelId="{AF77677A-284A-4E33-A399-278A508D1ED2}" type="presParOf" srcId="{9CFB5086-BC11-4878-9895-1049C2D4BB8E}" destId="{89C3944B-C4F3-4706-99F5-8141F0C77DBF}" srcOrd="1" destOrd="0" presId="urn:microsoft.com/office/officeart/2005/8/layout/vList4"/>
    <dgm:cxn modelId="{0C9E3FCB-6362-43B7-8CFC-13371C5EEB2E}" type="presParOf" srcId="{9CFB5086-BC11-4878-9895-1049C2D4BB8E}" destId="{2A14C14D-5204-4804-8519-51320CC35274}" srcOrd="2" destOrd="0" presId="urn:microsoft.com/office/officeart/2005/8/layout/vList4"/>
    <dgm:cxn modelId="{3063FF46-D043-4584-ABA5-5F737EBF44A5}" type="presParOf" srcId="{9B0E0D45-6C20-4310-9296-73200B88E1D1}" destId="{1F42E5EF-45CB-461A-A9E2-951D6EEB2248}" srcOrd="1" destOrd="0" presId="urn:microsoft.com/office/officeart/2005/8/layout/vList4"/>
    <dgm:cxn modelId="{21891E40-B948-46CC-9644-95727AC32B60}" type="presParOf" srcId="{9B0E0D45-6C20-4310-9296-73200B88E1D1}" destId="{32E07712-D212-41C0-B6C6-A87E284C805D}" srcOrd="2" destOrd="0" presId="urn:microsoft.com/office/officeart/2005/8/layout/vList4"/>
    <dgm:cxn modelId="{47BE65CB-57C6-486D-B39A-007D002A2F97}" type="presParOf" srcId="{32E07712-D212-41C0-B6C6-A87E284C805D}" destId="{7AB8FF5E-A404-44B1-90F9-E33D01C6C299}" srcOrd="0" destOrd="0" presId="urn:microsoft.com/office/officeart/2005/8/layout/vList4"/>
    <dgm:cxn modelId="{6205ABE8-5C2F-4459-83CC-D7522A40793E}" type="presParOf" srcId="{32E07712-D212-41C0-B6C6-A87E284C805D}" destId="{A0F9B109-D2DF-41D0-9301-31DD5C5D6A80}" srcOrd="1" destOrd="0" presId="urn:microsoft.com/office/officeart/2005/8/layout/vList4"/>
    <dgm:cxn modelId="{DCA04FA6-994D-4ECA-A53C-BB9CAA5AC3E0}" type="presParOf" srcId="{32E07712-D212-41C0-B6C6-A87E284C805D}" destId="{F0EDF2EE-3B0C-4F60-8BA6-2DE74057320B}" srcOrd="2" destOrd="0" presId="urn:microsoft.com/office/officeart/2005/8/layout/vList4"/>
    <dgm:cxn modelId="{15EF2691-4A11-45FB-B0C3-4CFA06100D50}" type="presParOf" srcId="{9B0E0D45-6C20-4310-9296-73200B88E1D1}" destId="{5417FE3F-946A-44FB-8BB5-6B77C11499AB}" srcOrd="3" destOrd="0" presId="urn:microsoft.com/office/officeart/2005/8/layout/vList4"/>
    <dgm:cxn modelId="{745E80EF-31D9-4D9B-803F-F0CDEF536165}" type="presParOf" srcId="{9B0E0D45-6C20-4310-9296-73200B88E1D1}" destId="{19EADF73-6C99-4875-9BBD-CCC064E656A6}" srcOrd="4" destOrd="0" presId="urn:microsoft.com/office/officeart/2005/8/layout/vList4"/>
    <dgm:cxn modelId="{278D15EA-A603-464F-83C7-A3A5FCE71F0D}" type="presParOf" srcId="{19EADF73-6C99-4875-9BBD-CCC064E656A6}" destId="{2A824BD9-F837-47FF-8C9B-1654E8898454}" srcOrd="0" destOrd="0" presId="urn:microsoft.com/office/officeart/2005/8/layout/vList4"/>
    <dgm:cxn modelId="{FA9CCC13-92BA-440C-8318-54A191FC7DAA}" type="presParOf" srcId="{19EADF73-6C99-4875-9BBD-CCC064E656A6}" destId="{DDF0C80F-904D-46CC-B731-1A1E0FF4FB41}" srcOrd="1" destOrd="0" presId="urn:microsoft.com/office/officeart/2005/8/layout/vList4"/>
    <dgm:cxn modelId="{41AD6478-F1BB-4ABC-89FD-C4E61F64FD62}" type="presParOf" srcId="{19EADF73-6C99-4875-9BBD-CCC064E656A6}" destId="{34B810A2-5862-4E9D-83AA-086CF7E62566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D13EC14-0D9F-42B8-B049-99D93A7193B6}">
      <dsp:nvSpPr>
        <dsp:cNvPr id="0" name=""/>
        <dsp:cNvSpPr/>
      </dsp:nvSpPr>
      <dsp:spPr>
        <a:xfrm>
          <a:off x="0" y="0"/>
          <a:ext cx="4041775" cy="1214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b-NO" sz="1700" kern="1200" dirty="0" smtClean="0"/>
            <a:t>2 mm beamspot (95% rms)</a:t>
          </a:r>
          <a:endParaRPr lang="nb-NO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b-NO" sz="1300" kern="1200" dirty="0" smtClean="0"/>
            <a:t>Angular divergence &lt; 2 degrees</a:t>
          </a:r>
          <a:endParaRPr lang="nb-NO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b-NO" sz="1300" kern="1200" dirty="0" smtClean="0"/>
            <a:t>Achromatic beam at the secondary target</a:t>
          </a:r>
          <a:endParaRPr lang="nb-NO" sz="1300" kern="1200" dirty="0"/>
        </a:p>
      </dsp:txBody>
      <dsp:txXfrm>
        <a:off x="929798" y="0"/>
        <a:ext cx="3111976" cy="1214437"/>
      </dsp:txXfrm>
    </dsp:sp>
    <dsp:sp modelId="{97940891-EBF8-4F05-912D-0C0B95F22F73}">
      <dsp:nvSpPr>
        <dsp:cNvPr id="0" name=""/>
        <dsp:cNvSpPr/>
      </dsp:nvSpPr>
      <dsp:spPr>
        <a:xfrm>
          <a:off x="121443" y="121443"/>
          <a:ext cx="808355" cy="97155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9E418A4-1791-4904-B27B-608B7F332EEC}">
      <dsp:nvSpPr>
        <dsp:cNvPr id="0" name=""/>
        <dsp:cNvSpPr/>
      </dsp:nvSpPr>
      <dsp:spPr>
        <a:xfrm>
          <a:off x="0" y="1335881"/>
          <a:ext cx="4041775" cy="1214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b-NO" sz="1700" kern="1200" dirty="0" smtClean="0"/>
            <a:t>Long release time from EBIS</a:t>
          </a:r>
          <a:endParaRPr lang="nb-NO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b-NO" sz="1300" kern="1200" dirty="0" smtClean="0"/>
            <a:t>Instantenous rates &lt; 10E5</a:t>
          </a:r>
          <a:endParaRPr lang="nb-NO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~100 ns bunch separation from the LINAC </a:t>
          </a:r>
          <a:endParaRPr lang="nb-NO" sz="1300" kern="1200" dirty="0"/>
        </a:p>
      </dsp:txBody>
      <dsp:txXfrm>
        <a:off x="929798" y="1335881"/>
        <a:ext cx="3111976" cy="1214437"/>
      </dsp:txXfrm>
    </dsp:sp>
    <dsp:sp modelId="{7C57019A-9362-4060-A261-5DF563BA11DD}">
      <dsp:nvSpPr>
        <dsp:cNvPr id="0" name=""/>
        <dsp:cNvSpPr/>
      </dsp:nvSpPr>
      <dsp:spPr>
        <a:xfrm>
          <a:off x="68262" y="1435105"/>
          <a:ext cx="808355" cy="97155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668F189-331A-4F4A-BBBE-74A0B0973A8F}">
      <dsp:nvSpPr>
        <dsp:cNvPr id="0" name=""/>
        <dsp:cNvSpPr/>
      </dsp:nvSpPr>
      <dsp:spPr>
        <a:xfrm>
          <a:off x="0" y="2671762"/>
          <a:ext cx="4041775" cy="1214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b-NO" sz="1700" kern="1200" dirty="0" smtClean="0"/>
            <a:t>dE/E &lt; 0.5 FWHM</a:t>
          </a:r>
          <a:endParaRPr lang="nb-NO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b-NO" sz="1300" kern="1200" dirty="0" smtClean="0"/>
            <a:t> Variable energy</a:t>
          </a:r>
          <a:endParaRPr lang="nb-NO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b-NO" sz="1300" kern="1200" dirty="0" smtClean="0"/>
            <a:t>5</a:t>
          </a:r>
          <a:r>
            <a:rPr lang="nb-NO" sz="1300" kern="1200" baseline="0" dirty="0" smtClean="0"/>
            <a:t> – 10 MeV/u beams</a:t>
          </a:r>
          <a:endParaRPr lang="nb-NO" sz="1300" kern="1200" baseline="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b-NO" sz="1300" kern="1200" baseline="0" dirty="0" smtClean="0"/>
            <a:t>For intensities and isotopes, see the physics LOI</a:t>
          </a:r>
          <a:endParaRPr lang="nb-NO" sz="1300" kern="1200" baseline="0" dirty="0"/>
        </a:p>
      </dsp:txBody>
      <dsp:txXfrm>
        <a:off x="929798" y="2671762"/>
        <a:ext cx="3111976" cy="1214437"/>
      </dsp:txXfrm>
    </dsp:sp>
    <dsp:sp modelId="{BAC262C2-F9F7-4B4F-B6DB-BCE60BDCE9FB}">
      <dsp:nvSpPr>
        <dsp:cNvPr id="0" name=""/>
        <dsp:cNvSpPr/>
      </dsp:nvSpPr>
      <dsp:spPr>
        <a:xfrm>
          <a:off x="121443" y="2793206"/>
          <a:ext cx="808355" cy="97155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16F6C6-7F6E-4207-9AB4-06005BF40283}">
      <dsp:nvSpPr>
        <dsp:cNvPr id="0" name=""/>
        <dsp:cNvSpPr/>
      </dsp:nvSpPr>
      <dsp:spPr>
        <a:xfrm>
          <a:off x="0" y="0"/>
          <a:ext cx="4041775" cy="1214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b-NO" sz="1900" kern="1200" dirty="0" smtClean="0"/>
            <a:t>Floor space for rotation</a:t>
          </a:r>
          <a:endParaRPr lang="nb-NO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b-NO" sz="1500" kern="1200" dirty="0" smtClean="0"/>
            <a:t>9 </a:t>
          </a:r>
          <a:r>
            <a:rPr lang="nb-NO" sz="1500" kern="1200" dirty="0" smtClean="0"/>
            <a:t>m x </a:t>
          </a:r>
          <a:r>
            <a:rPr lang="nb-NO" sz="1500" kern="1200" dirty="0" smtClean="0"/>
            <a:t>10 </a:t>
          </a:r>
          <a:r>
            <a:rPr lang="nb-NO" sz="1500" kern="1200" dirty="0" smtClean="0"/>
            <a:t>m	or</a:t>
          </a:r>
          <a:endParaRPr lang="nb-NO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b-NO" sz="1500" kern="1200" dirty="0" smtClean="0"/>
            <a:t>7 m x 5 m</a:t>
          </a:r>
          <a:endParaRPr lang="nb-NO" sz="1500" kern="1200" dirty="0"/>
        </a:p>
      </dsp:txBody>
      <dsp:txXfrm>
        <a:off x="929798" y="0"/>
        <a:ext cx="3111976" cy="1214437"/>
      </dsp:txXfrm>
    </dsp:sp>
    <dsp:sp modelId="{89C3944B-C4F3-4706-99F5-8141F0C77DBF}">
      <dsp:nvSpPr>
        <dsp:cNvPr id="0" name=""/>
        <dsp:cNvSpPr/>
      </dsp:nvSpPr>
      <dsp:spPr>
        <a:xfrm>
          <a:off x="119034" y="149220"/>
          <a:ext cx="808355" cy="97155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AB8FF5E-A404-44B1-90F9-E33D01C6C299}">
      <dsp:nvSpPr>
        <dsp:cNvPr id="0" name=""/>
        <dsp:cNvSpPr/>
      </dsp:nvSpPr>
      <dsp:spPr>
        <a:xfrm>
          <a:off x="0" y="1335881"/>
          <a:ext cx="4041775" cy="1214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b-NO" sz="1900" kern="1200" smtClean="0"/>
            <a:t>Water cooling</a:t>
          </a:r>
          <a:endParaRPr lang="nb-NO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b-NO" sz="1500" kern="1200" dirty="0" smtClean="0"/>
            <a:t>400 kW of cooling is foreseen</a:t>
          </a:r>
          <a:endParaRPr lang="nb-NO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nb-NO" sz="1500" kern="1200" dirty="0"/>
        </a:p>
      </dsp:txBody>
      <dsp:txXfrm>
        <a:off x="929798" y="1335881"/>
        <a:ext cx="3111976" cy="1214437"/>
      </dsp:txXfrm>
    </dsp:sp>
    <dsp:sp modelId="{A0F9B109-D2DF-41D0-9301-31DD5C5D6A80}">
      <dsp:nvSpPr>
        <dsp:cNvPr id="0" name=""/>
        <dsp:cNvSpPr/>
      </dsp:nvSpPr>
      <dsp:spPr>
        <a:xfrm>
          <a:off x="121443" y="1457325"/>
          <a:ext cx="808355" cy="97155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A824BD9-F837-47FF-8C9B-1654E8898454}">
      <dsp:nvSpPr>
        <dsp:cNvPr id="0" name=""/>
        <dsp:cNvSpPr/>
      </dsp:nvSpPr>
      <dsp:spPr>
        <a:xfrm>
          <a:off x="0" y="2671762"/>
          <a:ext cx="4041775" cy="1214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b-NO" sz="1900" kern="1200" dirty="0" smtClean="0"/>
            <a:t>Power for magnets and dipoles</a:t>
          </a:r>
          <a:endParaRPr lang="nb-NO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b-NO" sz="1500" kern="1200" dirty="0" smtClean="0"/>
            <a:t>Vacuum</a:t>
          </a:r>
          <a:endParaRPr lang="nb-NO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b-NO" sz="1500" kern="1200" dirty="0" smtClean="0"/>
            <a:t>Safety as for usual for MINIBALL</a:t>
          </a:r>
          <a:endParaRPr lang="nb-NO" sz="1500" kern="1200" dirty="0"/>
        </a:p>
      </dsp:txBody>
      <dsp:txXfrm>
        <a:off x="929798" y="2671762"/>
        <a:ext cx="3111976" cy="1214437"/>
      </dsp:txXfrm>
    </dsp:sp>
    <dsp:sp modelId="{DDF0C80F-904D-46CC-B731-1A1E0FF4FB41}">
      <dsp:nvSpPr>
        <dsp:cNvPr id="0" name=""/>
        <dsp:cNvSpPr/>
      </dsp:nvSpPr>
      <dsp:spPr>
        <a:xfrm>
          <a:off x="119034" y="2792429"/>
          <a:ext cx="808355" cy="97155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257D9-83CD-470A-BDA3-526FDA5DAE85}" type="datetimeFigureOut">
              <a:rPr lang="nb-NO" smtClean="0"/>
              <a:pPr/>
              <a:t>21.06.2010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8D85B6-FD7C-4BA0-801F-7F56CF3093A5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8D85B6-FD7C-4BA0-801F-7F56CF3093A5}" type="slidenum">
              <a:rPr lang="nb-NO" smtClean="0"/>
              <a:pPr/>
              <a:t>2</a:t>
            </a:fld>
            <a:endParaRPr lang="nb-N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9701ED5-8873-4B4B-ACA1-EEF2C20F74FD}" type="datetimeFigureOut">
              <a:rPr lang="nb-NO" smtClean="0"/>
              <a:pPr/>
              <a:t>21.06.2010</a:t>
            </a:fld>
            <a:endParaRPr lang="nb-NO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nb-NO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3E09934-26C3-4029-9D1A-560C718BA22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1ED5-8873-4B4B-ACA1-EEF2C20F74FD}" type="datetimeFigureOut">
              <a:rPr lang="nb-NO" smtClean="0"/>
              <a:pPr/>
              <a:t>21.06.2010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9934-26C3-4029-9D1A-560C718BA22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1ED5-8873-4B4B-ACA1-EEF2C20F74FD}" type="datetimeFigureOut">
              <a:rPr lang="nb-NO" smtClean="0"/>
              <a:pPr/>
              <a:t>21.06.2010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9934-26C3-4029-9D1A-560C718BA22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1ED5-8873-4B4B-ACA1-EEF2C20F74FD}" type="datetimeFigureOut">
              <a:rPr lang="nb-NO" smtClean="0"/>
              <a:pPr/>
              <a:t>21.06.2010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9934-26C3-4029-9D1A-560C718BA22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1ED5-8873-4B4B-ACA1-EEF2C20F74FD}" type="datetimeFigureOut">
              <a:rPr lang="nb-NO" smtClean="0"/>
              <a:pPr/>
              <a:t>21.06.2010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9934-26C3-4029-9D1A-560C718BA22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1ED5-8873-4B4B-ACA1-EEF2C20F74FD}" type="datetimeFigureOut">
              <a:rPr lang="nb-NO" smtClean="0"/>
              <a:pPr/>
              <a:t>21.06.2010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9934-26C3-4029-9D1A-560C718BA22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701ED5-8873-4B4B-ACA1-EEF2C20F74FD}" type="datetimeFigureOut">
              <a:rPr lang="nb-NO" smtClean="0"/>
              <a:pPr/>
              <a:t>21.06.2010</a:t>
            </a:fld>
            <a:endParaRPr lang="nb-NO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3E09934-26C3-4029-9D1A-560C718BA22E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9701ED5-8873-4B4B-ACA1-EEF2C20F74FD}" type="datetimeFigureOut">
              <a:rPr lang="nb-NO" smtClean="0"/>
              <a:pPr/>
              <a:t>21.06.2010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3E09934-26C3-4029-9D1A-560C718BA22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1ED5-8873-4B4B-ACA1-EEF2C20F74FD}" type="datetimeFigureOut">
              <a:rPr lang="nb-NO" smtClean="0"/>
              <a:pPr/>
              <a:t>21.06.2010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9934-26C3-4029-9D1A-560C718BA22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1ED5-8873-4B4B-ACA1-EEF2C20F74FD}" type="datetimeFigureOut">
              <a:rPr lang="nb-NO" smtClean="0"/>
              <a:pPr/>
              <a:t>21.06.2010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9934-26C3-4029-9D1A-560C718BA22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1ED5-8873-4B4B-ACA1-EEF2C20F74FD}" type="datetimeFigureOut">
              <a:rPr lang="nb-NO" smtClean="0"/>
              <a:pPr/>
              <a:t>21.06.2010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9934-26C3-4029-9D1A-560C718BA22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9701ED5-8873-4B4B-ACA1-EEF2C20F74FD}" type="datetimeFigureOut">
              <a:rPr lang="nb-NO" smtClean="0"/>
              <a:pPr/>
              <a:t>21.06.2010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nb-NO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3E09934-26C3-4029-9D1A-560C718BA22E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A HIE-ISOLDE spectrometer for nuclear reaction studies</a:t>
            </a:r>
            <a:endParaRPr lang="nb-N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4221088"/>
            <a:ext cx="8712968" cy="2636912"/>
          </a:xfrm>
        </p:spPr>
        <p:txBody>
          <a:bodyPr>
            <a:normAutofit fontScale="70000" lnSpcReduction="20000"/>
          </a:bodyPr>
          <a:lstStyle/>
          <a:p>
            <a:r>
              <a:rPr lang="en-US" u="sng" dirty="0" smtClean="0"/>
              <a:t>G. </a:t>
            </a:r>
            <a:r>
              <a:rPr lang="en-US" u="sng" dirty="0" err="1" smtClean="0"/>
              <a:t>Tveten</a:t>
            </a:r>
            <a:r>
              <a:rPr lang="en-GB" baseline="30000" dirty="0" smtClean="0"/>
              <a:t>1</a:t>
            </a:r>
            <a:r>
              <a:rPr lang="en-US" dirty="0" smtClean="0"/>
              <a:t>, J. </a:t>
            </a:r>
            <a:r>
              <a:rPr lang="en-US" dirty="0" err="1" smtClean="0"/>
              <a:t>Cederkall</a:t>
            </a:r>
            <a:r>
              <a:rPr lang="en-GB" baseline="30000" dirty="0" smtClean="0"/>
              <a:t>2</a:t>
            </a:r>
            <a:r>
              <a:rPr lang="en-US" dirty="0" smtClean="0"/>
              <a:t>, S. </a:t>
            </a:r>
            <a:r>
              <a:rPr lang="en-US" dirty="0" err="1" smtClean="0"/>
              <a:t>Siem</a:t>
            </a:r>
            <a:r>
              <a:rPr lang="en-GB" baseline="30000" dirty="0" smtClean="0"/>
              <a:t>1</a:t>
            </a:r>
            <a:r>
              <a:rPr lang="en-US" dirty="0" smtClean="0"/>
              <a:t>, A. </a:t>
            </a:r>
            <a:r>
              <a:rPr lang="en-US" dirty="0" err="1" smtClean="0"/>
              <a:t>Goergen</a:t>
            </a:r>
            <a:r>
              <a:rPr lang="en-GB" baseline="30000" dirty="0" smtClean="0"/>
              <a:t>1</a:t>
            </a:r>
            <a:r>
              <a:rPr lang="en-US" dirty="0" smtClean="0"/>
              <a:t>, M. </a:t>
            </a:r>
            <a:r>
              <a:rPr lang="en-US" dirty="0" err="1" smtClean="0"/>
              <a:t>Guttormsen</a:t>
            </a:r>
            <a:r>
              <a:rPr lang="en-GB" baseline="30000" dirty="0" smtClean="0"/>
              <a:t>1</a:t>
            </a:r>
            <a:r>
              <a:rPr lang="en-US" dirty="0" smtClean="0"/>
              <a:t>, P. Hoff</a:t>
            </a:r>
            <a:r>
              <a:rPr lang="en-GB" baseline="30000" dirty="0" smtClean="0"/>
              <a:t>1</a:t>
            </a:r>
            <a:r>
              <a:rPr lang="en-US" dirty="0" smtClean="0"/>
              <a:t>, D. Di Julio</a:t>
            </a:r>
            <a:r>
              <a:rPr lang="en-GB" baseline="30000" dirty="0" smtClean="0"/>
              <a:t>2</a:t>
            </a:r>
            <a:r>
              <a:rPr lang="en-US" dirty="0" smtClean="0"/>
              <a:t>, C. </a:t>
            </a:r>
            <a:r>
              <a:rPr lang="en-US" dirty="0" err="1" smtClean="0"/>
              <a:t>Fahlander</a:t>
            </a:r>
            <a:r>
              <a:rPr lang="en-GB" baseline="30000" dirty="0" smtClean="0"/>
              <a:t>2</a:t>
            </a:r>
            <a:r>
              <a:rPr lang="en-US" dirty="0" smtClean="0"/>
              <a:t>, P. A. Butler</a:t>
            </a:r>
            <a:r>
              <a:rPr lang="en-GB" baseline="30000" dirty="0" smtClean="0"/>
              <a:t>3</a:t>
            </a:r>
            <a:r>
              <a:rPr lang="en-US" dirty="0" smtClean="0"/>
              <a:t>, D.T. Joss</a:t>
            </a:r>
            <a:r>
              <a:rPr lang="en-GB" baseline="30000" dirty="0" smtClean="0"/>
              <a:t>3</a:t>
            </a:r>
            <a:r>
              <a:rPr lang="en-US" dirty="0" smtClean="0"/>
              <a:t>, M. Scheck</a:t>
            </a:r>
            <a:r>
              <a:rPr lang="en-GB" baseline="30000" dirty="0" smtClean="0"/>
              <a:t>3</a:t>
            </a:r>
            <a:r>
              <a:rPr lang="en-US" dirty="0" smtClean="0"/>
              <a:t>, A. </a:t>
            </a:r>
            <a:r>
              <a:rPr lang="en-US" dirty="0" err="1" smtClean="0"/>
              <a:t>Blazhev</a:t>
            </a:r>
            <a:r>
              <a:rPr lang="en-GB" baseline="30000" dirty="0" smtClean="0"/>
              <a:t>4</a:t>
            </a:r>
            <a:r>
              <a:rPr lang="en-US" dirty="0" smtClean="0"/>
              <a:t>, J. Jolie</a:t>
            </a:r>
            <a:r>
              <a:rPr lang="en-GB" baseline="30000" dirty="0" smtClean="0"/>
              <a:t>4</a:t>
            </a:r>
            <a:r>
              <a:rPr lang="en-US" dirty="0" smtClean="0"/>
              <a:t> , N. Braun</a:t>
            </a:r>
            <a:r>
              <a:rPr lang="en-GB" baseline="30000" dirty="0" smtClean="0"/>
              <a:t>4</a:t>
            </a:r>
            <a:r>
              <a:rPr lang="en-US" dirty="0" smtClean="0"/>
              <a:t>, P. Reiter</a:t>
            </a:r>
            <a:r>
              <a:rPr lang="en-GB" baseline="30000" dirty="0" smtClean="0"/>
              <a:t>4</a:t>
            </a:r>
            <a:r>
              <a:rPr lang="en-US" dirty="0" smtClean="0"/>
              <a:t>, N. </a:t>
            </a:r>
            <a:r>
              <a:rPr lang="en-US" dirty="0" err="1" smtClean="0"/>
              <a:t>Warr</a:t>
            </a:r>
            <a:r>
              <a:rPr lang="en-GB" baseline="30000" dirty="0" smtClean="0"/>
              <a:t>4</a:t>
            </a:r>
            <a:r>
              <a:rPr lang="en-US" dirty="0" smtClean="0"/>
              <a:t>, D. G. Jenkins</a:t>
            </a:r>
            <a:r>
              <a:rPr lang="en-GB" baseline="30000" dirty="0" smtClean="0"/>
              <a:t>5</a:t>
            </a:r>
            <a:r>
              <a:rPr lang="en-US" dirty="0" smtClean="0"/>
              <a:t>, R. Wadsworth</a:t>
            </a:r>
            <a:r>
              <a:rPr lang="en-GB" baseline="30000" dirty="0" smtClean="0"/>
              <a:t>5</a:t>
            </a:r>
            <a:r>
              <a:rPr lang="en-US" dirty="0" smtClean="0"/>
              <a:t>, S. Freeman</a:t>
            </a:r>
            <a:r>
              <a:rPr lang="en-GB" baseline="30000" dirty="0" smtClean="0"/>
              <a:t>6</a:t>
            </a:r>
            <a:r>
              <a:rPr lang="en-US" dirty="0" smtClean="0"/>
              <a:t>, J. </a:t>
            </a:r>
            <a:r>
              <a:rPr lang="en-US" dirty="0" err="1" smtClean="0"/>
              <a:t>Iwanicki</a:t>
            </a:r>
            <a:r>
              <a:rPr lang="en-GB" baseline="30000" dirty="0" smtClean="0"/>
              <a:t>7</a:t>
            </a:r>
            <a:r>
              <a:rPr lang="en-US" dirty="0" smtClean="0"/>
              <a:t>, P. </a:t>
            </a:r>
            <a:r>
              <a:rPr lang="en-US" dirty="0" err="1" smtClean="0"/>
              <a:t>Napiorkowski</a:t>
            </a:r>
            <a:r>
              <a:rPr lang="en-GB" baseline="30000" dirty="0" smtClean="0"/>
              <a:t>7</a:t>
            </a:r>
            <a:r>
              <a:rPr lang="en-US" dirty="0" smtClean="0"/>
              <a:t>, M. </a:t>
            </a:r>
            <a:r>
              <a:rPr lang="en-US" dirty="0" err="1" smtClean="0"/>
              <a:t>Zielinska</a:t>
            </a:r>
            <a:r>
              <a:rPr lang="en-GB" baseline="30000" dirty="0" smtClean="0"/>
              <a:t>7</a:t>
            </a:r>
            <a:r>
              <a:rPr lang="en-US" dirty="0" smtClean="0"/>
              <a:t>, M. </a:t>
            </a:r>
            <a:r>
              <a:rPr lang="en-US" dirty="0" err="1" smtClean="0"/>
              <a:t>Huyse</a:t>
            </a:r>
            <a:r>
              <a:rPr lang="en-GB" baseline="30000" dirty="0" smtClean="0"/>
              <a:t>7</a:t>
            </a:r>
            <a:r>
              <a:rPr lang="en-US" dirty="0" smtClean="0"/>
              <a:t>, P. van </a:t>
            </a:r>
            <a:r>
              <a:rPr lang="en-US" dirty="0" err="1" smtClean="0"/>
              <a:t>Duppen</a:t>
            </a:r>
            <a:r>
              <a:rPr lang="en-GB" baseline="30000" dirty="0" smtClean="0"/>
              <a:t>8</a:t>
            </a:r>
            <a:r>
              <a:rPr lang="en-US" dirty="0" smtClean="0"/>
              <a:t>, R. </a:t>
            </a:r>
            <a:r>
              <a:rPr lang="en-US" dirty="0" err="1" smtClean="0"/>
              <a:t>Raabe</a:t>
            </a:r>
            <a:r>
              <a:rPr lang="en-GB" baseline="30000" dirty="0" smtClean="0"/>
              <a:t>8</a:t>
            </a:r>
            <a:r>
              <a:rPr lang="en-US" dirty="0" smtClean="0"/>
              <a:t>, R. </a:t>
            </a:r>
            <a:r>
              <a:rPr lang="en-US" dirty="0" err="1" smtClean="0"/>
              <a:t>Krucken</a:t>
            </a:r>
            <a:r>
              <a:rPr lang="en-GB" baseline="30000" dirty="0" smtClean="0"/>
              <a:t>9</a:t>
            </a:r>
            <a:r>
              <a:rPr lang="en-US" dirty="0" smtClean="0"/>
              <a:t>,  M. </a:t>
            </a:r>
            <a:r>
              <a:rPr lang="en-US" dirty="0" err="1" smtClean="0"/>
              <a:t>Aliotta</a:t>
            </a:r>
            <a:r>
              <a:rPr lang="en-GB" baseline="30000" dirty="0" smtClean="0"/>
              <a:t>10</a:t>
            </a:r>
            <a:r>
              <a:rPr lang="en-US" dirty="0" smtClean="0"/>
              <a:t>, T. </a:t>
            </a:r>
            <a:r>
              <a:rPr lang="en-US" dirty="0" err="1" smtClean="0"/>
              <a:t>Davinson</a:t>
            </a:r>
            <a:r>
              <a:rPr lang="en-GB" baseline="30000" dirty="0" smtClean="0"/>
              <a:t>10</a:t>
            </a:r>
            <a:r>
              <a:rPr lang="en-US" dirty="0" smtClean="0"/>
              <a:t>, Th. </a:t>
            </a:r>
            <a:r>
              <a:rPr lang="nb-NO" dirty="0" smtClean="0"/>
              <a:t>Kroll</a:t>
            </a:r>
            <a:r>
              <a:rPr lang="nb-NO" baseline="30000" dirty="0" smtClean="0"/>
              <a:t>11</a:t>
            </a:r>
            <a:r>
              <a:rPr lang="nb-NO" dirty="0" smtClean="0"/>
              <a:t>, J. Leske</a:t>
            </a:r>
            <a:r>
              <a:rPr lang="nb-NO" baseline="30000" dirty="0" smtClean="0"/>
              <a:t>11</a:t>
            </a:r>
            <a:r>
              <a:rPr lang="nb-NO" dirty="0" smtClean="0"/>
              <a:t>, N. Pietralla</a:t>
            </a:r>
            <a:r>
              <a:rPr lang="nb-NO" baseline="30000" dirty="0" smtClean="0"/>
              <a:t>11</a:t>
            </a:r>
            <a:r>
              <a:rPr lang="nb-NO" dirty="0" smtClean="0"/>
              <a:t>, T. Grahn</a:t>
            </a:r>
            <a:r>
              <a:rPr lang="nb-NO" baseline="30000" dirty="0" smtClean="0"/>
              <a:t>12</a:t>
            </a:r>
            <a:r>
              <a:rPr lang="nb-NO" dirty="0" smtClean="0"/>
              <a:t>, J. Uusitalo</a:t>
            </a:r>
            <a:r>
              <a:rPr lang="nb-NO" baseline="30000" dirty="0" smtClean="0"/>
              <a:t>12</a:t>
            </a:r>
            <a:r>
              <a:rPr lang="nb-NO" dirty="0" smtClean="0"/>
              <a:t>,  R. Orlandi</a:t>
            </a:r>
            <a:r>
              <a:rPr lang="nb-NO" baseline="30000" dirty="0" smtClean="0"/>
              <a:t>13</a:t>
            </a:r>
            <a:r>
              <a:rPr lang="nb-NO" dirty="0" smtClean="0"/>
              <a:t>, J. Pakarinen</a:t>
            </a:r>
            <a:r>
              <a:rPr lang="nb-NO" baseline="30000" dirty="0" smtClean="0"/>
              <a:t>14</a:t>
            </a:r>
            <a:r>
              <a:rPr lang="nb-NO" dirty="0" smtClean="0"/>
              <a:t>, D. Voulot</a:t>
            </a:r>
            <a:r>
              <a:rPr lang="nb-NO" baseline="30000" dirty="0" smtClean="0"/>
              <a:t>14</a:t>
            </a:r>
            <a:r>
              <a:rPr lang="nb-NO" dirty="0" smtClean="0"/>
              <a:t>, F. </a:t>
            </a:r>
            <a:r>
              <a:rPr lang="nb-NO" dirty="0" smtClean="0"/>
              <a:t>Wenander</a:t>
            </a:r>
            <a:r>
              <a:rPr lang="nb-NO" baseline="30000" dirty="0" smtClean="0"/>
              <a:t>14</a:t>
            </a:r>
          </a:p>
          <a:p>
            <a:endParaRPr lang="nb-NO" dirty="0" smtClean="0"/>
          </a:p>
          <a:p>
            <a:r>
              <a:rPr lang="en-US" sz="2200" baseline="30000" dirty="0" smtClean="0"/>
              <a:t>1</a:t>
            </a:r>
            <a:r>
              <a:rPr lang="en-US" sz="2200" dirty="0" smtClean="0"/>
              <a:t> University of Oslo, Norway, 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 Lund University, Sweden, </a:t>
            </a:r>
            <a:r>
              <a:rPr lang="en-GB" sz="2200" baseline="30000" dirty="0" smtClean="0"/>
              <a:t>3 </a:t>
            </a:r>
            <a:r>
              <a:rPr lang="en-US" sz="2200" dirty="0" smtClean="0"/>
              <a:t>Liverpool University, UK, </a:t>
            </a:r>
            <a:r>
              <a:rPr lang="en-GB" sz="2200" baseline="30000" dirty="0" smtClean="0"/>
              <a:t>4 </a:t>
            </a:r>
            <a:r>
              <a:rPr lang="en-GB" sz="2200" dirty="0" smtClean="0"/>
              <a:t>Cologne University, Germany, </a:t>
            </a:r>
            <a:r>
              <a:rPr lang="en-GB" sz="2200" baseline="30000" dirty="0" smtClean="0"/>
              <a:t>5 </a:t>
            </a:r>
            <a:r>
              <a:rPr lang="en-GB" sz="2200" dirty="0" smtClean="0"/>
              <a:t>York University, UK, </a:t>
            </a:r>
            <a:r>
              <a:rPr lang="en-GB" sz="2200" baseline="30000" dirty="0" smtClean="0"/>
              <a:t>6 </a:t>
            </a:r>
            <a:r>
              <a:rPr lang="en-GB" sz="2200" dirty="0" smtClean="0"/>
              <a:t>University of Manchester, UK, </a:t>
            </a:r>
            <a:r>
              <a:rPr lang="en-GB" sz="2200" baseline="30000" dirty="0" smtClean="0"/>
              <a:t>7 </a:t>
            </a:r>
            <a:r>
              <a:rPr lang="en-GB" sz="2200" dirty="0" smtClean="0"/>
              <a:t>Warsaw University, Poland, </a:t>
            </a:r>
            <a:r>
              <a:rPr lang="en-GB" sz="2200" baseline="30000" dirty="0" smtClean="0"/>
              <a:t>8 </a:t>
            </a:r>
            <a:r>
              <a:rPr lang="en-GB" sz="2200" dirty="0" err="1" smtClean="0"/>
              <a:t>Katholieke</a:t>
            </a:r>
            <a:r>
              <a:rPr lang="en-GB" sz="2200" dirty="0" smtClean="0"/>
              <a:t> </a:t>
            </a:r>
            <a:r>
              <a:rPr lang="en-GB" sz="2200" dirty="0" err="1" smtClean="0"/>
              <a:t>Universiteit</a:t>
            </a:r>
            <a:r>
              <a:rPr lang="en-GB" sz="2200" dirty="0" smtClean="0"/>
              <a:t> Leuven, Belgium, </a:t>
            </a:r>
            <a:r>
              <a:rPr lang="en-GB" sz="2200" baseline="30000" dirty="0" smtClean="0"/>
              <a:t>9 </a:t>
            </a:r>
            <a:r>
              <a:rPr lang="en-GB" sz="2200" dirty="0" smtClean="0"/>
              <a:t>Technical University Munich, Germany, </a:t>
            </a:r>
            <a:r>
              <a:rPr lang="en-GB" sz="2200" baseline="30000" dirty="0" smtClean="0"/>
              <a:t>10 </a:t>
            </a:r>
            <a:r>
              <a:rPr lang="en-GB" sz="2200" dirty="0" smtClean="0"/>
              <a:t>Edinburgh University, UK, </a:t>
            </a:r>
            <a:r>
              <a:rPr lang="en-GB" sz="2200" baseline="30000" dirty="0" smtClean="0"/>
              <a:t>11 </a:t>
            </a:r>
            <a:r>
              <a:rPr lang="en-GB" sz="2200" dirty="0" smtClean="0"/>
              <a:t>Technical University Darmstadt, Germany, </a:t>
            </a:r>
            <a:r>
              <a:rPr lang="en-GB" sz="2200" baseline="30000" dirty="0" smtClean="0"/>
              <a:t>12 </a:t>
            </a:r>
            <a:r>
              <a:rPr lang="en-GB" sz="2200" dirty="0" smtClean="0"/>
              <a:t>University of Jyvaskyla, Finland, </a:t>
            </a:r>
            <a:r>
              <a:rPr lang="en-GB" sz="2200" baseline="30000" dirty="0" smtClean="0"/>
              <a:t>13 </a:t>
            </a:r>
            <a:r>
              <a:rPr lang="en-GB" sz="2200" dirty="0" smtClean="0"/>
              <a:t>CSIC-IEM, Madrid, </a:t>
            </a:r>
            <a:r>
              <a:rPr lang="en-GB" sz="2200" baseline="30000" dirty="0" smtClean="0"/>
              <a:t>14 </a:t>
            </a:r>
            <a:r>
              <a:rPr lang="en-GB" sz="2200" dirty="0" smtClean="0"/>
              <a:t>CERN</a:t>
            </a:r>
            <a:endParaRPr lang="nb-NO" sz="2200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-36512" y="188640"/>
          <a:ext cx="8424936" cy="640080"/>
        </p:xfrm>
        <a:graphic>
          <a:graphicData uri="http://schemas.openxmlformats.org/drawingml/2006/table">
            <a:tbl>
              <a:tblPr/>
              <a:tblGrid>
                <a:gridCol w="1263740"/>
                <a:gridCol w="7161196"/>
              </a:tblGrid>
              <a:tr h="238125">
                <a:tc>
                  <a:txBody>
                    <a:bodyPr/>
                    <a:lstStyle/>
                    <a:p>
                      <a:pPr algn="l"/>
                      <a:endParaRPr lang="nb-NO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 </a:t>
                      </a: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Special INTC meeting for HIE-ISOLDE Letters of Intent 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, 23 June 2010, CERN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8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Background</a:t>
            </a:r>
            <a:endParaRPr lang="nb-NO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4786322"/>
            <a:ext cx="8229600" cy="1714512"/>
          </a:xfrm>
        </p:spPr>
        <p:txBody>
          <a:bodyPr>
            <a:normAutofit fontScale="92500" lnSpcReduction="20000"/>
          </a:bodyPr>
          <a:lstStyle/>
          <a:p>
            <a:pPr marL="624078" indent="-514350"/>
            <a:r>
              <a:rPr lang="nb-NO" dirty="0" smtClean="0"/>
              <a:t>Transfer reactions </a:t>
            </a:r>
            <a:r>
              <a:rPr lang="nb-NO" dirty="0" smtClean="0"/>
              <a:t>in inverse kinematics </a:t>
            </a:r>
            <a:br>
              <a:rPr lang="nb-NO" dirty="0" smtClean="0"/>
            </a:br>
            <a:r>
              <a:rPr lang="nb-NO" dirty="0" smtClean="0"/>
              <a:t>E.g. deuterated targets: (d,p) and (d,n)</a:t>
            </a:r>
            <a:br>
              <a:rPr lang="nb-NO" dirty="0" smtClean="0"/>
            </a:br>
            <a:endParaRPr lang="nb-NO" dirty="0" smtClean="0"/>
          </a:p>
          <a:p>
            <a:r>
              <a:rPr lang="nb-NO" dirty="0" smtClean="0"/>
              <a:t>    Coulex up to higher energies than before </a:t>
            </a:r>
            <a:br>
              <a:rPr lang="nb-NO" dirty="0" smtClean="0"/>
            </a:br>
            <a:endParaRPr lang="nb-NO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00034" y="2000240"/>
            <a:ext cx="771530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dirty="0" smtClean="0">
                <a:solidFill>
                  <a:srgbClr val="00B0F0"/>
                </a:solidFill>
              </a:rPr>
              <a:t>An increase in available energy for the post-accelerated beam opens the door to nuclear reaction studies only possible at ISOLDE thanks to the large variety of RIBs. Many physics cases that require a spectrometer are being presented today. These include:</a:t>
            </a:r>
            <a:br>
              <a:rPr lang="nb-NO" sz="2800" dirty="0" smtClean="0">
                <a:solidFill>
                  <a:srgbClr val="00B0F0"/>
                </a:solidFill>
              </a:rPr>
            </a:br>
            <a:endParaRPr lang="nb-NO" sz="2800" dirty="0" smtClean="0">
              <a:solidFill>
                <a:srgbClr val="00B0F0"/>
              </a:solidFill>
            </a:endParaRPr>
          </a:p>
          <a:p>
            <a:endParaRPr lang="nb-NO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E_p_Sn1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2348880"/>
            <a:ext cx="3485340" cy="1686373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Why a spectrometer or separator?</a:t>
            </a:r>
            <a:endParaRPr lang="nb-NO" dirty="0"/>
          </a:p>
        </p:txBody>
      </p:sp>
      <p:sp>
        <p:nvSpPr>
          <p:cNvPr id="14" name="Content Placeholder 7"/>
          <p:cNvSpPr txBox="1">
            <a:spLocks/>
          </p:cNvSpPr>
          <p:nvPr/>
        </p:nvSpPr>
        <p:spPr>
          <a:xfrm>
            <a:off x="500034" y="3000372"/>
            <a:ext cx="8215370" cy="146525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endParaRPr kumimoji="0" lang="nb-NO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" name="Picture 15" descr="reac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37175" y="3789040"/>
            <a:ext cx="3643337" cy="1575048"/>
          </a:xfrm>
          <a:prstGeom prst="rect">
            <a:avLst/>
          </a:prstGeom>
        </p:spPr>
      </p:pic>
      <p:pic>
        <p:nvPicPr>
          <p:cNvPr id="19" name="Content Placeholder 18" descr="MaxLabAngle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177822" y="4149080"/>
            <a:ext cx="3530082" cy="1656184"/>
          </a:xfrm>
        </p:spPr>
      </p:pic>
      <p:sp>
        <p:nvSpPr>
          <p:cNvPr id="27" name="TextBox 26"/>
          <p:cNvSpPr txBox="1"/>
          <p:nvPr/>
        </p:nvSpPr>
        <p:spPr>
          <a:xfrm>
            <a:off x="428596" y="5901079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2400" dirty="0" smtClean="0">
                <a:solidFill>
                  <a:srgbClr val="00B0F0"/>
                </a:solidFill>
              </a:rPr>
              <a:t>Nuclear transfer reactions in inverse kinematics often require a spectrometer for channel selection</a:t>
            </a:r>
          </a:p>
          <a:p>
            <a:endParaRPr lang="nb-NO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6894497" y="3789040"/>
            <a:ext cx="214314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 smtClean="0"/>
              <a:t>In cases where the light ejectile is a neutron a spectrometer may be the most efficient device for channel detection</a:t>
            </a:r>
          </a:p>
          <a:p>
            <a:endParaRPr lang="nb-NO" dirty="0"/>
          </a:p>
        </p:txBody>
      </p:sp>
      <p:sp>
        <p:nvSpPr>
          <p:cNvPr id="29" name="TextBox 28"/>
          <p:cNvSpPr txBox="1"/>
          <p:nvPr/>
        </p:nvSpPr>
        <p:spPr>
          <a:xfrm>
            <a:off x="539552" y="3501008"/>
            <a:ext cx="25003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 smtClean="0"/>
              <a:t>The heavy ion is ejected in a narrow cone along the beam direction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491880" y="3966155"/>
            <a:ext cx="24288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600" dirty="0" smtClean="0"/>
              <a:t>The light ions ejected at backwards angles often have low energies</a:t>
            </a:r>
            <a:endParaRPr lang="nb-NO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5583583" y="4592161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dirty="0" smtClean="0"/>
              <a:t>Beam</a:t>
            </a:r>
            <a:endParaRPr lang="nb-NO" sz="1600" dirty="0" smtClean="0"/>
          </a:p>
        </p:txBody>
      </p:sp>
      <p:cxnSp>
        <p:nvCxnSpPr>
          <p:cNvPr id="25" name="Straight Arrow Connector 24"/>
          <p:cNvCxnSpPr/>
          <p:nvPr/>
        </p:nvCxnSpPr>
        <p:spPr>
          <a:xfrm rot="10800000" flipH="1" flipV="1">
            <a:off x="5655541" y="4507413"/>
            <a:ext cx="428627" cy="17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6"/>
          <p:cNvSpPr txBox="1">
            <a:spLocks/>
          </p:cNvSpPr>
          <p:nvPr/>
        </p:nvSpPr>
        <p:spPr>
          <a:xfrm>
            <a:off x="428596" y="2143116"/>
            <a:ext cx="8215370" cy="285752"/>
          </a:xfrm>
          <a:prstGeom prst="rect">
            <a:avLst/>
          </a:prstGeo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vert="horz" anchor="ctr">
            <a:noAutofit/>
          </a:bodyPr>
          <a:lstStyle/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kumimoji="0" lang="nb-NO" sz="1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Transfer reactions in inverse kinematics such as (d,p)</a:t>
            </a:r>
            <a:r>
              <a:rPr kumimoji="0" lang="nb-NO" sz="19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(d,n)</a:t>
            </a:r>
            <a:endParaRPr kumimoji="0" lang="nb-NO" sz="19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9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Floor space needs</a:t>
            </a:r>
            <a:endParaRPr lang="nb-NO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326774"/>
          </a:xfrm>
        </p:spPr>
        <p:txBody>
          <a:bodyPr/>
          <a:lstStyle/>
          <a:p>
            <a:r>
              <a:rPr lang="nb-NO" dirty="0" smtClean="0"/>
              <a:t>Option A)</a:t>
            </a:r>
            <a:endParaRPr lang="nb-NO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326774"/>
          </a:xfrm>
        </p:spPr>
        <p:txBody>
          <a:bodyPr/>
          <a:lstStyle/>
          <a:p>
            <a:r>
              <a:rPr lang="nb-NO" dirty="0" smtClean="0"/>
              <a:t>Option B)</a:t>
            </a:r>
            <a:endParaRPr lang="nb-NO" dirty="0"/>
          </a:p>
        </p:txBody>
      </p:sp>
      <p:pic>
        <p:nvPicPr>
          <p:cNvPr id="8" name="Content Placeholder 7" descr="prismaara10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704532" y="2857496"/>
            <a:ext cx="3394710" cy="3097530"/>
          </a:xfrm>
        </p:spPr>
      </p:pic>
      <p:pic>
        <p:nvPicPr>
          <p:cNvPr id="9" name="Content Placeholder 8" descr="emma_size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8050" y="3049609"/>
            <a:ext cx="4041775" cy="2713303"/>
          </a:xfrm>
        </p:spPr>
      </p:pic>
      <p:sp>
        <p:nvSpPr>
          <p:cNvPr id="10" name="TextBox 9"/>
          <p:cNvSpPr txBox="1"/>
          <p:nvPr/>
        </p:nvSpPr>
        <p:spPr>
          <a:xfrm>
            <a:off x="836395" y="6072206"/>
            <a:ext cx="778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The dotted option is the floor space used if the device is rotated 60 degrees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smtClean="0"/>
              <a:t>Beam requirements and infrastructure</a:t>
            </a:r>
            <a:endParaRPr lang="nb-NO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326774"/>
          </a:xfrm>
        </p:spPr>
        <p:txBody>
          <a:bodyPr/>
          <a:lstStyle/>
          <a:p>
            <a:r>
              <a:rPr lang="nb-NO" dirty="0" smtClean="0"/>
              <a:t>Infrastructure requirements</a:t>
            </a:r>
            <a:endParaRPr lang="nb-NO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326774"/>
          </a:xfrm>
        </p:spPr>
        <p:txBody>
          <a:bodyPr/>
          <a:lstStyle/>
          <a:p>
            <a:r>
              <a:rPr lang="nb-NO" dirty="0" smtClean="0"/>
              <a:t>Beam requirements</a:t>
            </a:r>
            <a:endParaRPr lang="nb-NO" dirty="0"/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sz="quarter" idx="4"/>
          </p:nvPr>
        </p:nvGraphicFramePr>
        <p:xfrm>
          <a:off x="4718050" y="2708275"/>
          <a:ext cx="4041775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9" name="Content Placeholder 18"/>
          <p:cNvGraphicFramePr>
            <a:graphicFrameLocks noGrp="1"/>
          </p:cNvGraphicFramePr>
          <p:nvPr>
            <p:ph sz="quarter" idx="2"/>
          </p:nvPr>
        </p:nvGraphicFramePr>
        <p:xfrm>
          <a:off x="381000" y="2708275"/>
          <a:ext cx="4041775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475</TotalTime>
  <Words>524</Words>
  <Application>Microsoft Office PowerPoint</Application>
  <PresentationFormat>On-screen Show (4:3)</PresentationFormat>
  <Paragraphs>42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Urban</vt:lpstr>
      <vt:lpstr>A HIE-ISOLDE spectrometer for nuclear reaction studies</vt:lpstr>
      <vt:lpstr>Background</vt:lpstr>
      <vt:lpstr>Why a spectrometer or separator?</vt:lpstr>
      <vt:lpstr>Floor space needs</vt:lpstr>
      <vt:lpstr>Beam requirements and infrastructure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HIE-ISOLDE spectrometer for nuclear reaction studies</dc:title>
  <dc:creator>gry</dc:creator>
  <cp:lastModifiedBy>gry</cp:lastModifiedBy>
  <cp:revision>105</cp:revision>
  <dcterms:created xsi:type="dcterms:W3CDTF">2010-05-26T20:29:56Z</dcterms:created>
  <dcterms:modified xsi:type="dcterms:W3CDTF">2010-06-21T22:09:59Z</dcterms:modified>
</cp:coreProperties>
</file>