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66" d="100"/>
          <a:sy n="66" d="100"/>
        </p:scale>
        <p:origin x="72" y="22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6F2D6A-F250-4B4C-B8FF-9D9BAB0F7EC5}" type="datetimeFigureOut">
              <a:rPr lang="fr-FR" smtClean="0"/>
              <a:t>29/10/2020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4A527-E1C2-4FFE-ADE5-5E2B798DC4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363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150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77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722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558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253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20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92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840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207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181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031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24/09/2020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93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10MHz testing 2020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Ben Woolley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245218-63EE-4C7C-924E-C40E82B35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D7556A-82D4-4095-8A23-3C81D8889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868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AE56E-7F49-4D28-A726-7BCF14F6A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GB" dirty="0"/>
              <a:t>10MHz Tests 2020 –</a:t>
            </a:r>
            <a:r>
              <a:rPr lang="en-GB" dirty="0" err="1"/>
              <a:t>pt</a:t>
            </a:r>
            <a:r>
              <a:rPr lang="en-GB" dirty="0"/>
              <a:t> 1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8C9E1-0927-4CE5-BFEC-7F56015A4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833145"/>
          </a:xfrm>
        </p:spPr>
        <p:txBody>
          <a:bodyPr>
            <a:normAutofit/>
          </a:bodyPr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July - Test cavity blew 400A fuses when pulsing with frequency sweep applied.</a:t>
            </a:r>
          </a:p>
          <a:p>
            <a:r>
              <a:rPr lang="en-GB" dirty="0"/>
              <a:t>After this there were interventions in the tunnel to replace feedback amplifiers on some cavities.</a:t>
            </a:r>
          </a:p>
          <a:p>
            <a:r>
              <a:rPr lang="en-GB" dirty="0"/>
              <a:t>Tests resumed end of August where we saw a glitch in the frequency at 5MHz caused by the CR29/2/8, DDS RF SYNTHESIZER. </a:t>
            </a:r>
          </a:p>
          <a:p>
            <a:pPr lvl="1"/>
            <a:r>
              <a:rPr lang="en-GB" dirty="0"/>
              <a:t>Unable to control FESA fields on the 1TFB boards.</a:t>
            </a:r>
          </a:p>
          <a:p>
            <a:pPr lvl="1"/>
            <a:r>
              <a:rPr lang="en-GB" dirty="0"/>
              <a:t>Due to misconfiguration of new CTRVs (needed because of the increase in cycles to 32.)</a:t>
            </a:r>
          </a:p>
          <a:p>
            <a:pPr lvl="1"/>
            <a:r>
              <a:rPr lang="en-GB" dirty="0"/>
              <a:t>Once we could switch to the internal MHS on the AVCs the glitch disappeared.</a:t>
            </a:r>
          </a:p>
          <a:p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89F95-8077-483D-9A12-C88171356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DA89DB-E119-40D5-8F74-732F30D7A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7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AE56E-7F49-4D28-A726-7BCF14F6A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GB" dirty="0"/>
              <a:t>10MHz Tests 2020 –</a:t>
            </a:r>
            <a:r>
              <a:rPr lang="en-GB" dirty="0" err="1"/>
              <a:t>pt</a:t>
            </a:r>
            <a:r>
              <a:rPr lang="en-GB" dirty="0"/>
              <a:t> 2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8C9E1-0927-4CE5-BFEC-7F56015A4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5143500" cy="501253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From 5</a:t>
            </a:r>
            <a:r>
              <a:rPr lang="en-GB" baseline="30000" dirty="0"/>
              <a:t>th</a:t>
            </a:r>
            <a:r>
              <a:rPr lang="en-GB" dirty="0"/>
              <a:t> October the cavities were tested systematically.</a:t>
            </a:r>
          </a:p>
          <a:p>
            <a:r>
              <a:rPr lang="en-GB" dirty="0"/>
              <a:t>Method: </a:t>
            </a:r>
          </a:p>
          <a:p>
            <a:pPr lvl="1"/>
            <a:r>
              <a:rPr lang="en-GB" dirty="0"/>
              <a:t>Fixed frequency of 3MHz and then slowly increase voltage to 20 kV over several cycles.</a:t>
            </a:r>
          </a:p>
          <a:p>
            <a:pPr lvl="1"/>
            <a:r>
              <a:rPr lang="en-GB" dirty="0"/>
              <a:t>Repeat for 5 MHz, 7.76 MHz, 9 MHz and 10.013MHz.</a:t>
            </a:r>
          </a:p>
          <a:p>
            <a:pPr lvl="1"/>
            <a:r>
              <a:rPr lang="en-GB" dirty="0"/>
              <a:t>Sweep cavity from 3MHz-10.13MHz-3MHz and increase voltage slowly over several cycles.</a:t>
            </a:r>
          </a:p>
          <a:p>
            <a:r>
              <a:rPr lang="en-GB" dirty="0"/>
              <a:t>For the last few cavities we changed the method slightly to have 3 MHz, 7.76 MHz and 10.013 MHz pulses in each cycle.</a:t>
            </a:r>
          </a:p>
          <a:p>
            <a:r>
              <a:rPr lang="en-GB" dirty="0"/>
              <a:t>As of mid-October all cavities are pulsing on RF test, TOF and LHC </a:t>
            </a:r>
            <a:r>
              <a:rPr lang="en-GB" dirty="0" err="1"/>
              <a:t>indiv</a:t>
            </a:r>
            <a:r>
              <a:rPr lang="en-GB"/>
              <a:t> 21.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89F95-8077-483D-9A12-C88171356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DA89DB-E119-40D5-8F74-732F30D7A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3</a:t>
            </a:fld>
            <a:endParaRPr lang="en-GB"/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63C56AF4-4EE0-4DD1-B181-52E86C7454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1F1472-6510-43C4-A8C3-CCE17003F9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6" t="7881" r="34593" b="29957"/>
          <a:stretch/>
        </p:blipFill>
        <p:spPr>
          <a:xfrm>
            <a:off x="6955972" y="231600"/>
            <a:ext cx="4131128" cy="31381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26798F-FE6A-4DDA-ACB9-4AB25890B1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9" t="8254" r="34386" b="28889"/>
          <a:stretch/>
        </p:blipFill>
        <p:spPr>
          <a:xfrm>
            <a:off x="6955972" y="3369786"/>
            <a:ext cx="4131128" cy="318894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99D02AE-B36E-448A-8AF0-FFF69D7CF0CA}"/>
              </a:ext>
            </a:extLst>
          </p:cNvPr>
          <p:cNvSpPr txBox="1"/>
          <p:nvPr/>
        </p:nvSpPr>
        <p:spPr>
          <a:xfrm>
            <a:off x="7179129" y="3583131"/>
            <a:ext cx="21771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Frequency Program</a:t>
            </a:r>
            <a:endParaRPr lang="fr-F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A36FAC-80A0-49E4-98C8-608928D46585}"/>
              </a:ext>
            </a:extLst>
          </p:cNvPr>
          <p:cNvSpPr txBox="1"/>
          <p:nvPr/>
        </p:nvSpPr>
        <p:spPr>
          <a:xfrm>
            <a:off x="7179129" y="522867"/>
            <a:ext cx="21771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Voltage Program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4238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3005</TotalTime>
  <Words>218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10MHz testing 2020</vt:lpstr>
      <vt:lpstr>10MHz Tests 2020 –pt 1</vt:lpstr>
      <vt:lpstr>10MHz Tests 2020 –pt 2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20/40/80MHz Cavity Controller</dc:title>
  <dc:creator>Ben Woolley</dc:creator>
  <cp:lastModifiedBy>Benjamin Woolley</cp:lastModifiedBy>
  <cp:revision>45</cp:revision>
  <dcterms:created xsi:type="dcterms:W3CDTF">2019-11-19T11:51:45Z</dcterms:created>
  <dcterms:modified xsi:type="dcterms:W3CDTF">2020-10-29T15:20:44Z</dcterms:modified>
</cp:coreProperties>
</file>