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Lst>
  <p:notesMasterIdLst>
    <p:notesMasterId r:id="rId20"/>
  </p:notesMasterIdLst>
  <p:handoutMasterIdLst>
    <p:handoutMasterId r:id="rId21"/>
  </p:handoutMasterIdLst>
  <p:sldIdLst>
    <p:sldId id="409" r:id="rId6"/>
    <p:sldId id="410" r:id="rId7"/>
    <p:sldId id="380" r:id="rId8"/>
    <p:sldId id="262" r:id="rId9"/>
    <p:sldId id="387" r:id="rId10"/>
    <p:sldId id="405" r:id="rId11"/>
    <p:sldId id="406" r:id="rId12"/>
    <p:sldId id="408" r:id="rId13"/>
    <p:sldId id="411" r:id="rId14"/>
    <p:sldId id="462" r:id="rId15"/>
    <p:sldId id="460" r:id="rId16"/>
    <p:sldId id="458" r:id="rId17"/>
    <p:sldId id="384" r:id="rId18"/>
    <p:sldId id="461" r:id="rId19"/>
  </p:sldIdLst>
  <p:sldSz cx="22320250" cy="14400213"/>
  <p:notesSz cx="6797675" cy="9872663"/>
  <p:defaultTextStyle>
    <a:defPPr>
      <a:defRPr lang="fr-FR"/>
    </a:defPPr>
    <a:lvl1pPr marL="0" algn="l" defTabSz="1175050" rtl="0" eaLnBrk="1" latinLnBrk="0" hangingPunct="1">
      <a:defRPr sz="4626" kern="1200">
        <a:solidFill>
          <a:schemeClr val="tx1"/>
        </a:solidFill>
        <a:latin typeface="+mn-lt"/>
        <a:ea typeface="+mn-ea"/>
        <a:cs typeface="+mn-cs"/>
      </a:defRPr>
    </a:lvl1pPr>
    <a:lvl2pPr marL="1175050" algn="l" defTabSz="1175050" rtl="0" eaLnBrk="1" latinLnBrk="0" hangingPunct="1">
      <a:defRPr sz="4626" kern="1200">
        <a:solidFill>
          <a:schemeClr val="tx1"/>
        </a:solidFill>
        <a:latin typeface="+mn-lt"/>
        <a:ea typeface="+mn-ea"/>
        <a:cs typeface="+mn-cs"/>
      </a:defRPr>
    </a:lvl2pPr>
    <a:lvl3pPr marL="2350099" algn="l" defTabSz="1175050" rtl="0" eaLnBrk="1" latinLnBrk="0" hangingPunct="1">
      <a:defRPr sz="4626" kern="1200">
        <a:solidFill>
          <a:schemeClr val="tx1"/>
        </a:solidFill>
        <a:latin typeface="+mn-lt"/>
        <a:ea typeface="+mn-ea"/>
        <a:cs typeface="+mn-cs"/>
      </a:defRPr>
    </a:lvl3pPr>
    <a:lvl4pPr marL="3525149" algn="l" defTabSz="1175050" rtl="0" eaLnBrk="1" latinLnBrk="0" hangingPunct="1">
      <a:defRPr sz="4626" kern="1200">
        <a:solidFill>
          <a:schemeClr val="tx1"/>
        </a:solidFill>
        <a:latin typeface="+mn-lt"/>
        <a:ea typeface="+mn-ea"/>
        <a:cs typeface="+mn-cs"/>
      </a:defRPr>
    </a:lvl4pPr>
    <a:lvl5pPr marL="4700199" algn="l" defTabSz="1175050" rtl="0" eaLnBrk="1" latinLnBrk="0" hangingPunct="1">
      <a:defRPr sz="4626" kern="1200">
        <a:solidFill>
          <a:schemeClr val="tx1"/>
        </a:solidFill>
        <a:latin typeface="+mn-lt"/>
        <a:ea typeface="+mn-ea"/>
        <a:cs typeface="+mn-cs"/>
      </a:defRPr>
    </a:lvl5pPr>
    <a:lvl6pPr marL="5875249" algn="l" defTabSz="1175050" rtl="0" eaLnBrk="1" latinLnBrk="0" hangingPunct="1">
      <a:defRPr sz="4626" kern="1200">
        <a:solidFill>
          <a:schemeClr val="tx1"/>
        </a:solidFill>
        <a:latin typeface="+mn-lt"/>
        <a:ea typeface="+mn-ea"/>
        <a:cs typeface="+mn-cs"/>
      </a:defRPr>
    </a:lvl6pPr>
    <a:lvl7pPr marL="7050298" algn="l" defTabSz="1175050" rtl="0" eaLnBrk="1" latinLnBrk="0" hangingPunct="1">
      <a:defRPr sz="4626" kern="1200">
        <a:solidFill>
          <a:schemeClr val="tx1"/>
        </a:solidFill>
        <a:latin typeface="+mn-lt"/>
        <a:ea typeface="+mn-ea"/>
        <a:cs typeface="+mn-cs"/>
      </a:defRPr>
    </a:lvl7pPr>
    <a:lvl8pPr marL="8225348" algn="l" defTabSz="1175050" rtl="0" eaLnBrk="1" latinLnBrk="0" hangingPunct="1">
      <a:defRPr sz="4626" kern="1200">
        <a:solidFill>
          <a:schemeClr val="tx1"/>
        </a:solidFill>
        <a:latin typeface="+mn-lt"/>
        <a:ea typeface="+mn-ea"/>
        <a:cs typeface="+mn-cs"/>
      </a:defRPr>
    </a:lvl8pPr>
    <a:lvl9pPr marL="9400398" algn="l" defTabSz="1175050" rtl="0" eaLnBrk="1" latinLnBrk="0" hangingPunct="1">
      <a:defRPr sz="462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36" userDrawn="1">
          <p15:clr>
            <a:srgbClr val="A4A3A4"/>
          </p15:clr>
        </p15:guide>
        <p15:guide id="2" pos="7031"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guel Freitas Da Silva Mendes" initials="MFDSM" lastIdx="0" clrIdx="0">
    <p:extLst>
      <p:ext uri="{19B8F6BF-5375-455C-9EA6-DF929625EA0E}">
        <p15:presenceInfo xmlns:p15="http://schemas.microsoft.com/office/powerpoint/2012/main" userId="S-1-5-21-1526224874-1540688658-1361462980-58349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D6FFF"/>
    <a:srgbClr val="FF00FF"/>
    <a:srgbClr val="D2A000"/>
    <a:srgbClr val="CC0099"/>
    <a:srgbClr val="FFCC66"/>
    <a:srgbClr val="512373"/>
    <a:srgbClr val="C59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91" autoAdjust="0"/>
    <p:restoredTop sz="96395" autoAdjust="0"/>
  </p:normalViewPr>
  <p:slideViewPr>
    <p:cSldViewPr snapToObjects="1" showGuides="1">
      <p:cViewPr varScale="1">
        <p:scale>
          <a:sx n="55" d="100"/>
          <a:sy n="55" d="100"/>
        </p:scale>
        <p:origin x="1500" y="96"/>
      </p:cViewPr>
      <p:guideLst>
        <p:guide orient="horz" pos="4536"/>
        <p:guide pos="7031"/>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50" d="100"/>
        <a:sy n="150" d="100"/>
      </p:scale>
      <p:origin x="0" y="0"/>
    </p:cViewPr>
  </p:sorterViewPr>
  <p:notesViewPr>
    <p:cSldViewPr snapToObjects="1">
      <p:cViewPr varScale="1">
        <p:scale>
          <a:sx n="84" d="100"/>
          <a:sy n="84" d="100"/>
        </p:scale>
        <p:origin x="253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4"/>
          </a:xfrm>
          <a:prstGeom prst="rect">
            <a:avLst/>
          </a:prstGeom>
        </p:spPr>
        <p:txBody>
          <a:bodyPr vert="horz" lIns="91843" tIns="45922" rIns="91843" bIns="45922"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4"/>
          </a:xfrm>
          <a:prstGeom prst="rect">
            <a:avLst/>
          </a:prstGeom>
        </p:spPr>
        <p:txBody>
          <a:bodyPr vert="horz" lIns="91843" tIns="45922" rIns="91843" bIns="45922" rtlCol="0"/>
          <a:lstStyle>
            <a:lvl1pPr algn="r">
              <a:defRPr sz="1200"/>
            </a:lvl1pPr>
          </a:lstStyle>
          <a:p>
            <a:fld id="{B3F5CDDF-3246-6843-A314-FDDEB3F3DF8E}" type="datetimeFigureOut">
              <a:rPr lang="fr-FR" smtClean="0"/>
              <a:pPr/>
              <a:t>14/10/2020</a:t>
            </a:fld>
            <a:endParaRPr lang="fr-FR"/>
          </a:p>
        </p:txBody>
      </p:sp>
      <p:sp>
        <p:nvSpPr>
          <p:cNvPr id="4" name="Espace réservé du pied de page 3"/>
          <p:cNvSpPr>
            <a:spLocks noGrp="1"/>
          </p:cNvSpPr>
          <p:nvPr>
            <p:ph type="ftr" sz="quarter" idx="2"/>
          </p:nvPr>
        </p:nvSpPr>
        <p:spPr>
          <a:xfrm>
            <a:off x="0" y="9377316"/>
            <a:ext cx="2945659" cy="493634"/>
          </a:xfrm>
          <a:prstGeom prst="rect">
            <a:avLst/>
          </a:prstGeom>
        </p:spPr>
        <p:txBody>
          <a:bodyPr vert="horz" lIns="91843" tIns="45922" rIns="91843" bIns="45922"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4"/>
          </a:xfrm>
          <a:prstGeom prst="rect">
            <a:avLst/>
          </a:prstGeom>
        </p:spPr>
        <p:txBody>
          <a:bodyPr vert="horz" lIns="91843" tIns="45922" rIns="91843" bIns="45922"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4"/>
          </a:xfrm>
          <a:prstGeom prst="rect">
            <a:avLst/>
          </a:prstGeom>
        </p:spPr>
        <p:txBody>
          <a:bodyPr vert="horz" lIns="91843" tIns="45922" rIns="91843" bIns="45922"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4"/>
          </a:xfrm>
          <a:prstGeom prst="rect">
            <a:avLst/>
          </a:prstGeom>
        </p:spPr>
        <p:txBody>
          <a:bodyPr vert="horz" lIns="91843" tIns="45922" rIns="91843" bIns="45922" rtlCol="0"/>
          <a:lstStyle>
            <a:lvl1pPr algn="r">
              <a:defRPr sz="1200"/>
            </a:lvl1pPr>
          </a:lstStyle>
          <a:p>
            <a:fld id="{781D8F6D-3354-BF4D-834B-467E3215D30A}" type="datetimeFigureOut">
              <a:rPr lang="fr-FR" smtClean="0"/>
              <a:pPr/>
              <a:t>14/10/2020</a:t>
            </a:fld>
            <a:endParaRPr lang="fr-FR"/>
          </a:p>
        </p:txBody>
      </p:sp>
      <p:sp>
        <p:nvSpPr>
          <p:cNvPr id="4" name="Espace réservé de l'image des diapositives 3"/>
          <p:cNvSpPr>
            <a:spLocks noGrp="1" noRot="1" noChangeAspect="1"/>
          </p:cNvSpPr>
          <p:nvPr>
            <p:ph type="sldImg" idx="2"/>
          </p:nvPr>
        </p:nvSpPr>
        <p:spPr>
          <a:xfrm>
            <a:off x="530225" y="741363"/>
            <a:ext cx="5737225" cy="3702050"/>
          </a:xfrm>
          <a:prstGeom prst="rect">
            <a:avLst/>
          </a:prstGeom>
          <a:noFill/>
          <a:ln w="12700">
            <a:solidFill>
              <a:prstClr val="black"/>
            </a:solidFill>
          </a:ln>
        </p:spPr>
        <p:txBody>
          <a:bodyPr vert="horz" lIns="91843" tIns="45922" rIns="91843" bIns="45922"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843" tIns="45922" rIns="91843" bIns="45922"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4"/>
          </a:xfrm>
          <a:prstGeom prst="rect">
            <a:avLst/>
          </a:prstGeom>
        </p:spPr>
        <p:txBody>
          <a:bodyPr vert="horz" lIns="91843" tIns="45922" rIns="91843" bIns="45922"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4"/>
          </a:xfrm>
          <a:prstGeom prst="rect">
            <a:avLst/>
          </a:prstGeom>
        </p:spPr>
        <p:txBody>
          <a:bodyPr vert="horz" lIns="91843" tIns="45922" rIns="91843" bIns="45922"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1175050" rtl="0" eaLnBrk="1" latinLnBrk="0" hangingPunct="1">
      <a:defRPr sz="3084" kern="1200">
        <a:solidFill>
          <a:schemeClr val="tx1"/>
        </a:solidFill>
        <a:latin typeface="+mn-lt"/>
        <a:ea typeface="+mn-ea"/>
        <a:cs typeface="+mn-cs"/>
      </a:defRPr>
    </a:lvl1pPr>
    <a:lvl2pPr marL="1175050" algn="l" defTabSz="1175050" rtl="0" eaLnBrk="1" latinLnBrk="0" hangingPunct="1">
      <a:defRPr sz="3084" kern="1200">
        <a:solidFill>
          <a:schemeClr val="tx1"/>
        </a:solidFill>
        <a:latin typeface="+mn-lt"/>
        <a:ea typeface="+mn-ea"/>
        <a:cs typeface="+mn-cs"/>
      </a:defRPr>
    </a:lvl2pPr>
    <a:lvl3pPr marL="2350099" algn="l" defTabSz="1175050" rtl="0" eaLnBrk="1" latinLnBrk="0" hangingPunct="1">
      <a:defRPr sz="3084" kern="1200">
        <a:solidFill>
          <a:schemeClr val="tx1"/>
        </a:solidFill>
        <a:latin typeface="+mn-lt"/>
        <a:ea typeface="+mn-ea"/>
        <a:cs typeface="+mn-cs"/>
      </a:defRPr>
    </a:lvl3pPr>
    <a:lvl4pPr marL="3525149" algn="l" defTabSz="1175050" rtl="0" eaLnBrk="1" latinLnBrk="0" hangingPunct="1">
      <a:defRPr sz="3084" kern="1200">
        <a:solidFill>
          <a:schemeClr val="tx1"/>
        </a:solidFill>
        <a:latin typeface="+mn-lt"/>
        <a:ea typeface="+mn-ea"/>
        <a:cs typeface="+mn-cs"/>
      </a:defRPr>
    </a:lvl4pPr>
    <a:lvl5pPr marL="4700199" algn="l" defTabSz="1175050" rtl="0" eaLnBrk="1" latinLnBrk="0" hangingPunct="1">
      <a:defRPr sz="3084" kern="1200">
        <a:solidFill>
          <a:schemeClr val="tx1"/>
        </a:solidFill>
        <a:latin typeface="+mn-lt"/>
        <a:ea typeface="+mn-ea"/>
        <a:cs typeface="+mn-cs"/>
      </a:defRPr>
    </a:lvl5pPr>
    <a:lvl6pPr marL="5875249" algn="l" defTabSz="1175050" rtl="0" eaLnBrk="1" latinLnBrk="0" hangingPunct="1">
      <a:defRPr sz="3084" kern="1200">
        <a:solidFill>
          <a:schemeClr val="tx1"/>
        </a:solidFill>
        <a:latin typeface="+mn-lt"/>
        <a:ea typeface="+mn-ea"/>
        <a:cs typeface="+mn-cs"/>
      </a:defRPr>
    </a:lvl6pPr>
    <a:lvl7pPr marL="7050298" algn="l" defTabSz="1175050" rtl="0" eaLnBrk="1" latinLnBrk="0" hangingPunct="1">
      <a:defRPr sz="3084" kern="1200">
        <a:solidFill>
          <a:schemeClr val="tx1"/>
        </a:solidFill>
        <a:latin typeface="+mn-lt"/>
        <a:ea typeface="+mn-ea"/>
        <a:cs typeface="+mn-cs"/>
      </a:defRPr>
    </a:lvl7pPr>
    <a:lvl8pPr marL="8225348" algn="l" defTabSz="1175050" rtl="0" eaLnBrk="1" latinLnBrk="0" hangingPunct="1">
      <a:defRPr sz="3084" kern="1200">
        <a:solidFill>
          <a:schemeClr val="tx1"/>
        </a:solidFill>
        <a:latin typeface="+mn-lt"/>
        <a:ea typeface="+mn-ea"/>
        <a:cs typeface="+mn-cs"/>
      </a:defRPr>
    </a:lvl8pPr>
    <a:lvl9pPr marL="9400398" algn="l" defTabSz="1175050" rtl="0" eaLnBrk="1" latinLnBrk="0" hangingPunct="1">
      <a:defRPr sz="308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348038" y="4913879"/>
            <a:ext cx="17575000" cy="2487828"/>
          </a:xfrm>
        </p:spPr>
        <p:txBody>
          <a:bodyPr lIns="0" tIns="0" rIns="0" bIns="0" anchor="t" anchorCtr="0">
            <a:noAutofit/>
          </a:bodyPr>
          <a:lstStyle>
            <a:lvl1pPr algn="l">
              <a:defRPr sz="6834" b="1" baseline="0">
                <a:solidFill>
                  <a:schemeClr val="accent5"/>
                </a:solidFill>
              </a:defRPr>
            </a:lvl1pPr>
          </a:lstStyle>
          <a:p>
            <a:r>
              <a:rPr lang="en-GB" noProof="0" dirty="0"/>
              <a:t>Integration Meeting Template</a:t>
            </a:r>
            <a:br>
              <a:rPr lang="en-GB" noProof="0" dirty="0"/>
            </a:br>
            <a:r>
              <a:rPr lang="en-GB" noProof="0" dirty="0"/>
              <a:t>Title</a:t>
            </a:r>
          </a:p>
        </p:txBody>
      </p:sp>
      <p:sp>
        <p:nvSpPr>
          <p:cNvPr id="3" name="Sous-titre 2"/>
          <p:cNvSpPr>
            <a:spLocks noGrp="1"/>
          </p:cNvSpPr>
          <p:nvPr>
            <p:ph type="subTitle" idx="1" hasCustomPrompt="1"/>
          </p:nvPr>
        </p:nvSpPr>
        <p:spPr>
          <a:xfrm>
            <a:off x="3348040" y="7690988"/>
            <a:ext cx="15817500" cy="920320"/>
          </a:xfrm>
        </p:spPr>
        <p:txBody>
          <a:bodyPr lIns="0" tIns="0" rIns="0" bIns="0">
            <a:normAutofit/>
          </a:bodyPr>
          <a:lstStyle>
            <a:lvl1pPr marL="0" indent="0" algn="l">
              <a:buNone/>
              <a:defRPr sz="4882" b="0" baseline="0">
                <a:solidFill>
                  <a:schemeClr val="accent5"/>
                </a:solidFill>
              </a:defRPr>
            </a:lvl1pPr>
            <a:lvl2pPr marL="1115885" indent="0" algn="ctr">
              <a:buNone/>
              <a:defRPr>
                <a:solidFill>
                  <a:schemeClr val="tx1">
                    <a:tint val="75000"/>
                  </a:schemeClr>
                </a:solidFill>
              </a:defRPr>
            </a:lvl2pPr>
            <a:lvl3pPr marL="2231771" indent="0" algn="ctr">
              <a:buNone/>
              <a:defRPr>
                <a:solidFill>
                  <a:schemeClr val="tx1">
                    <a:tint val="75000"/>
                  </a:schemeClr>
                </a:solidFill>
              </a:defRPr>
            </a:lvl3pPr>
            <a:lvl4pPr marL="3347657" indent="0" algn="ctr">
              <a:buNone/>
              <a:defRPr>
                <a:solidFill>
                  <a:schemeClr val="tx1">
                    <a:tint val="75000"/>
                  </a:schemeClr>
                </a:solidFill>
              </a:defRPr>
            </a:lvl4pPr>
            <a:lvl5pPr marL="4463543" indent="0" algn="ctr">
              <a:buNone/>
              <a:defRPr>
                <a:solidFill>
                  <a:schemeClr val="tx1">
                    <a:tint val="75000"/>
                  </a:schemeClr>
                </a:solidFill>
              </a:defRPr>
            </a:lvl5pPr>
            <a:lvl6pPr marL="5579428" indent="0" algn="ctr">
              <a:buNone/>
              <a:defRPr>
                <a:solidFill>
                  <a:schemeClr val="tx1">
                    <a:tint val="75000"/>
                  </a:schemeClr>
                </a:solidFill>
              </a:defRPr>
            </a:lvl6pPr>
            <a:lvl7pPr marL="6695312" indent="0" algn="ctr">
              <a:buNone/>
              <a:defRPr>
                <a:solidFill>
                  <a:schemeClr val="tx1">
                    <a:tint val="75000"/>
                  </a:schemeClr>
                </a:solidFill>
              </a:defRPr>
            </a:lvl7pPr>
            <a:lvl8pPr marL="7811199" indent="0" algn="ctr">
              <a:buNone/>
              <a:defRPr>
                <a:solidFill>
                  <a:schemeClr val="tx1">
                    <a:tint val="75000"/>
                  </a:schemeClr>
                </a:solidFill>
              </a:defRPr>
            </a:lvl8pPr>
            <a:lvl9pPr marL="8927084"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21204238" y="13346876"/>
            <a:ext cx="878751" cy="755917"/>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3348043" y="800013"/>
            <a:ext cx="7651616" cy="3557364"/>
          </a:xfrm>
          <a:prstGeom prst="rect">
            <a:avLst/>
          </a:prstGeom>
        </p:spPr>
      </p:pic>
      <p:sp>
        <p:nvSpPr>
          <p:cNvPr id="27" name="Text Placeholder 26"/>
          <p:cNvSpPr>
            <a:spLocks noGrp="1"/>
          </p:cNvSpPr>
          <p:nvPr>
            <p:ph type="body" sz="quarter" idx="17" hasCustomPrompt="1"/>
          </p:nvPr>
        </p:nvSpPr>
        <p:spPr>
          <a:xfrm>
            <a:off x="3348043" y="9013478"/>
            <a:ext cx="15817927" cy="3026713"/>
          </a:xfrm>
        </p:spPr>
        <p:txBody>
          <a:bodyPr/>
          <a:lstStyle>
            <a:lvl1pPr marL="0" indent="0">
              <a:buFontTx/>
              <a:buNone/>
              <a:defRPr sz="3906"/>
            </a:lvl1pPr>
          </a:lstStyle>
          <a:p>
            <a:pPr lvl="0"/>
            <a:r>
              <a:rPr lang="en-US" dirty="0"/>
              <a:t>ST Number (Top product) / HLLHC-building name-reference-services</a:t>
            </a:r>
          </a:p>
        </p:txBody>
      </p:sp>
      <p:sp>
        <p:nvSpPr>
          <p:cNvPr id="29" name="Footer Placeholder 28"/>
          <p:cNvSpPr>
            <a:spLocks noGrp="1"/>
          </p:cNvSpPr>
          <p:nvPr>
            <p:ph type="ftr" sz="quarter" idx="18"/>
          </p:nvPr>
        </p:nvSpPr>
        <p:spPr/>
        <p:txBody>
          <a:bodyPr/>
          <a:lstStyle/>
          <a:p>
            <a:r>
              <a:rPr lang="fr-FR"/>
              <a:t>WP15 Integration Meeting 24/04/2020</a:t>
            </a:r>
            <a:endParaRPr lang="en-GB"/>
          </a:p>
        </p:txBody>
      </p:sp>
      <p:sp>
        <p:nvSpPr>
          <p:cNvPr id="31" name="Text Placeholder 30"/>
          <p:cNvSpPr>
            <a:spLocks noGrp="1"/>
          </p:cNvSpPr>
          <p:nvPr>
            <p:ph type="body" sz="quarter" idx="19" hasCustomPrompt="1"/>
          </p:nvPr>
        </p:nvSpPr>
        <p:spPr>
          <a:xfrm>
            <a:off x="7917173" y="13346878"/>
            <a:ext cx="6679241" cy="755567"/>
          </a:xfrm>
        </p:spPr>
        <p:txBody>
          <a:bodyPr anchor="b">
            <a:normAutofit/>
          </a:bodyPr>
          <a:lstStyle>
            <a:lvl1pPr marL="0" indent="0" algn="ctr">
              <a:buFontTx/>
              <a:buNone/>
              <a:defRPr sz="2685" baseline="0">
                <a:solidFill>
                  <a:schemeClr val="bg2"/>
                </a:solidFill>
              </a:defRPr>
            </a:lvl1pPr>
          </a:lstStyle>
          <a:p>
            <a:pPr lvl="0"/>
            <a:r>
              <a:rPr lang="en-GB" sz="2563" dirty="0"/>
              <a:t>EDMS No. / Date</a:t>
            </a:r>
            <a:endParaRPr lang="en-GB" dirty="0"/>
          </a:p>
        </p:txBody>
      </p:sp>
    </p:spTree>
    <p:extLst>
      <p:ext uri="{BB962C8B-B14F-4D97-AF65-F5344CB8AC3E}">
        <p14:creationId xmlns:p14="http://schemas.microsoft.com/office/powerpoint/2010/main" val="2830239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1116013" y="2551707"/>
            <a:ext cx="9861986" cy="1343354"/>
          </a:xfrm>
        </p:spPr>
        <p:txBody>
          <a:bodyPr anchor="t">
            <a:normAutofit/>
          </a:bodyPr>
          <a:lstStyle>
            <a:lvl1pPr marL="0" indent="0">
              <a:buNone/>
              <a:defRPr sz="4882" b="1" baseline="0"/>
            </a:lvl1pPr>
            <a:lvl2pPr marL="1115967" indent="0">
              <a:buNone/>
              <a:defRPr sz="4882" b="1"/>
            </a:lvl2pPr>
            <a:lvl3pPr marL="2231935" indent="0">
              <a:buNone/>
              <a:defRPr sz="4394" b="1"/>
            </a:lvl3pPr>
            <a:lvl4pPr marL="3347900" indent="0">
              <a:buNone/>
              <a:defRPr sz="3905" b="1"/>
            </a:lvl4pPr>
            <a:lvl5pPr marL="4463867" indent="0">
              <a:buNone/>
              <a:defRPr sz="3905" b="1"/>
            </a:lvl5pPr>
            <a:lvl6pPr marL="5579834" indent="0">
              <a:buNone/>
              <a:defRPr sz="3905" b="1"/>
            </a:lvl6pPr>
            <a:lvl7pPr marL="6695802" indent="0">
              <a:buNone/>
              <a:defRPr sz="3905" b="1"/>
            </a:lvl7pPr>
            <a:lvl8pPr marL="7811767" indent="0">
              <a:buNone/>
              <a:defRPr sz="3905" b="1"/>
            </a:lvl8pPr>
            <a:lvl9pPr marL="8927734" indent="0">
              <a:buNone/>
              <a:defRPr sz="3905"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1116013" y="4320064"/>
            <a:ext cx="9861986" cy="8296790"/>
          </a:xfrm>
        </p:spPr>
        <p:txBody>
          <a:bodyPr/>
          <a:lstStyle>
            <a:lvl1pPr>
              <a:defRPr sz="5858"/>
            </a:lvl1pPr>
            <a:lvl2pPr>
              <a:defRPr sz="4882"/>
            </a:lvl2pPr>
            <a:lvl3pPr>
              <a:defRPr sz="4394"/>
            </a:lvl3pPr>
            <a:lvl4pPr>
              <a:defRPr sz="3905"/>
            </a:lvl4pPr>
            <a:lvl5pPr>
              <a:defRPr sz="3905"/>
            </a:lvl5pPr>
            <a:lvl6pPr>
              <a:defRPr sz="3905"/>
            </a:lvl6pPr>
            <a:lvl7pPr>
              <a:defRPr sz="3905"/>
            </a:lvl7pPr>
            <a:lvl8pPr>
              <a:defRPr sz="3905"/>
            </a:lvl8pPr>
            <a:lvl9pPr>
              <a:defRPr sz="3905"/>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11338382" y="2551707"/>
            <a:ext cx="9865860" cy="1343354"/>
          </a:xfrm>
        </p:spPr>
        <p:txBody>
          <a:bodyPr anchor="t">
            <a:normAutofit/>
          </a:bodyPr>
          <a:lstStyle>
            <a:lvl1pPr marL="0" indent="0">
              <a:buNone/>
              <a:defRPr sz="4882" b="1" baseline="0"/>
            </a:lvl1pPr>
            <a:lvl2pPr marL="1115967" indent="0">
              <a:buNone/>
              <a:defRPr sz="4882" b="1"/>
            </a:lvl2pPr>
            <a:lvl3pPr marL="2231935" indent="0">
              <a:buNone/>
              <a:defRPr sz="4394" b="1"/>
            </a:lvl3pPr>
            <a:lvl4pPr marL="3347900" indent="0">
              <a:buNone/>
              <a:defRPr sz="3905" b="1"/>
            </a:lvl4pPr>
            <a:lvl5pPr marL="4463867" indent="0">
              <a:buNone/>
              <a:defRPr sz="3905" b="1"/>
            </a:lvl5pPr>
            <a:lvl6pPr marL="5579834" indent="0">
              <a:buNone/>
              <a:defRPr sz="3905" b="1"/>
            </a:lvl6pPr>
            <a:lvl7pPr marL="6695802" indent="0">
              <a:buNone/>
              <a:defRPr sz="3905" b="1"/>
            </a:lvl7pPr>
            <a:lvl8pPr marL="7811767" indent="0">
              <a:buNone/>
              <a:defRPr sz="3905" b="1"/>
            </a:lvl8pPr>
            <a:lvl9pPr marL="8927734" indent="0">
              <a:buNone/>
              <a:defRPr sz="3905"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11338382" y="4320064"/>
            <a:ext cx="9865860" cy="8296790"/>
          </a:xfrm>
        </p:spPr>
        <p:txBody>
          <a:bodyPr/>
          <a:lstStyle>
            <a:lvl1pPr>
              <a:defRPr sz="5858"/>
            </a:lvl1pPr>
            <a:lvl2pPr>
              <a:defRPr sz="4882"/>
            </a:lvl2pPr>
            <a:lvl3pPr>
              <a:defRPr sz="4394"/>
            </a:lvl3pPr>
            <a:lvl4pPr>
              <a:defRPr sz="3905"/>
            </a:lvl4pPr>
            <a:lvl5pPr>
              <a:defRPr sz="3905"/>
            </a:lvl5pPr>
            <a:lvl6pPr>
              <a:defRPr sz="3905"/>
            </a:lvl6pPr>
            <a:lvl7pPr>
              <a:defRPr sz="3905"/>
            </a:lvl7pPr>
            <a:lvl8pPr>
              <a:defRPr sz="3905"/>
            </a:lvl8pPr>
            <a:lvl9pPr>
              <a:defRPr sz="3905"/>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4650052" y="13346866"/>
            <a:ext cx="16176323" cy="755917"/>
          </a:xfrm>
        </p:spPr>
        <p:txBody>
          <a:bodyPr/>
          <a:lstStyle/>
          <a:p>
            <a:r>
              <a:rPr lang="en-GB"/>
              <a:t>WP15 Integration Meeting 24/04/2020</a:t>
            </a:r>
          </a:p>
        </p:txBody>
      </p:sp>
      <p:sp>
        <p:nvSpPr>
          <p:cNvPr id="9" name="Espace réservé du numéro de diapositive 8"/>
          <p:cNvSpPr>
            <a:spLocks noGrp="1"/>
          </p:cNvSpPr>
          <p:nvPr>
            <p:ph type="sldNum" sz="quarter" idx="12"/>
          </p:nvPr>
        </p:nvSpPr>
        <p:spPr/>
        <p:txBody>
          <a:bodyPr/>
          <a:lstStyle/>
          <a:p>
            <a:fld id="{C4B6CC88-FF28-4DA3-86D9-9EFF6EFB876A}" type="slidenum">
              <a:rPr lang="en-GB" smtClean="0"/>
              <a:t>‹#›</a:t>
            </a:fld>
            <a:endParaRPr lang="en-GB"/>
          </a:p>
        </p:txBody>
      </p:sp>
      <p:grpSp>
        <p:nvGrpSpPr>
          <p:cNvPr id="11" name="Grouper 10"/>
          <p:cNvGrpSpPr/>
          <p:nvPr/>
        </p:nvGrpSpPr>
        <p:grpSpPr>
          <a:xfrm>
            <a:off x="3534039" y="12822774"/>
            <a:ext cx="1116013" cy="1280019"/>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13" name="ZoneTexte 12"/>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14" name="Image 6" descr="CERN-logo_outline.jpg"/>
          <p:cNvPicPr>
            <a:picLocks noChangeAspect="1"/>
          </p:cNvPicPr>
          <p:nvPr/>
        </p:nvPicPr>
        <p:blipFill>
          <a:blip r:embed="rId2"/>
          <a:stretch>
            <a:fillRect/>
          </a:stretch>
        </p:blipFill>
        <p:spPr>
          <a:xfrm>
            <a:off x="3500720" y="12777621"/>
            <a:ext cx="1188422" cy="1340492"/>
          </a:xfrm>
          <a:prstGeom prst="rect">
            <a:avLst/>
          </a:prstGeom>
        </p:spPr>
      </p:pic>
    </p:spTree>
    <p:extLst>
      <p:ext uri="{BB962C8B-B14F-4D97-AF65-F5344CB8AC3E}">
        <p14:creationId xmlns:p14="http://schemas.microsoft.com/office/powerpoint/2010/main" val="1213207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4650052" y="13346866"/>
            <a:ext cx="16176323" cy="755917"/>
          </a:xfrm>
        </p:spPr>
        <p:txBody>
          <a:bodyPr/>
          <a:lstStyle/>
          <a:p>
            <a:r>
              <a:rPr lang="en-GB"/>
              <a:t>WP15 Integration Meeting 24/04/2020</a:t>
            </a:r>
          </a:p>
        </p:txBody>
      </p:sp>
      <p:sp>
        <p:nvSpPr>
          <p:cNvPr id="5" name="Espace réservé du numéro de diapositive 4"/>
          <p:cNvSpPr>
            <a:spLocks noGrp="1"/>
          </p:cNvSpPr>
          <p:nvPr>
            <p:ph type="sldNum" sz="quarter" idx="12"/>
          </p:nvPr>
        </p:nvSpPr>
        <p:spPr/>
        <p:txBody>
          <a:bodyPr/>
          <a:lstStyle/>
          <a:p>
            <a:fld id="{C4B6CC88-FF28-4DA3-86D9-9EFF6EFB876A}" type="slidenum">
              <a:rPr lang="en-GB" smtClean="0"/>
              <a:t>‹#›</a:t>
            </a:fld>
            <a:endParaRPr lang="en-GB"/>
          </a:p>
        </p:txBody>
      </p:sp>
      <p:grpSp>
        <p:nvGrpSpPr>
          <p:cNvPr id="7" name="Grouper 6"/>
          <p:cNvGrpSpPr/>
          <p:nvPr/>
        </p:nvGrpSpPr>
        <p:grpSpPr>
          <a:xfrm>
            <a:off x="3534039" y="12822774"/>
            <a:ext cx="1116013" cy="1280019"/>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9" name="ZoneTexte 8"/>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10" name="Image 6" descr="CERN-logo_outline.jpg"/>
          <p:cNvPicPr>
            <a:picLocks noChangeAspect="1"/>
          </p:cNvPicPr>
          <p:nvPr/>
        </p:nvPicPr>
        <p:blipFill>
          <a:blip r:embed="rId2"/>
          <a:stretch>
            <a:fillRect/>
          </a:stretch>
        </p:blipFill>
        <p:spPr>
          <a:xfrm>
            <a:off x="3500720" y="12777621"/>
            <a:ext cx="1188422" cy="1340492"/>
          </a:xfrm>
          <a:prstGeom prst="rect">
            <a:avLst/>
          </a:prstGeom>
        </p:spPr>
      </p:pic>
    </p:spTree>
    <p:extLst>
      <p:ext uri="{BB962C8B-B14F-4D97-AF65-F5344CB8AC3E}">
        <p14:creationId xmlns:p14="http://schemas.microsoft.com/office/powerpoint/2010/main" val="4184094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4836054" y="13346866"/>
            <a:ext cx="15996179" cy="755917"/>
          </a:xfrm>
        </p:spPr>
        <p:txBody>
          <a:bodyPr/>
          <a:lstStyle/>
          <a:p>
            <a:r>
              <a:rPr lang="en-GB"/>
              <a:t>WP15 Integration Meeting 24/04/2020</a:t>
            </a:r>
          </a:p>
        </p:txBody>
      </p:sp>
      <p:sp>
        <p:nvSpPr>
          <p:cNvPr id="4" name="Espace réservé du numéro de diapositive 3"/>
          <p:cNvSpPr>
            <a:spLocks noGrp="1"/>
          </p:cNvSpPr>
          <p:nvPr>
            <p:ph type="sldNum" sz="quarter" idx="12"/>
          </p:nvPr>
        </p:nvSpPr>
        <p:spPr/>
        <p:txBody>
          <a:bodyPr/>
          <a:lstStyle/>
          <a:p>
            <a:fld id="{C4B6CC88-FF28-4DA3-86D9-9EFF6EFB876A}" type="slidenum">
              <a:rPr lang="en-GB" smtClean="0"/>
              <a:t>‹#›</a:t>
            </a:fld>
            <a:endParaRPr lang="en-GB"/>
          </a:p>
        </p:txBody>
      </p:sp>
      <p:grpSp>
        <p:nvGrpSpPr>
          <p:cNvPr id="6" name="Grouper 5"/>
          <p:cNvGrpSpPr/>
          <p:nvPr/>
        </p:nvGrpSpPr>
        <p:grpSpPr>
          <a:xfrm>
            <a:off x="3534039" y="12822774"/>
            <a:ext cx="1116013" cy="1280019"/>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8" name="ZoneTexte 7"/>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9" name="Image 6" descr="CERN-logo_outline.jpg"/>
          <p:cNvPicPr>
            <a:picLocks noChangeAspect="1"/>
          </p:cNvPicPr>
          <p:nvPr/>
        </p:nvPicPr>
        <p:blipFill>
          <a:blip r:embed="rId2"/>
          <a:stretch>
            <a:fillRect/>
          </a:stretch>
        </p:blipFill>
        <p:spPr>
          <a:xfrm>
            <a:off x="3500720" y="12777621"/>
            <a:ext cx="1188422" cy="1340492"/>
          </a:xfrm>
          <a:prstGeom prst="rect">
            <a:avLst/>
          </a:prstGeom>
        </p:spPr>
      </p:pic>
    </p:spTree>
    <p:extLst>
      <p:ext uri="{BB962C8B-B14F-4D97-AF65-F5344CB8AC3E}">
        <p14:creationId xmlns:p14="http://schemas.microsoft.com/office/powerpoint/2010/main" val="3753496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493875" y="960014"/>
            <a:ext cx="19332500" cy="8640128"/>
          </a:xfrm>
        </p:spPr>
        <p:txBody>
          <a:bodyPr/>
          <a:lstStyle>
            <a:lvl1pPr marL="0" indent="0">
              <a:buNone/>
              <a:defRPr sz="7812"/>
            </a:lvl1pPr>
            <a:lvl2pPr marL="1115967" indent="0">
              <a:buNone/>
              <a:defRPr sz="6834"/>
            </a:lvl2pPr>
            <a:lvl3pPr marL="2231935" indent="0">
              <a:buNone/>
              <a:defRPr sz="5858"/>
            </a:lvl3pPr>
            <a:lvl4pPr marL="3347900" indent="0">
              <a:buNone/>
              <a:defRPr sz="4882"/>
            </a:lvl4pPr>
            <a:lvl5pPr marL="4463867" indent="0">
              <a:buNone/>
              <a:defRPr sz="4882"/>
            </a:lvl5pPr>
            <a:lvl6pPr marL="5579834" indent="0">
              <a:buNone/>
              <a:defRPr sz="4882"/>
            </a:lvl6pPr>
            <a:lvl7pPr marL="6695802" indent="0">
              <a:buNone/>
              <a:defRPr sz="4882"/>
            </a:lvl7pPr>
            <a:lvl8pPr marL="7811767" indent="0">
              <a:buNone/>
              <a:defRPr sz="4882"/>
            </a:lvl8pPr>
            <a:lvl9pPr marL="8927734" indent="0">
              <a:buNone/>
              <a:defRPr sz="4882"/>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1493875" y="10720158"/>
            <a:ext cx="19332500" cy="2080031"/>
          </a:xfrm>
        </p:spPr>
        <p:txBody>
          <a:bodyPr/>
          <a:lstStyle>
            <a:lvl1pPr marL="0" indent="0">
              <a:buNone/>
              <a:defRPr sz="3418"/>
            </a:lvl1pPr>
            <a:lvl2pPr marL="1115967" indent="0">
              <a:buNone/>
              <a:defRPr sz="2929"/>
            </a:lvl2pPr>
            <a:lvl3pPr marL="2231935" indent="0">
              <a:buNone/>
              <a:defRPr sz="2440"/>
            </a:lvl3pPr>
            <a:lvl4pPr marL="3347900" indent="0">
              <a:buNone/>
              <a:defRPr sz="2197"/>
            </a:lvl4pPr>
            <a:lvl5pPr marL="4463867" indent="0">
              <a:buNone/>
              <a:defRPr sz="2197"/>
            </a:lvl5pPr>
            <a:lvl6pPr marL="5579834" indent="0">
              <a:buNone/>
              <a:defRPr sz="2197"/>
            </a:lvl6pPr>
            <a:lvl7pPr marL="6695802" indent="0">
              <a:buNone/>
              <a:defRPr sz="2197"/>
            </a:lvl7pPr>
            <a:lvl8pPr marL="7811767" indent="0">
              <a:buNone/>
              <a:defRPr sz="2197"/>
            </a:lvl8pPr>
            <a:lvl9pPr marL="8927734" indent="0">
              <a:buNone/>
              <a:defRPr sz="2197"/>
            </a:lvl9pPr>
          </a:lstStyle>
          <a:p>
            <a:pPr lvl="0"/>
            <a:r>
              <a:rPr lang="en-GB" noProof="0"/>
              <a:t>Text – image caption – comments ....</a:t>
            </a:r>
          </a:p>
        </p:txBody>
      </p:sp>
      <p:sp>
        <p:nvSpPr>
          <p:cNvPr id="6" name="Espace réservé du pied de page 5"/>
          <p:cNvSpPr>
            <a:spLocks noGrp="1"/>
          </p:cNvSpPr>
          <p:nvPr>
            <p:ph type="ftr" sz="quarter" idx="11"/>
          </p:nvPr>
        </p:nvSpPr>
        <p:spPr>
          <a:xfrm>
            <a:off x="4836054" y="13346866"/>
            <a:ext cx="15990321" cy="755917"/>
          </a:xfrm>
        </p:spPr>
        <p:txBody>
          <a:bodyPr/>
          <a:lstStyle/>
          <a:p>
            <a:r>
              <a:rPr lang="en-GB"/>
              <a:t>WP15 Integration Meeting 24/04/2020</a:t>
            </a:r>
          </a:p>
        </p:txBody>
      </p:sp>
      <p:sp>
        <p:nvSpPr>
          <p:cNvPr id="7" name="Espace réservé du numéro de diapositive 6"/>
          <p:cNvSpPr>
            <a:spLocks noGrp="1"/>
          </p:cNvSpPr>
          <p:nvPr>
            <p:ph type="sldNum" sz="quarter" idx="12"/>
          </p:nvPr>
        </p:nvSpPr>
        <p:spPr/>
        <p:txBody>
          <a:bodyPr/>
          <a:lstStyle/>
          <a:p>
            <a:fld id="{C4B6CC88-FF28-4DA3-86D9-9EFF6EFB876A}" type="slidenum">
              <a:rPr lang="en-GB" smtClean="0"/>
              <a:t>‹#›</a:t>
            </a:fld>
            <a:endParaRPr lang="en-GB"/>
          </a:p>
        </p:txBody>
      </p:sp>
      <p:sp>
        <p:nvSpPr>
          <p:cNvPr id="9" name="Espace réservé du contenu 8"/>
          <p:cNvSpPr>
            <a:spLocks noGrp="1"/>
          </p:cNvSpPr>
          <p:nvPr>
            <p:ph sz="quarter" idx="14" hasCustomPrompt="1"/>
          </p:nvPr>
        </p:nvSpPr>
        <p:spPr>
          <a:xfrm>
            <a:off x="1497660" y="9760144"/>
            <a:ext cx="19328716" cy="800012"/>
          </a:xfrm>
        </p:spPr>
        <p:txBody>
          <a:bodyPr/>
          <a:lstStyle>
            <a:lvl1pPr>
              <a:buFontTx/>
              <a:buNone/>
              <a:defRPr sz="4394">
                <a:solidFill>
                  <a:schemeClr val="bg2"/>
                </a:solidFill>
              </a:defRPr>
            </a:lvl1pPr>
          </a:lstStyle>
          <a:p>
            <a:pPr lvl="0"/>
            <a:r>
              <a:rPr lang="en-GB" dirty="0"/>
              <a:t>Image title</a:t>
            </a:r>
          </a:p>
        </p:txBody>
      </p:sp>
      <p:grpSp>
        <p:nvGrpSpPr>
          <p:cNvPr id="8" name="Grouper 5"/>
          <p:cNvGrpSpPr/>
          <p:nvPr/>
        </p:nvGrpSpPr>
        <p:grpSpPr>
          <a:xfrm>
            <a:off x="3534039" y="12822774"/>
            <a:ext cx="1116013" cy="1280019"/>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11" name="ZoneTexte 7"/>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12" name="Image 6" descr="CERN-logo_outline.jpg"/>
          <p:cNvPicPr>
            <a:picLocks noChangeAspect="1"/>
          </p:cNvPicPr>
          <p:nvPr/>
        </p:nvPicPr>
        <p:blipFill>
          <a:blip r:embed="rId2"/>
          <a:stretch>
            <a:fillRect/>
          </a:stretch>
        </p:blipFill>
        <p:spPr>
          <a:xfrm>
            <a:off x="3500720" y="12777621"/>
            <a:ext cx="1188422" cy="1340492"/>
          </a:xfrm>
          <a:prstGeom prst="rect">
            <a:avLst/>
          </a:prstGeom>
        </p:spPr>
      </p:pic>
    </p:spTree>
    <p:extLst>
      <p:ext uri="{BB962C8B-B14F-4D97-AF65-F5344CB8AC3E}">
        <p14:creationId xmlns:p14="http://schemas.microsoft.com/office/powerpoint/2010/main" val="3148521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299706" y="5688273"/>
            <a:ext cx="15720838" cy="3431862"/>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3299706" y="13346866"/>
            <a:ext cx="15720838" cy="755917"/>
          </a:xfrm>
        </p:spPr>
        <p:txBody>
          <a:bodyPr/>
          <a:lstStyle/>
          <a:p>
            <a:r>
              <a:rPr lang="en-GB"/>
              <a:t>WP15 Integration Meeting 24/04/2020</a:t>
            </a:r>
          </a:p>
        </p:txBody>
      </p:sp>
      <p:sp>
        <p:nvSpPr>
          <p:cNvPr id="5" name="Espace réservé du numéro de diapositive 4"/>
          <p:cNvSpPr>
            <a:spLocks noGrp="1"/>
          </p:cNvSpPr>
          <p:nvPr>
            <p:ph type="sldNum" sz="quarter" idx="12"/>
          </p:nvPr>
        </p:nvSpPr>
        <p:spPr/>
        <p:txBody>
          <a:bodyPr/>
          <a:lstStyle/>
          <a:p>
            <a:fld id="{C4B6CC88-FF28-4DA3-86D9-9EFF6EFB876A}" type="slidenum">
              <a:rPr lang="en-GB" smtClean="0"/>
              <a:t>‹#›</a:t>
            </a:fld>
            <a:endParaRPr lang="en-GB"/>
          </a:p>
        </p:txBody>
      </p:sp>
      <p:sp>
        <p:nvSpPr>
          <p:cNvPr id="8" name="Espace réservé du texte 7"/>
          <p:cNvSpPr>
            <a:spLocks noGrp="1"/>
          </p:cNvSpPr>
          <p:nvPr>
            <p:ph type="body" sz="quarter" idx="14" hasCustomPrompt="1"/>
          </p:nvPr>
        </p:nvSpPr>
        <p:spPr>
          <a:xfrm>
            <a:off x="3299706" y="10400154"/>
            <a:ext cx="15720838" cy="2560038"/>
          </a:xfrm>
        </p:spPr>
        <p:txBody>
          <a:bodyPr anchor="b">
            <a:noAutofit/>
          </a:bodyPr>
          <a:lstStyle>
            <a:lvl1pPr>
              <a:buFontTx/>
              <a:buNone/>
              <a:defRPr sz="2929" baseline="0">
                <a:solidFill>
                  <a:schemeClr val="tx2"/>
                </a:solidFill>
              </a:defRPr>
            </a:lvl1pPr>
            <a:lvl2pPr>
              <a:buFontTx/>
              <a:buNone/>
              <a:defRPr sz="3418"/>
            </a:lvl2pPr>
            <a:lvl3pPr>
              <a:buFontTx/>
              <a:buNone/>
              <a:defRPr sz="3418"/>
            </a:lvl3pPr>
            <a:lvl4pPr>
              <a:buFontTx/>
              <a:buNone/>
              <a:defRPr sz="3418"/>
            </a:lvl4pPr>
            <a:lvl5pPr>
              <a:buFontTx/>
              <a:buNone/>
              <a:defRPr sz="3418"/>
            </a:lvl5pPr>
          </a:lstStyle>
          <a:p>
            <a:pPr lvl="0"/>
            <a:r>
              <a:rPr lang="en-GB" noProof="0"/>
              <a:t>Credits if needed: reference 1, reference 2 ...</a:t>
            </a:r>
          </a:p>
        </p:txBody>
      </p:sp>
      <p:pic>
        <p:nvPicPr>
          <p:cNvPr id="7" name="Image 6" descr="HLU-logoN-title.png"/>
          <p:cNvPicPr>
            <a:picLocks noChangeAspect="1"/>
          </p:cNvPicPr>
          <p:nvPr/>
        </p:nvPicPr>
        <p:blipFill>
          <a:blip r:embed="rId3"/>
          <a:stretch>
            <a:fillRect/>
          </a:stretch>
        </p:blipFill>
        <p:spPr>
          <a:xfrm>
            <a:off x="3348046" y="800015"/>
            <a:ext cx="7651615" cy="3557363"/>
          </a:xfrm>
          <a:prstGeom prst="rect">
            <a:avLst/>
          </a:prstGeom>
        </p:spPr>
      </p:pic>
      <p:grpSp>
        <p:nvGrpSpPr>
          <p:cNvPr id="10" name="Grouper 9"/>
          <p:cNvGrpSpPr/>
          <p:nvPr/>
        </p:nvGrpSpPr>
        <p:grpSpPr>
          <a:xfrm>
            <a:off x="1116012" y="12746866"/>
            <a:ext cx="1116013" cy="1280019"/>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12" name="ZoneTexte 11"/>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13" name="Image 4" descr="CERN-logo_outline.jpg"/>
          <p:cNvPicPr>
            <a:picLocks noChangeAspect="1"/>
          </p:cNvPicPr>
          <p:nvPr/>
        </p:nvPicPr>
        <p:blipFill>
          <a:blip r:embed="rId4"/>
          <a:stretch>
            <a:fillRect/>
          </a:stretch>
        </p:blipFill>
        <p:spPr>
          <a:xfrm>
            <a:off x="920710" y="12337962"/>
            <a:ext cx="1497317" cy="1688913"/>
          </a:xfrm>
          <a:prstGeom prst="rect">
            <a:avLst/>
          </a:prstGeom>
        </p:spPr>
      </p:pic>
    </p:spTree>
    <p:extLst>
      <p:ext uri="{BB962C8B-B14F-4D97-AF65-F5344CB8AC3E}">
        <p14:creationId xmlns:p14="http://schemas.microsoft.com/office/powerpoint/2010/main" val="3346677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1493882" y="2560042"/>
            <a:ext cx="19332499" cy="10303486"/>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4650055" y="13346876"/>
            <a:ext cx="16176323" cy="755917"/>
          </a:xfrm>
        </p:spPr>
        <p:txBody>
          <a:bodyPr/>
          <a:lstStyle/>
          <a:p>
            <a:r>
              <a:rPr lang="fr-FR" noProof="0"/>
              <a:t>WP15 Integration Meeting 24/04/2020</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1116013" y="2551706"/>
            <a:ext cx="9861987" cy="1343354"/>
          </a:xfrm>
        </p:spPr>
        <p:txBody>
          <a:bodyPr anchor="t">
            <a:normAutofit/>
          </a:bodyPr>
          <a:lstStyle>
            <a:lvl1pPr marL="0" indent="0">
              <a:buNone/>
              <a:defRPr sz="4882" b="1" baseline="0"/>
            </a:lvl1pPr>
            <a:lvl2pPr marL="1115885" indent="0">
              <a:buNone/>
              <a:defRPr sz="4882" b="1"/>
            </a:lvl2pPr>
            <a:lvl3pPr marL="2231771" indent="0">
              <a:buNone/>
              <a:defRPr sz="4393" b="1"/>
            </a:lvl3pPr>
            <a:lvl4pPr marL="3347657" indent="0">
              <a:buNone/>
              <a:defRPr sz="3906" b="1"/>
            </a:lvl4pPr>
            <a:lvl5pPr marL="4463543" indent="0">
              <a:buNone/>
              <a:defRPr sz="3906" b="1"/>
            </a:lvl5pPr>
            <a:lvl6pPr marL="5579428" indent="0">
              <a:buNone/>
              <a:defRPr sz="3906" b="1"/>
            </a:lvl6pPr>
            <a:lvl7pPr marL="6695312" indent="0">
              <a:buNone/>
              <a:defRPr sz="3906" b="1"/>
            </a:lvl7pPr>
            <a:lvl8pPr marL="7811199" indent="0">
              <a:buNone/>
              <a:defRPr sz="3906" b="1"/>
            </a:lvl8pPr>
            <a:lvl9pPr marL="8927084" indent="0">
              <a:buNone/>
              <a:defRPr sz="3906"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1116013" y="4320064"/>
            <a:ext cx="9861987" cy="8296790"/>
          </a:xfrm>
        </p:spPr>
        <p:txBody>
          <a:bodyPr/>
          <a:lstStyle>
            <a:lvl1pPr>
              <a:defRPr sz="5857"/>
            </a:lvl1pPr>
            <a:lvl2pPr>
              <a:defRPr sz="4882"/>
            </a:lvl2pPr>
            <a:lvl3pPr>
              <a:defRPr sz="4393"/>
            </a:lvl3pPr>
            <a:lvl4pPr>
              <a:defRPr sz="3906"/>
            </a:lvl4pPr>
            <a:lvl5pPr>
              <a:defRPr sz="3906"/>
            </a:lvl5pPr>
            <a:lvl6pPr>
              <a:defRPr sz="3906"/>
            </a:lvl6pPr>
            <a:lvl7pPr>
              <a:defRPr sz="3906"/>
            </a:lvl7pPr>
            <a:lvl8pPr>
              <a:defRPr sz="3906"/>
            </a:lvl8pPr>
            <a:lvl9pPr>
              <a:defRPr sz="3906"/>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11338383" y="2551706"/>
            <a:ext cx="9865860" cy="1343354"/>
          </a:xfrm>
        </p:spPr>
        <p:txBody>
          <a:bodyPr anchor="t">
            <a:normAutofit/>
          </a:bodyPr>
          <a:lstStyle>
            <a:lvl1pPr marL="0" indent="0">
              <a:buNone/>
              <a:defRPr sz="4882" b="1" baseline="0"/>
            </a:lvl1pPr>
            <a:lvl2pPr marL="1115885" indent="0">
              <a:buNone/>
              <a:defRPr sz="4882" b="1"/>
            </a:lvl2pPr>
            <a:lvl3pPr marL="2231771" indent="0">
              <a:buNone/>
              <a:defRPr sz="4393" b="1"/>
            </a:lvl3pPr>
            <a:lvl4pPr marL="3347657" indent="0">
              <a:buNone/>
              <a:defRPr sz="3906" b="1"/>
            </a:lvl4pPr>
            <a:lvl5pPr marL="4463543" indent="0">
              <a:buNone/>
              <a:defRPr sz="3906" b="1"/>
            </a:lvl5pPr>
            <a:lvl6pPr marL="5579428" indent="0">
              <a:buNone/>
              <a:defRPr sz="3906" b="1"/>
            </a:lvl6pPr>
            <a:lvl7pPr marL="6695312" indent="0">
              <a:buNone/>
              <a:defRPr sz="3906" b="1"/>
            </a:lvl7pPr>
            <a:lvl8pPr marL="7811199" indent="0">
              <a:buNone/>
              <a:defRPr sz="3906" b="1"/>
            </a:lvl8pPr>
            <a:lvl9pPr marL="8927084" indent="0">
              <a:buNone/>
              <a:defRPr sz="3906"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11338383" y="4320064"/>
            <a:ext cx="9865860" cy="8296790"/>
          </a:xfrm>
        </p:spPr>
        <p:txBody>
          <a:bodyPr/>
          <a:lstStyle>
            <a:lvl1pPr>
              <a:defRPr sz="5857"/>
            </a:lvl1pPr>
            <a:lvl2pPr>
              <a:defRPr sz="4882"/>
            </a:lvl2pPr>
            <a:lvl3pPr>
              <a:defRPr sz="4393"/>
            </a:lvl3pPr>
            <a:lvl4pPr>
              <a:defRPr sz="3906"/>
            </a:lvl4pPr>
            <a:lvl5pPr>
              <a:defRPr sz="3906"/>
            </a:lvl5pPr>
            <a:lvl6pPr>
              <a:defRPr sz="3906"/>
            </a:lvl6pPr>
            <a:lvl7pPr>
              <a:defRPr sz="3906"/>
            </a:lvl7pPr>
            <a:lvl8pPr>
              <a:defRPr sz="3906"/>
            </a:lvl8pPr>
            <a:lvl9pPr>
              <a:defRPr sz="3906"/>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4650055" y="13346876"/>
            <a:ext cx="16176323" cy="755917"/>
          </a:xfrm>
        </p:spPr>
        <p:txBody>
          <a:bodyPr/>
          <a:lstStyle/>
          <a:p>
            <a:r>
              <a:rPr lang="fr-FR" noProof="0"/>
              <a:t>WP15 Integration Meeting 24/04/2020</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4650055" y="13346876"/>
            <a:ext cx="16176323" cy="755917"/>
          </a:xfrm>
        </p:spPr>
        <p:txBody>
          <a:bodyPr/>
          <a:lstStyle/>
          <a:p>
            <a:r>
              <a:rPr lang="fr-FR" noProof="0"/>
              <a:t>WP15 Integration Meeting 24/04/2020</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4836060" y="13346876"/>
            <a:ext cx="15996180" cy="755917"/>
          </a:xfrm>
        </p:spPr>
        <p:txBody>
          <a:bodyPr/>
          <a:lstStyle/>
          <a:p>
            <a:r>
              <a:rPr lang="fr-FR" noProof="0"/>
              <a:t>WP15 Integration Meeting 24/04/2020</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493882" y="960014"/>
            <a:ext cx="19332499" cy="8640128"/>
          </a:xfrm>
        </p:spPr>
        <p:txBody>
          <a:bodyPr/>
          <a:lstStyle>
            <a:lvl1pPr marL="0" indent="0">
              <a:buNone/>
              <a:defRPr sz="7811"/>
            </a:lvl1pPr>
            <a:lvl2pPr marL="1115885" indent="0">
              <a:buNone/>
              <a:defRPr sz="6834"/>
            </a:lvl2pPr>
            <a:lvl3pPr marL="2231771" indent="0">
              <a:buNone/>
              <a:defRPr sz="5857"/>
            </a:lvl3pPr>
            <a:lvl4pPr marL="3347657" indent="0">
              <a:buNone/>
              <a:defRPr sz="4882"/>
            </a:lvl4pPr>
            <a:lvl5pPr marL="4463543" indent="0">
              <a:buNone/>
              <a:defRPr sz="4882"/>
            </a:lvl5pPr>
            <a:lvl6pPr marL="5579428" indent="0">
              <a:buNone/>
              <a:defRPr sz="4882"/>
            </a:lvl6pPr>
            <a:lvl7pPr marL="6695312" indent="0">
              <a:buNone/>
              <a:defRPr sz="4882"/>
            </a:lvl7pPr>
            <a:lvl8pPr marL="7811199" indent="0">
              <a:buNone/>
              <a:defRPr sz="4882"/>
            </a:lvl8pPr>
            <a:lvl9pPr marL="8927084" indent="0">
              <a:buNone/>
              <a:defRPr sz="4882"/>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1493882" y="10720168"/>
            <a:ext cx="19332499" cy="2080031"/>
          </a:xfrm>
        </p:spPr>
        <p:txBody>
          <a:bodyPr/>
          <a:lstStyle>
            <a:lvl1pPr marL="0" indent="0">
              <a:buNone/>
              <a:defRPr sz="3417"/>
            </a:lvl1pPr>
            <a:lvl2pPr marL="1115885" indent="0">
              <a:buNone/>
              <a:defRPr sz="2929"/>
            </a:lvl2pPr>
            <a:lvl3pPr marL="2231771" indent="0">
              <a:buNone/>
              <a:defRPr sz="2441"/>
            </a:lvl3pPr>
            <a:lvl4pPr marL="3347657" indent="0">
              <a:buNone/>
              <a:defRPr sz="2197"/>
            </a:lvl4pPr>
            <a:lvl5pPr marL="4463543" indent="0">
              <a:buNone/>
              <a:defRPr sz="2197"/>
            </a:lvl5pPr>
            <a:lvl6pPr marL="5579428" indent="0">
              <a:buNone/>
              <a:defRPr sz="2197"/>
            </a:lvl6pPr>
            <a:lvl7pPr marL="6695312" indent="0">
              <a:buNone/>
              <a:defRPr sz="2197"/>
            </a:lvl7pPr>
            <a:lvl8pPr marL="7811199" indent="0">
              <a:buNone/>
              <a:defRPr sz="2197"/>
            </a:lvl8pPr>
            <a:lvl9pPr marL="8927084" indent="0">
              <a:buNone/>
              <a:defRPr sz="2197"/>
            </a:lvl9pPr>
          </a:lstStyle>
          <a:p>
            <a:pPr lvl="0"/>
            <a:r>
              <a:rPr lang="en-GB" noProof="0"/>
              <a:t>Text – image caption – comments ....</a:t>
            </a:r>
          </a:p>
        </p:txBody>
      </p:sp>
      <p:sp>
        <p:nvSpPr>
          <p:cNvPr id="6" name="Espace réservé du pied de page 5"/>
          <p:cNvSpPr>
            <a:spLocks noGrp="1"/>
          </p:cNvSpPr>
          <p:nvPr>
            <p:ph type="ftr" sz="quarter" idx="11"/>
          </p:nvPr>
        </p:nvSpPr>
        <p:spPr>
          <a:xfrm>
            <a:off x="4836060" y="13346876"/>
            <a:ext cx="15990321" cy="755917"/>
          </a:xfrm>
        </p:spPr>
        <p:txBody>
          <a:bodyPr/>
          <a:lstStyle/>
          <a:p>
            <a:r>
              <a:rPr lang="fr-FR" noProof="0"/>
              <a:t>WP15 Integration Meeting 24/04/2020</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1497660" y="9760144"/>
            <a:ext cx="19328716" cy="800012"/>
          </a:xfrm>
        </p:spPr>
        <p:txBody>
          <a:bodyPr/>
          <a:lstStyle>
            <a:lvl1pPr>
              <a:buFontTx/>
              <a:buNone/>
              <a:defRPr sz="4393">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299711" y="5688273"/>
            <a:ext cx="15720838" cy="3431862"/>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2976038" y="13346876"/>
            <a:ext cx="16044510" cy="755917"/>
          </a:xfrm>
        </p:spPr>
        <p:txBody>
          <a:bodyPr/>
          <a:lstStyle/>
          <a:p>
            <a:r>
              <a:rPr lang="fr-FR" noProof="0"/>
              <a:t>WP15 Integration Meeting 24/04/2020</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8" name="Espace réservé du texte 7"/>
          <p:cNvSpPr>
            <a:spLocks noGrp="1"/>
          </p:cNvSpPr>
          <p:nvPr>
            <p:ph type="body" sz="quarter" idx="14" hasCustomPrompt="1"/>
          </p:nvPr>
        </p:nvSpPr>
        <p:spPr>
          <a:xfrm>
            <a:off x="3299711" y="10400155"/>
            <a:ext cx="15720838" cy="2560038"/>
          </a:xfrm>
        </p:spPr>
        <p:txBody>
          <a:bodyPr anchor="b">
            <a:noAutofit/>
          </a:bodyPr>
          <a:lstStyle>
            <a:lvl1pPr>
              <a:buFontTx/>
              <a:buNone/>
              <a:defRPr sz="2929" baseline="0">
                <a:solidFill>
                  <a:schemeClr val="tx2"/>
                </a:solidFill>
              </a:defRPr>
            </a:lvl1pPr>
            <a:lvl2pPr>
              <a:buFontTx/>
              <a:buNone/>
              <a:defRPr sz="3417"/>
            </a:lvl2pPr>
            <a:lvl3pPr>
              <a:buFontTx/>
              <a:buNone/>
              <a:defRPr sz="3417"/>
            </a:lvl3pPr>
            <a:lvl4pPr>
              <a:buFontTx/>
              <a:buNone/>
              <a:defRPr sz="3417"/>
            </a:lvl4pPr>
            <a:lvl5pPr>
              <a:buFontTx/>
              <a:buNone/>
              <a:defRPr sz="3417"/>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3348043" y="800013"/>
            <a:ext cx="7651616" cy="3557364"/>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348038" y="4913879"/>
            <a:ext cx="17575000" cy="3779583"/>
          </a:xfrm>
        </p:spPr>
        <p:txBody>
          <a:bodyPr lIns="0" tIns="0" rIns="0" bIns="0" anchor="t" anchorCtr="0">
            <a:noAutofit/>
          </a:bodyPr>
          <a:lstStyle>
            <a:lvl1pPr algn="l">
              <a:defRPr sz="6834"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3348037" y="10080149"/>
            <a:ext cx="15817500" cy="2080031"/>
          </a:xfrm>
        </p:spPr>
        <p:txBody>
          <a:bodyPr lIns="0" tIns="0" rIns="0" bIns="0">
            <a:normAutofit/>
          </a:bodyPr>
          <a:lstStyle>
            <a:lvl1pPr marL="0" indent="0" algn="l">
              <a:buNone/>
              <a:defRPr sz="4882" b="0" baseline="0">
                <a:solidFill>
                  <a:schemeClr val="accent5"/>
                </a:solidFill>
              </a:defRPr>
            </a:lvl1pPr>
            <a:lvl2pPr marL="1115967" indent="0" algn="ctr">
              <a:buNone/>
              <a:defRPr>
                <a:solidFill>
                  <a:schemeClr val="tx1">
                    <a:tint val="75000"/>
                  </a:schemeClr>
                </a:solidFill>
              </a:defRPr>
            </a:lvl2pPr>
            <a:lvl3pPr marL="2231935" indent="0" algn="ctr">
              <a:buNone/>
              <a:defRPr>
                <a:solidFill>
                  <a:schemeClr val="tx1">
                    <a:tint val="75000"/>
                  </a:schemeClr>
                </a:solidFill>
              </a:defRPr>
            </a:lvl3pPr>
            <a:lvl4pPr marL="3347900" indent="0" algn="ctr">
              <a:buNone/>
              <a:defRPr>
                <a:solidFill>
                  <a:schemeClr val="tx1">
                    <a:tint val="75000"/>
                  </a:schemeClr>
                </a:solidFill>
              </a:defRPr>
            </a:lvl4pPr>
            <a:lvl5pPr marL="4463867" indent="0" algn="ctr">
              <a:buNone/>
              <a:defRPr>
                <a:solidFill>
                  <a:schemeClr val="tx1">
                    <a:tint val="75000"/>
                  </a:schemeClr>
                </a:solidFill>
              </a:defRPr>
            </a:lvl5pPr>
            <a:lvl6pPr marL="5579834" indent="0" algn="ctr">
              <a:buNone/>
              <a:defRPr>
                <a:solidFill>
                  <a:schemeClr val="tx1">
                    <a:tint val="75000"/>
                  </a:schemeClr>
                </a:solidFill>
              </a:defRPr>
            </a:lvl6pPr>
            <a:lvl7pPr marL="6695802" indent="0" algn="ctr">
              <a:buNone/>
              <a:defRPr>
                <a:solidFill>
                  <a:schemeClr val="tx1">
                    <a:tint val="75000"/>
                  </a:schemeClr>
                </a:solidFill>
              </a:defRPr>
            </a:lvl7pPr>
            <a:lvl8pPr marL="7811767" indent="0" algn="ctr">
              <a:buNone/>
              <a:defRPr>
                <a:solidFill>
                  <a:schemeClr val="tx1">
                    <a:tint val="75000"/>
                  </a:schemeClr>
                </a:solidFill>
              </a:defRPr>
            </a:lvl8pPr>
            <a:lvl9pPr marL="8927734"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3348037" y="13346866"/>
            <a:ext cx="15400094" cy="755917"/>
          </a:xfrm>
        </p:spPr>
        <p:txBody>
          <a:bodyPr lIns="0" tIns="0" rIns="0" bIns="0" anchor="b" anchorCtr="0"/>
          <a:lstStyle>
            <a:lvl1pPr algn="r">
              <a:defRPr>
                <a:solidFill>
                  <a:schemeClr val="accent1"/>
                </a:solidFill>
              </a:defRPr>
            </a:lvl1pPr>
          </a:lstStyle>
          <a:p>
            <a:r>
              <a:rPr lang="en-GB"/>
              <a:t>WP15 Integration Meeting 24/04/2020</a:t>
            </a:r>
          </a:p>
        </p:txBody>
      </p:sp>
      <p:sp>
        <p:nvSpPr>
          <p:cNvPr id="6" name="Espace réservé du numéro de diapositive 5"/>
          <p:cNvSpPr>
            <a:spLocks noGrp="1"/>
          </p:cNvSpPr>
          <p:nvPr>
            <p:ph type="sldNum" sz="quarter" idx="12"/>
          </p:nvPr>
        </p:nvSpPr>
        <p:spPr>
          <a:xfrm>
            <a:off x="21204238" y="13346866"/>
            <a:ext cx="878750" cy="755917"/>
          </a:xfrm>
          <a:ln>
            <a:solidFill>
              <a:srgbClr val="2BABAD"/>
            </a:solidFill>
          </a:ln>
        </p:spPr>
        <p:txBody>
          <a:bodyPr lIns="0" tIns="0" rIns="0" bIns="0" anchor="b" anchorCtr="0"/>
          <a:lstStyle>
            <a:lvl1pPr>
              <a:defRPr>
                <a:solidFill>
                  <a:schemeClr val="accent1"/>
                </a:solidFill>
              </a:defRPr>
            </a:lvl1pPr>
          </a:lstStyle>
          <a:p>
            <a:fld id="{C4B6CC88-FF28-4DA3-86D9-9EFF6EFB876A}" type="slidenum">
              <a:rPr lang="en-GB" smtClean="0"/>
              <a:t>‹#›</a:t>
            </a:fld>
            <a:endParaRPr lang="en-GB"/>
          </a:p>
        </p:txBody>
      </p:sp>
      <p:pic>
        <p:nvPicPr>
          <p:cNvPr id="12" name="Image 11" descr="HLU-logoN-title.png"/>
          <p:cNvPicPr>
            <a:picLocks noChangeAspect="1"/>
          </p:cNvPicPr>
          <p:nvPr/>
        </p:nvPicPr>
        <p:blipFill>
          <a:blip r:embed="rId3"/>
          <a:stretch>
            <a:fillRect/>
          </a:stretch>
        </p:blipFill>
        <p:spPr>
          <a:xfrm>
            <a:off x="3348046" y="800015"/>
            <a:ext cx="7651615" cy="3557363"/>
          </a:xfrm>
          <a:prstGeom prst="rect">
            <a:avLst/>
          </a:prstGeom>
        </p:spPr>
      </p:pic>
      <p:sp>
        <p:nvSpPr>
          <p:cNvPr id="15" name="Espace réservé du texte 14"/>
          <p:cNvSpPr>
            <a:spLocks noGrp="1"/>
          </p:cNvSpPr>
          <p:nvPr>
            <p:ph type="body" sz="quarter" idx="14" hasCustomPrompt="1"/>
          </p:nvPr>
        </p:nvSpPr>
        <p:spPr>
          <a:xfrm>
            <a:off x="3348037" y="12386849"/>
            <a:ext cx="15817500" cy="733346"/>
          </a:xfrm>
        </p:spPr>
        <p:txBody>
          <a:bodyPr>
            <a:normAutofit/>
          </a:bodyPr>
          <a:lstStyle>
            <a:lvl1pPr marL="836976" marR="0" indent="-836976" algn="l" defTabSz="1115967" rtl="0" eaLnBrk="1" fontAlgn="auto" latinLnBrk="0" hangingPunct="1">
              <a:lnSpc>
                <a:spcPct val="100000"/>
              </a:lnSpc>
              <a:spcBef>
                <a:spcPct val="20000"/>
              </a:spcBef>
              <a:spcAft>
                <a:spcPts val="0"/>
              </a:spcAft>
              <a:buClr>
                <a:schemeClr val="accent6"/>
              </a:buClr>
              <a:buSzTx/>
              <a:buFontTx/>
              <a:buNone/>
              <a:tabLst/>
              <a:defRPr sz="3418" b="1" i="1">
                <a:solidFill>
                  <a:srgbClr val="700A00"/>
                </a:solidFill>
              </a:defRPr>
            </a:lvl1pPr>
            <a:lvl2pPr>
              <a:buFontTx/>
              <a:buNone/>
              <a:defRPr/>
            </a:lvl2pPr>
            <a:lvl3pPr>
              <a:buFontTx/>
              <a:buNone/>
              <a:defRPr/>
            </a:lvl3pPr>
            <a:lvl4pPr>
              <a:buFontTx/>
              <a:buNone/>
              <a:defRPr/>
            </a:lvl4pPr>
            <a:lvl5pPr>
              <a:buFontTx/>
              <a:buNone/>
              <a:defRPr/>
            </a:lvl5pPr>
          </a:lstStyle>
          <a:p>
            <a:pPr marL="836976" marR="0" lvl="0" indent="-836976" algn="l" defTabSz="1115967" rtl="0" eaLnBrk="1" fontAlgn="auto" latinLnBrk="0" hangingPunct="1">
              <a:lnSpc>
                <a:spcPct val="100000"/>
              </a:lnSpc>
              <a:spcBef>
                <a:spcPct val="20000"/>
              </a:spcBef>
              <a:spcAft>
                <a:spcPts val="0"/>
              </a:spcAft>
              <a:buClr>
                <a:schemeClr val="accent6"/>
              </a:buClr>
              <a:buSzTx/>
              <a:buFontTx/>
              <a:buNone/>
              <a:tabLst/>
              <a:defRPr/>
            </a:pPr>
            <a:r>
              <a:rPr kumimoji="0" lang="en-GB" sz="3905"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p:nvGrpSpPr>
        <p:grpSpPr>
          <a:xfrm>
            <a:off x="1116012" y="12746866"/>
            <a:ext cx="1116013" cy="1280019"/>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11" name="ZoneTexte 10"/>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13" name="Image 4" descr="CERN-logo_outline.jpg"/>
          <p:cNvPicPr>
            <a:picLocks noChangeAspect="1"/>
          </p:cNvPicPr>
          <p:nvPr/>
        </p:nvPicPr>
        <p:blipFill>
          <a:blip r:embed="rId4"/>
          <a:stretch>
            <a:fillRect/>
          </a:stretch>
        </p:blipFill>
        <p:spPr>
          <a:xfrm>
            <a:off x="920710" y="12337962"/>
            <a:ext cx="1497317" cy="1688913"/>
          </a:xfrm>
          <a:prstGeom prst="rect">
            <a:avLst/>
          </a:prstGeom>
        </p:spPr>
      </p:pic>
    </p:spTree>
    <p:extLst>
      <p:ext uri="{BB962C8B-B14F-4D97-AF65-F5344CB8AC3E}">
        <p14:creationId xmlns:p14="http://schemas.microsoft.com/office/powerpoint/2010/main" val="3339078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1493875" y="2560041"/>
            <a:ext cx="19332500" cy="10303487"/>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4650052" y="13346866"/>
            <a:ext cx="16176323" cy="755917"/>
          </a:xfrm>
        </p:spPr>
        <p:txBody>
          <a:bodyPr/>
          <a:lstStyle/>
          <a:p>
            <a:r>
              <a:rPr lang="en-GB"/>
              <a:t>WP15 Integration Meeting 24/04/2020</a:t>
            </a:r>
          </a:p>
        </p:txBody>
      </p:sp>
      <p:sp>
        <p:nvSpPr>
          <p:cNvPr id="6" name="Espace réservé du numéro de diapositive 5"/>
          <p:cNvSpPr>
            <a:spLocks noGrp="1"/>
          </p:cNvSpPr>
          <p:nvPr>
            <p:ph type="sldNum" sz="quarter" idx="12"/>
          </p:nvPr>
        </p:nvSpPr>
        <p:spPr/>
        <p:txBody>
          <a:bodyPr/>
          <a:lstStyle/>
          <a:p>
            <a:fld id="{C4B6CC88-FF28-4DA3-86D9-9EFF6EFB876A}" type="slidenum">
              <a:rPr lang="en-GB" smtClean="0"/>
              <a:t>‹#›</a:t>
            </a:fld>
            <a:endParaRPr lang="en-GB"/>
          </a:p>
        </p:txBody>
      </p:sp>
      <p:grpSp>
        <p:nvGrpSpPr>
          <p:cNvPr id="9" name="Grouper 8"/>
          <p:cNvGrpSpPr/>
          <p:nvPr/>
        </p:nvGrpSpPr>
        <p:grpSpPr>
          <a:xfrm>
            <a:off x="3534039" y="12822774"/>
            <a:ext cx="1116013" cy="1280019"/>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394"/>
            </a:p>
          </p:txBody>
        </p:sp>
        <p:sp>
          <p:nvSpPr>
            <p:cNvPr id="11" name="ZoneTexte 10"/>
            <p:cNvSpPr txBox="1"/>
            <p:nvPr userDrawn="1"/>
          </p:nvSpPr>
          <p:spPr>
            <a:xfrm>
              <a:off x="1485900" y="4670164"/>
              <a:ext cx="381000" cy="241531"/>
            </a:xfrm>
            <a:prstGeom prst="rect">
              <a:avLst/>
            </a:prstGeom>
            <a:noFill/>
          </p:spPr>
          <p:txBody>
            <a:bodyPr wrap="square" lIns="0" tIns="0" rIns="0" bIns="0" rtlCol="0">
              <a:spAutoFit/>
            </a:bodyPr>
            <a:lstStyle/>
            <a:p>
              <a:pPr algn="ctr"/>
              <a:r>
                <a:rPr lang="en-GB" sz="2197" dirty="0"/>
                <a:t>logo</a:t>
              </a:r>
            </a:p>
            <a:p>
              <a:pPr algn="ctr"/>
              <a:r>
                <a:rPr lang="en-GB" sz="2197" dirty="0"/>
                <a:t>area</a:t>
              </a:r>
            </a:p>
          </p:txBody>
        </p:sp>
      </p:grpSp>
      <p:pic>
        <p:nvPicPr>
          <p:cNvPr id="12" name="Image 6" descr="CERN-logo_outline.jpg"/>
          <p:cNvPicPr>
            <a:picLocks noChangeAspect="1"/>
          </p:cNvPicPr>
          <p:nvPr/>
        </p:nvPicPr>
        <p:blipFill>
          <a:blip r:embed="rId2"/>
          <a:stretch>
            <a:fillRect/>
          </a:stretch>
        </p:blipFill>
        <p:spPr>
          <a:xfrm>
            <a:off x="3500720" y="12777621"/>
            <a:ext cx="1188422" cy="1340492"/>
          </a:xfrm>
          <a:prstGeom prst="rect">
            <a:avLst/>
          </a:prstGeom>
        </p:spPr>
      </p:pic>
    </p:spTree>
    <p:extLst>
      <p:ext uri="{BB962C8B-B14F-4D97-AF65-F5344CB8AC3E}">
        <p14:creationId xmlns:p14="http://schemas.microsoft.com/office/powerpoint/2010/main" val="2372002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93882" y="377970"/>
            <a:ext cx="19332499" cy="1511833"/>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1493882" y="2880051"/>
            <a:ext cx="19332499" cy="9983481"/>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4836060" y="13346876"/>
            <a:ext cx="15990321" cy="755917"/>
          </a:xfrm>
          <a:prstGeom prst="rect">
            <a:avLst/>
          </a:prstGeom>
        </p:spPr>
        <p:txBody>
          <a:bodyPr vert="horz" lIns="0" tIns="0" rIns="0" bIns="0" rtlCol="0" anchor="b"/>
          <a:lstStyle>
            <a:lvl1pPr algn="r">
              <a:defRPr sz="2685">
                <a:solidFill>
                  <a:schemeClr val="accent1"/>
                </a:solidFill>
              </a:defRPr>
            </a:lvl1pPr>
          </a:lstStyle>
          <a:p>
            <a:r>
              <a:rPr lang="fr-FR"/>
              <a:t>WP15 Integration Meeting 24/04/2020</a:t>
            </a:r>
            <a:endParaRPr lang="en-GB"/>
          </a:p>
        </p:txBody>
      </p:sp>
      <p:sp>
        <p:nvSpPr>
          <p:cNvPr id="6" name="Espace réservé du numéro de diapositive 5"/>
          <p:cNvSpPr>
            <a:spLocks noGrp="1"/>
          </p:cNvSpPr>
          <p:nvPr>
            <p:ph type="sldNum" sz="quarter" idx="4"/>
          </p:nvPr>
        </p:nvSpPr>
        <p:spPr>
          <a:xfrm>
            <a:off x="21204238" y="13346876"/>
            <a:ext cx="878751" cy="755917"/>
          </a:xfrm>
          <a:prstGeom prst="rect">
            <a:avLst/>
          </a:prstGeom>
        </p:spPr>
        <p:txBody>
          <a:bodyPr vert="horz" lIns="0" tIns="0" rIns="0" bIns="0" rtlCol="0" anchor="b"/>
          <a:lstStyle>
            <a:lvl1pPr algn="r">
              <a:defRPr sz="2929">
                <a:solidFill>
                  <a:schemeClr val="accent1"/>
                </a:solidFill>
              </a:defRPr>
            </a:lvl1pPr>
          </a:lstStyle>
          <a:p>
            <a:fld id="{BFDCA1C4-9514-7B4F-976F-D92F7E296653}"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5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1115885" rtl="0" eaLnBrk="1" latinLnBrk="0" hangingPunct="1">
        <a:spcBef>
          <a:spcPct val="0"/>
        </a:spcBef>
        <a:buNone/>
        <a:defRPr sz="6834" b="1" kern="1200">
          <a:solidFill>
            <a:schemeClr val="bg2"/>
          </a:solidFill>
          <a:latin typeface="+mj-lt"/>
          <a:ea typeface="+mj-ea"/>
          <a:cs typeface="+mj-cs"/>
        </a:defRPr>
      </a:lvl1pPr>
    </p:titleStyle>
    <p:bodyStyle>
      <a:lvl1pPr marL="836914" indent="-836914" algn="l" defTabSz="1115885" rtl="0" eaLnBrk="1" latinLnBrk="0" hangingPunct="1">
        <a:spcBef>
          <a:spcPct val="20000"/>
        </a:spcBef>
        <a:buClr>
          <a:schemeClr val="accent6"/>
        </a:buClr>
        <a:buFont typeface="Wingdings" charset="2"/>
        <a:buChar char="§"/>
        <a:defRPr sz="6834" kern="1200">
          <a:solidFill>
            <a:schemeClr val="accent5"/>
          </a:solidFill>
          <a:latin typeface="+mn-lt"/>
          <a:ea typeface="+mn-ea"/>
          <a:cs typeface="+mn-cs"/>
        </a:defRPr>
      </a:lvl1pPr>
      <a:lvl2pPr marL="1813315" indent="-697427" algn="l" defTabSz="1115885" rtl="0" eaLnBrk="1" latinLnBrk="0" hangingPunct="1">
        <a:spcBef>
          <a:spcPct val="20000"/>
        </a:spcBef>
        <a:buClr>
          <a:schemeClr val="accent6"/>
        </a:buClr>
        <a:buFont typeface="Wingdings" charset="2"/>
        <a:buChar char="§"/>
        <a:defRPr sz="5857" kern="1200">
          <a:solidFill>
            <a:schemeClr val="accent5"/>
          </a:solidFill>
          <a:latin typeface="+mn-lt"/>
          <a:ea typeface="+mn-ea"/>
          <a:cs typeface="+mn-cs"/>
        </a:defRPr>
      </a:lvl2pPr>
      <a:lvl3pPr marL="2789714" indent="-557943" algn="l" defTabSz="1115885" rtl="0" eaLnBrk="1" latinLnBrk="0" hangingPunct="1">
        <a:spcBef>
          <a:spcPct val="20000"/>
        </a:spcBef>
        <a:buClr>
          <a:schemeClr val="accent6"/>
        </a:buClr>
        <a:buFont typeface="Wingdings" charset="2"/>
        <a:buChar char="§"/>
        <a:defRPr sz="4882" kern="1200">
          <a:solidFill>
            <a:schemeClr val="accent5"/>
          </a:solidFill>
          <a:latin typeface="+mn-lt"/>
          <a:ea typeface="+mn-ea"/>
          <a:cs typeface="+mn-cs"/>
        </a:defRPr>
      </a:lvl3pPr>
      <a:lvl4pPr marL="3905598" indent="-557943" algn="l" defTabSz="1115885" rtl="0" eaLnBrk="1" latinLnBrk="0" hangingPunct="1">
        <a:spcBef>
          <a:spcPct val="20000"/>
        </a:spcBef>
        <a:buClr>
          <a:schemeClr val="accent6"/>
        </a:buClr>
        <a:buFont typeface="Wingdings" charset="2"/>
        <a:buChar char="§"/>
        <a:defRPr sz="4393" kern="1200">
          <a:solidFill>
            <a:schemeClr val="accent5"/>
          </a:solidFill>
          <a:latin typeface="+mn-lt"/>
          <a:ea typeface="+mn-ea"/>
          <a:cs typeface="+mn-cs"/>
        </a:defRPr>
      </a:lvl4pPr>
      <a:lvl5pPr marL="5021483" indent="-557943" algn="l" defTabSz="1115885" rtl="0" eaLnBrk="1" latinLnBrk="0" hangingPunct="1">
        <a:spcBef>
          <a:spcPct val="20000"/>
        </a:spcBef>
        <a:buClr>
          <a:schemeClr val="accent6"/>
        </a:buClr>
        <a:buFont typeface="Wingdings" charset="2"/>
        <a:buChar char="§"/>
        <a:defRPr sz="3906" kern="1200">
          <a:solidFill>
            <a:schemeClr val="accent5"/>
          </a:solidFill>
          <a:latin typeface="+mn-lt"/>
          <a:ea typeface="+mn-ea"/>
          <a:cs typeface="+mn-cs"/>
        </a:defRPr>
      </a:lvl5pPr>
      <a:lvl6pPr marL="6137371" indent="-557943" algn="l" defTabSz="1115885" rtl="0" eaLnBrk="1" latinLnBrk="0" hangingPunct="1">
        <a:spcBef>
          <a:spcPct val="20000"/>
        </a:spcBef>
        <a:buFont typeface="Arial"/>
        <a:buChar char="•"/>
        <a:defRPr sz="4882" kern="1200">
          <a:solidFill>
            <a:schemeClr val="tx1"/>
          </a:solidFill>
          <a:latin typeface="+mn-lt"/>
          <a:ea typeface="+mn-ea"/>
          <a:cs typeface="+mn-cs"/>
        </a:defRPr>
      </a:lvl6pPr>
      <a:lvl7pPr marL="7253256" indent="-557943" algn="l" defTabSz="1115885" rtl="0" eaLnBrk="1" latinLnBrk="0" hangingPunct="1">
        <a:spcBef>
          <a:spcPct val="20000"/>
        </a:spcBef>
        <a:buFont typeface="Arial"/>
        <a:buChar char="•"/>
        <a:defRPr sz="4882" kern="1200">
          <a:solidFill>
            <a:schemeClr val="tx1"/>
          </a:solidFill>
          <a:latin typeface="+mn-lt"/>
          <a:ea typeface="+mn-ea"/>
          <a:cs typeface="+mn-cs"/>
        </a:defRPr>
      </a:lvl7pPr>
      <a:lvl8pPr marL="8369141" indent="-557943" algn="l" defTabSz="1115885" rtl="0" eaLnBrk="1" latinLnBrk="0" hangingPunct="1">
        <a:spcBef>
          <a:spcPct val="20000"/>
        </a:spcBef>
        <a:buFont typeface="Arial"/>
        <a:buChar char="•"/>
        <a:defRPr sz="4882" kern="1200">
          <a:solidFill>
            <a:schemeClr val="tx1"/>
          </a:solidFill>
          <a:latin typeface="+mn-lt"/>
          <a:ea typeface="+mn-ea"/>
          <a:cs typeface="+mn-cs"/>
        </a:defRPr>
      </a:lvl8pPr>
      <a:lvl9pPr marL="9485026" indent="-557943" algn="l" defTabSz="1115885" rtl="0" eaLnBrk="1" latinLnBrk="0" hangingPunct="1">
        <a:spcBef>
          <a:spcPct val="20000"/>
        </a:spcBef>
        <a:buFont typeface="Arial"/>
        <a:buChar char="•"/>
        <a:defRPr sz="4882" kern="1200">
          <a:solidFill>
            <a:schemeClr val="tx1"/>
          </a:solidFill>
          <a:latin typeface="+mn-lt"/>
          <a:ea typeface="+mn-ea"/>
          <a:cs typeface="+mn-cs"/>
        </a:defRPr>
      </a:lvl9pPr>
    </p:bodyStyle>
    <p:otherStyle>
      <a:defPPr>
        <a:defRPr lang="fr-FR"/>
      </a:defPPr>
      <a:lvl1pPr marL="0" algn="l" defTabSz="1115885" rtl="0" eaLnBrk="1" latinLnBrk="0" hangingPunct="1">
        <a:defRPr sz="4393" kern="1200">
          <a:solidFill>
            <a:schemeClr val="tx1"/>
          </a:solidFill>
          <a:latin typeface="+mn-lt"/>
          <a:ea typeface="+mn-ea"/>
          <a:cs typeface="+mn-cs"/>
        </a:defRPr>
      </a:lvl1pPr>
      <a:lvl2pPr marL="1115885" algn="l" defTabSz="1115885" rtl="0" eaLnBrk="1" latinLnBrk="0" hangingPunct="1">
        <a:defRPr sz="4393" kern="1200">
          <a:solidFill>
            <a:schemeClr val="tx1"/>
          </a:solidFill>
          <a:latin typeface="+mn-lt"/>
          <a:ea typeface="+mn-ea"/>
          <a:cs typeface="+mn-cs"/>
        </a:defRPr>
      </a:lvl2pPr>
      <a:lvl3pPr marL="2231771" algn="l" defTabSz="1115885" rtl="0" eaLnBrk="1" latinLnBrk="0" hangingPunct="1">
        <a:defRPr sz="4393" kern="1200">
          <a:solidFill>
            <a:schemeClr val="tx1"/>
          </a:solidFill>
          <a:latin typeface="+mn-lt"/>
          <a:ea typeface="+mn-ea"/>
          <a:cs typeface="+mn-cs"/>
        </a:defRPr>
      </a:lvl3pPr>
      <a:lvl4pPr marL="3347657" algn="l" defTabSz="1115885" rtl="0" eaLnBrk="1" latinLnBrk="0" hangingPunct="1">
        <a:defRPr sz="4393" kern="1200">
          <a:solidFill>
            <a:schemeClr val="tx1"/>
          </a:solidFill>
          <a:latin typeface="+mn-lt"/>
          <a:ea typeface="+mn-ea"/>
          <a:cs typeface="+mn-cs"/>
        </a:defRPr>
      </a:lvl4pPr>
      <a:lvl5pPr marL="4463543" algn="l" defTabSz="1115885" rtl="0" eaLnBrk="1" latinLnBrk="0" hangingPunct="1">
        <a:defRPr sz="4393" kern="1200">
          <a:solidFill>
            <a:schemeClr val="tx1"/>
          </a:solidFill>
          <a:latin typeface="+mn-lt"/>
          <a:ea typeface="+mn-ea"/>
          <a:cs typeface="+mn-cs"/>
        </a:defRPr>
      </a:lvl5pPr>
      <a:lvl6pPr marL="5579428" algn="l" defTabSz="1115885" rtl="0" eaLnBrk="1" latinLnBrk="0" hangingPunct="1">
        <a:defRPr sz="4393" kern="1200">
          <a:solidFill>
            <a:schemeClr val="tx1"/>
          </a:solidFill>
          <a:latin typeface="+mn-lt"/>
          <a:ea typeface="+mn-ea"/>
          <a:cs typeface="+mn-cs"/>
        </a:defRPr>
      </a:lvl6pPr>
      <a:lvl7pPr marL="6695312" algn="l" defTabSz="1115885" rtl="0" eaLnBrk="1" latinLnBrk="0" hangingPunct="1">
        <a:defRPr sz="4393" kern="1200">
          <a:solidFill>
            <a:schemeClr val="tx1"/>
          </a:solidFill>
          <a:latin typeface="+mn-lt"/>
          <a:ea typeface="+mn-ea"/>
          <a:cs typeface="+mn-cs"/>
        </a:defRPr>
      </a:lvl7pPr>
      <a:lvl8pPr marL="7811199" algn="l" defTabSz="1115885" rtl="0" eaLnBrk="1" latinLnBrk="0" hangingPunct="1">
        <a:defRPr sz="4393" kern="1200">
          <a:solidFill>
            <a:schemeClr val="tx1"/>
          </a:solidFill>
          <a:latin typeface="+mn-lt"/>
          <a:ea typeface="+mn-ea"/>
          <a:cs typeface="+mn-cs"/>
        </a:defRPr>
      </a:lvl8pPr>
      <a:lvl9pPr marL="8927084" algn="l" defTabSz="1115885" rtl="0" eaLnBrk="1" latinLnBrk="0" hangingPunct="1">
        <a:defRPr sz="439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93875" y="377959"/>
            <a:ext cx="19332500" cy="1511833"/>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1493875" y="2880048"/>
            <a:ext cx="19332500" cy="9942717"/>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5952067" y="13346866"/>
            <a:ext cx="14874308" cy="755917"/>
          </a:xfrm>
          <a:prstGeom prst="rect">
            <a:avLst/>
          </a:prstGeom>
        </p:spPr>
        <p:txBody>
          <a:bodyPr vert="horz" lIns="0" tIns="0" rIns="0" bIns="0" rtlCol="0" anchor="b"/>
          <a:lstStyle>
            <a:lvl1pPr algn="r">
              <a:defRPr sz="2686">
                <a:solidFill>
                  <a:schemeClr val="accent1"/>
                </a:solidFill>
              </a:defRPr>
            </a:lvl1pPr>
          </a:lstStyle>
          <a:p>
            <a:r>
              <a:rPr lang="en-GB"/>
              <a:t>WP15 Integration Meeting 24/04/2020</a:t>
            </a:r>
          </a:p>
        </p:txBody>
      </p:sp>
      <p:sp>
        <p:nvSpPr>
          <p:cNvPr id="6" name="Espace réservé du numéro de diapositive 5"/>
          <p:cNvSpPr>
            <a:spLocks noGrp="1"/>
          </p:cNvSpPr>
          <p:nvPr>
            <p:ph type="sldNum" sz="quarter" idx="4"/>
          </p:nvPr>
        </p:nvSpPr>
        <p:spPr>
          <a:xfrm>
            <a:off x="21204238" y="13346866"/>
            <a:ext cx="878750" cy="755917"/>
          </a:xfrm>
          <a:prstGeom prst="rect">
            <a:avLst/>
          </a:prstGeom>
        </p:spPr>
        <p:txBody>
          <a:bodyPr vert="horz" lIns="0" tIns="0" rIns="0" bIns="0" rtlCol="0" anchor="b"/>
          <a:lstStyle>
            <a:lvl1pPr algn="r">
              <a:defRPr sz="2929">
                <a:solidFill>
                  <a:schemeClr val="accent1"/>
                </a:solidFill>
              </a:defRPr>
            </a:lvl1pPr>
          </a:lstStyle>
          <a:p>
            <a:fld id="{C4B6CC88-FF28-4DA3-86D9-9EFF6EFB876A}" type="slidenum">
              <a:rPr lang="en-GB" smtClean="0"/>
              <a:t>‹#›</a:t>
            </a:fld>
            <a:endParaRPr lang="en-GB"/>
          </a:p>
        </p:txBody>
      </p:sp>
    </p:spTree>
    <p:extLst>
      <p:ext uri="{BB962C8B-B14F-4D97-AF65-F5344CB8AC3E}">
        <p14:creationId xmlns:p14="http://schemas.microsoft.com/office/powerpoint/2010/main" val="994635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1115967" rtl="0" eaLnBrk="1" latinLnBrk="0" hangingPunct="1">
        <a:spcBef>
          <a:spcPct val="0"/>
        </a:spcBef>
        <a:buNone/>
        <a:defRPr sz="6834" b="1" kern="1200">
          <a:solidFill>
            <a:schemeClr val="bg2"/>
          </a:solidFill>
          <a:latin typeface="+mj-lt"/>
          <a:ea typeface="+mj-ea"/>
          <a:cs typeface="+mj-cs"/>
        </a:defRPr>
      </a:lvl1pPr>
    </p:titleStyle>
    <p:bodyStyle>
      <a:lvl1pPr marL="836976" indent="-836976" algn="ctr" defTabSz="1115967" rtl="0" eaLnBrk="1" latinLnBrk="0" hangingPunct="1">
        <a:spcBef>
          <a:spcPct val="20000"/>
        </a:spcBef>
        <a:buClr>
          <a:schemeClr val="accent6"/>
        </a:buClr>
        <a:buFont typeface="Wingdings" charset="2"/>
        <a:buChar char="§"/>
        <a:defRPr sz="6834" kern="1200">
          <a:solidFill>
            <a:schemeClr val="accent5"/>
          </a:solidFill>
          <a:latin typeface="+mn-lt"/>
          <a:ea typeface="+mn-ea"/>
          <a:cs typeface="+mn-cs"/>
        </a:defRPr>
      </a:lvl1pPr>
      <a:lvl2pPr marL="1813446" indent="-697478" algn="ctr" defTabSz="1115967" rtl="0" eaLnBrk="1" latinLnBrk="0" hangingPunct="1">
        <a:spcBef>
          <a:spcPct val="20000"/>
        </a:spcBef>
        <a:buClr>
          <a:schemeClr val="accent6"/>
        </a:buClr>
        <a:buFont typeface="Wingdings" charset="2"/>
        <a:buChar char="§"/>
        <a:defRPr sz="5858" kern="1200">
          <a:solidFill>
            <a:schemeClr val="accent5"/>
          </a:solidFill>
          <a:latin typeface="+mn-lt"/>
          <a:ea typeface="+mn-ea"/>
          <a:cs typeface="+mn-cs"/>
        </a:defRPr>
      </a:lvl2pPr>
      <a:lvl3pPr marL="2789917" indent="-557983" algn="ctr" defTabSz="1115967" rtl="0" eaLnBrk="1" latinLnBrk="0" hangingPunct="1">
        <a:spcBef>
          <a:spcPct val="20000"/>
        </a:spcBef>
        <a:buClr>
          <a:schemeClr val="accent6"/>
        </a:buClr>
        <a:buFont typeface="Wingdings" charset="2"/>
        <a:buChar char="§"/>
        <a:defRPr sz="4882" kern="1200">
          <a:solidFill>
            <a:schemeClr val="accent5"/>
          </a:solidFill>
          <a:latin typeface="+mn-lt"/>
          <a:ea typeface="+mn-ea"/>
          <a:cs typeface="+mn-cs"/>
        </a:defRPr>
      </a:lvl3pPr>
      <a:lvl4pPr marL="3905884" indent="-557983" algn="ctr" defTabSz="1115967" rtl="0" eaLnBrk="1" latinLnBrk="0" hangingPunct="1">
        <a:spcBef>
          <a:spcPct val="20000"/>
        </a:spcBef>
        <a:buClr>
          <a:schemeClr val="accent6"/>
        </a:buClr>
        <a:buFont typeface="Wingdings" charset="2"/>
        <a:buChar char="§"/>
        <a:defRPr sz="4394" kern="1200">
          <a:solidFill>
            <a:schemeClr val="accent5"/>
          </a:solidFill>
          <a:latin typeface="+mn-lt"/>
          <a:ea typeface="+mn-ea"/>
          <a:cs typeface="+mn-cs"/>
        </a:defRPr>
      </a:lvl4pPr>
      <a:lvl5pPr marL="5021850" indent="-557983" algn="ctr" defTabSz="1115967" rtl="0" eaLnBrk="1" latinLnBrk="0" hangingPunct="1">
        <a:spcBef>
          <a:spcPct val="20000"/>
        </a:spcBef>
        <a:buClr>
          <a:schemeClr val="accent6"/>
        </a:buClr>
        <a:buFont typeface="Wingdings" charset="2"/>
        <a:buChar char="§"/>
        <a:defRPr sz="3905" kern="1200">
          <a:solidFill>
            <a:schemeClr val="accent5"/>
          </a:solidFill>
          <a:latin typeface="+mn-lt"/>
          <a:ea typeface="+mn-ea"/>
          <a:cs typeface="+mn-cs"/>
        </a:defRPr>
      </a:lvl5pPr>
      <a:lvl6pPr marL="6137817" indent="-557983" algn="l" defTabSz="1115967" rtl="0" eaLnBrk="1" latinLnBrk="0" hangingPunct="1">
        <a:spcBef>
          <a:spcPct val="20000"/>
        </a:spcBef>
        <a:buFont typeface="Arial"/>
        <a:buChar char="•"/>
        <a:defRPr sz="4882" kern="1200">
          <a:solidFill>
            <a:schemeClr val="tx1"/>
          </a:solidFill>
          <a:latin typeface="+mn-lt"/>
          <a:ea typeface="+mn-ea"/>
          <a:cs typeface="+mn-cs"/>
        </a:defRPr>
      </a:lvl6pPr>
      <a:lvl7pPr marL="7253784" indent="-557983" algn="l" defTabSz="1115967" rtl="0" eaLnBrk="1" latinLnBrk="0" hangingPunct="1">
        <a:spcBef>
          <a:spcPct val="20000"/>
        </a:spcBef>
        <a:buFont typeface="Arial"/>
        <a:buChar char="•"/>
        <a:defRPr sz="4882" kern="1200">
          <a:solidFill>
            <a:schemeClr val="tx1"/>
          </a:solidFill>
          <a:latin typeface="+mn-lt"/>
          <a:ea typeface="+mn-ea"/>
          <a:cs typeface="+mn-cs"/>
        </a:defRPr>
      </a:lvl7pPr>
      <a:lvl8pPr marL="8369752" indent="-557983" algn="l" defTabSz="1115967" rtl="0" eaLnBrk="1" latinLnBrk="0" hangingPunct="1">
        <a:spcBef>
          <a:spcPct val="20000"/>
        </a:spcBef>
        <a:buFont typeface="Arial"/>
        <a:buChar char="•"/>
        <a:defRPr sz="4882" kern="1200">
          <a:solidFill>
            <a:schemeClr val="tx1"/>
          </a:solidFill>
          <a:latin typeface="+mn-lt"/>
          <a:ea typeface="+mn-ea"/>
          <a:cs typeface="+mn-cs"/>
        </a:defRPr>
      </a:lvl8pPr>
      <a:lvl9pPr marL="9485717" indent="-557983" algn="l" defTabSz="1115967" rtl="0" eaLnBrk="1" latinLnBrk="0" hangingPunct="1">
        <a:spcBef>
          <a:spcPct val="20000"/>
        </a:spcBef>
        <a:buFont typeface="Arial"/>
        <a:buChar char="•"/>
        <a:defRPr sz="4882" kern="1200">
          <a:solidFill>
            <a:schemeClr val="tx1"/>
          </a:solidFill>
          <a:latin typeface="+mn-lt"/>
          <a:ea typeface="+mn-ea"/>
          <a:cs typeface="+mn-cs"/>
        </a:defRPr>
      </a:lvl9pPr>
    </p:bodyStyle>
    <p:otherStyle>
      <a:defPPr>
        <a:defRPr lang="fr-FR"/>
      </a:defPPr>
      <a:lvl1pPr marL="0" algn="l" defTabSz="1115967" rtl="0" eaLnBrk="1" latinLnBrk="0" hangingPunct="1">
        <a:defRPr sz="4394" kern="1200">
          <a:solidFill>
            <a:schemeClr val="tx1"/>
          </a:solidFill>
          <a:latin typeface="+mn-lt"/>
          <a:ea typeface="+mn-ea"/>
          <a:cs typeface="+mn-cs"/>
        </a:defRPr>
      </a:lvl1pPr>
      <a:lvl2pPr marL="1115967" algn="l" defTabSz="1115967" rtl="0" eaLnBrk="1" latinLnBrk="0" hangingPunct="1">
        <a:defRPr sz="4394" kern="1200">
          <a:solidFill>
            <a:schemeClr val="tx1"/>
          </a:solidFill>
          <a:latin typeface="+mn-lt"/>
          <a:ea typeface="+mn-ea"/>
          <a:cs typeface="+mn-cs"/>
        </a:defRPr>
      </a:lvl2pPr>
      <a:lvl3pPr marL="2231935" algn="l" defTabSz="1115967" rtl="0" eaLnBrk="1" latinLnBrk="0" hangingPunct="1">
        <a:defRPr sz="4394" kern="1200">
          <a:solidFill>
            <a:schemeClr val="tx1"/>
          </a:solidFill>
          <a:latin typeface="+mn-lt"/>
          <a:ea typeface="+mn-ea"/>
          <a:cs typeface="+mn-cs"/>
        </a:defRPr>
      </a:lvl3pPr>
      <a:lvl4pPr marL="3347900" algn="l" defTabSz="1115967" rtl="0" eaLnBrk="1" latinLnBrk="0" hangingPunct="1">
        <a:defRPr sz="4394" kern="1200">
          <a:solidFill>
            <a:schemeClr val="tx1"/>
          </a:solidFill>
          <a:latin typeface="+mn-lt"/>
          <a:ea typeface="+mn-ea"/>
          <a:cs typeface="+mn-cs"/>
        </a:defRPr>
      </a:lvl4pPr>
      <a:lvl5pPr marL="4463867" algn="l" defTabSz="1115967" rtl="0" eaLnBrk="1" latinLnBrk="0" hangingPunct="1">
        <a:defRPr sz="4394" kern="1200">
          <a:solidFill>
            <a:schemeClr val="tx1"/>
          </a:solidFill>
          <a:latin typeface="+mn-lt"/>
          <a:ea typeface="+mn-ea"/>
          <a:cs typeface="+mn-cs"/>
        </a:defRPr>
      </a:lvl5pPr>
      <a:lvl6pPr marL="5579834" algn="l" defTabSz="1115967" rtl="0" eaLnBrk="1" latinLnBrk="0" hangingPunct="1">
        <a:defRPr sz="4394" kern="1200">
          <a:solidFill>
            <a:schemeClr val="tx1"/>
          </a:solidFill>
          <a:latin typeface="+mn-lt"/>
          <a:ea typeface="+mn-ea"/>
          <a:cs typeface="+mn-cs"/>
        </a:defRPr>
      </a:lvl6pPr>
      <a:lvl7pPr marL="6695802" algn="l" defTabSz="1115967" rtl="0" eaLnBrk="1" latinLnBrk="0" hangingPunct="1">
        <a:defRPr sz="4394" kern="1200">
          <a:solidFill>
            <a:schemeClr val="tx1"/>
          </a:solidFill>
          <a:latin typeface="+mn-lt"/>
          <a:ea typeface="+mn-ea"/>
          <a:cs typeface="+mn-cs"/>
        </a:defRPr>
      </a:lvl7pPr>
      <a:lvl8pPr marL="7811767" algn="l" defTabSz="1115967" rtl="0" eaLnBrk="1" latinLnBrk="0" hangingPunct="1">
        <a:defRPr sz="4394" kern="1200">
          <a:solidFill>
            <a:schemeClr val="tx1"/>
          </a:solidFill>
          <a:latin typeface="+mn-lt"/>
          <a:ea typeface="+mn-ea"/>
          <a:cs typeface="+mn-cs"/>
        </a:defRPr>
      </a:lvl8pPr>
      <a:lvl9pPr marL="8927734" algn="l" defTabSz="1115967" rtl="0" eaLnBrk="1" latinLnBrk="0" hangingPunct="1">
        <a:defRPr sz="439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espace.cern.ch/HiLumi/WP15/HLLHC%20Cores%20%20Library%20of%20Documents/SMB/HiLumi%20-%20SMB%20-%20P1-P5%20Cores%20works%20drawings.pdf" TargetMode="External"/><Relationship Id="rId1" Type="http://schemas.openxmlformats.org/officeDocument/2006/relationships/slideLayout" Target="../slideLayouts/slideLayout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E0A2D-8426-48C9-8313-72FA0A60FC66}"/>
              </a:ext>
            </a:extLst>
          </p:cNvPr>
          <p:cNvSpPr>
            <a:spLocks noGrp="1"/>
          </p:cNvSpPr>
          <p:nvPr>
            <p:ph type="ctrTitle"/>
          </p:nvPr>
        </p:nvSpPr>
        <p:spPr/>
        <p:txBody>
          <a:bodyPr/>
          <a:lstStyle/>
          <a:p>
            <a:r>
              <a:rPr lang="en-US" dirty="0"/>
              <a:t>LS3: de-cabling and cabling in LSS1 and LSS5</a:t>
            </a:r>
          </a:p>
        </p:txBody>
      </p:sp>
      <p:sp>
        <p:nvSpPr>
          <p:cNvPr id="3" name="Subtitle 2">
            <a:extLst>
              <a:ext uri="{FF2B5EF4-FFF2-40B4-BE49-F238E27FC236}">
                <a16:creationId xmlns:a16="http://schemas.microsoft.com/office/drawing/2014/main" id="{53771E75-1805-4EF6-827A-F06BC86D8AF1}"/>
              </a:ext>
            </a:extLst>
          </p:cNvPr>
          <p:cNvSpPr>
            <a:spLocks noGrp="1"/>
          </p:cNvSpPr>
          <p:nvPr>
            <p:ph type="subTitle" idx="1"/>
          </p:nvPr>
        </p:nvSpPr>
        <p:spPr/>
        <p:txBody>
          <a:bodyPr/>
          <a:lstStyle/>
          <a:p>
            <a:r>
              <a:rPr lang="en-US" dirty="0"/>
              <a:t>Paolo Fessia for the HL-LHC WP15</a:t>
            </a:r>
          </a:p>
        </p:txBody>
      </p:sp>
      <p:sp>
        <p:nvSpPr>
          <p:cNvPr id="4" name="Text Placeholder 3">
            <a:extLst>
              <a:ext uri="{FF2B5EF4-FFF2-40B4-BE49-F238E27FC236}">
                <a16:creationId xmlns:a16="http://schemas.microsoft.com/office/drawing/2014/main" id="{17C326D2-A7DE-47B5-A2B7-8652252C098A}"/>
              </a:ext>
            </a:extLst>
          </p:cNvPr>
          <p:cNvSpPr>
            <a:spLocks noGrp="1"/>
          </p:cNvSpPr>
          <p:nvPr>
            <p:ph type="body" sz="quarter" idx="17"/>
          </p:nvPr>
        </p:nvSpPr>
        <p:spPr/>
        <p:txBody>
          <a:bodyPr/>
          <a:lstStyle/>
          <a:p>
            <a:endParaRPr lang="en-US"/>
          </a:p>
        </p:txBody>
      </p:sp>
      <p:sp>
        <p:nvSpPr>
          <p:cNvPr id="5" name="Text Placeholder 4">
            <a:extLst>
              <a:ext uri="{FF2B5EF4-FFF2-40B4-BE49-F238E27FC236}">
                <a16:creationId xmlns:a16="http://schemas.microsoft.com/office/drawing/2014/main" id="{542B804B-E3F8-4DAE-B22D-2C5464D7F9CF}"/>
              </a:ext>
            </a:extLst>
          </p:cNvPr>
          <p:cNvSpPr>
            <a:spLocks noGrp="1"/>
          </p:cNvSpPr>
          <p:nvPr>
            <p:ph type="body" sz="quarter" idx="19"/>
          </p:nvPr>
        </p:nvSpPr>
        <p:spPr/>
        <p:txBody>
          <a:bodyPr/>
          <a:lstStyle/>
          <a:p>
            <a:endParaRPr lang="en-US"/>
          </a:p>
        </p:txBody>
      </p:sp>
    </p:spTree>
    <p:extLst>
      <p:ext uri="{BB962C8B-B14F-4D97-AF65-F5344CB8AC3E}">
        <p14:creationId xmlns:p14="http://schemas.microsoft.com/office/powerpoint/2010/main" val="269556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78C9D-C449-464A-BCEC-27EA99215C82}"/>
              </a:ext>
            </a:extLst>
          </p:cNvPr>
          <p:cNvSpPr>
            <a:spLocks noGrp="1"/>
          </p:cNvSpPr>
          <p:nvPr>
            <p:ph type="title"/>
          </p:nvPr>
        </p:nvSpPr>
        <p:spPr>
          <a:xfrm>
            <a:off x="1655069" y="3887738"/>
            <a:ext cx="19332499" cy="5184576"/>
          </a:xfrm>
        </p:spPr>
        <p:txBody>
          <a:bodyPr/>
          <a:lstStyle/>
          <a:p>
            <a:r>
              <a:rPr lang="en-US" dirty="0"/>
              <a:t>Spare slides</a:t>
            </a:r>
            <a:br>
              <a:rPr lang="en-US" dirty="0"/>
            </a:br>
            <a:br>
              <a:rPr lang="en-US" dirty="0"/>
            </a:br>
            <a:r>
              <a:rPr lang="en-US" dirty="0"/>
              <a:t>some images of complex areas</a:t>
            </a:r>
            <a:br>
              <a:rPr lang="en-US" dirty="0"/>
            </a:br>
            <a:br>
              <a:rPr lang="en-US" dirty="0"/>
            </a:br>
            <a:endParaRPr lang="en-US" dirty="0"/>
          </a:p>
        </p:txBody>
      </p:sp>
      <p:sp>
        <p:nvSpPr>
          <p:cNvPr id="5" name="Slide Number Placeholder 4">
            <a:extLst>
              <a:ext uri="{FF2B5EF4-FFF2-40B4-BE49-F238E27FC236}">
                <a16:creationId xmlns:a16="http://schemas.microsoft.com/office/drawing/2014/main" id="{B02E8A94-3ACE-4F7F-8F5C-D660D4EF9EEA}"/>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1014655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a:extLst>
              <a:ext uri="{FF2B5EF4-FFF2-40B4-BE49-F238E27FC236}">
                <a16:creationId xmlns:a16="http://schemas.microsoft.com/office/drawing/2014/main" id="{6A5B5874-0F83-4360-9666-8049D90E99EB}"/>
              </a:ext>
            </a:extLst>
          </p:cNvPr>
          <p:cNvGrpSpPr/>
          <p:nvPr/>
        </p:nvGrpSpPr>
        <p:grpSpPr>
          <a:xfrm>
            <a:off x="0" y="1151434"/>
            <a:ext cx="22360332" cy="4968552"/>
            <a:chOff x="0" y="1151434"/>
            <a:chExt cx="22360332" cy="4968552"/>
          </a:xfrm>
        </p:grpSpPr>
        <p:pic>
          <p:nvPicPr>
            <p:cNvPr id="17" name="Picture 16" descr="A stadium full of people&#10;&#10;Description automatically generated">
              <a:extLst>
                <a:ext uri="{FF2B5EF4-FFF2-40B4-BE49-F238E27FC236}">
                  <a16:creationId xmlns:a16="http://schemas.microsoft.com/office/drawing/2014/main" id="{15CCFD27-2551-4E98-8A65-71DB9B07EA8C}"/>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1151434"/>
              <a:ext cx="22320250" cy="4968552"/>
            </a:xfrm>
            <a:prstGeom prst="rect">
              <a:avLst/>
            </a:prstGeom>
          </p:spPr>
        </p:pic>
        <p:sp>
          <p:nvSpPr>
            <p:cNvPr id="60" name="Rectangle 59">
              <a:extLst>
                <a:ext uri="{FF2B5EF4-FFF2-40B4-BE49-F238E27FC236}">
                  <a16:creationId xmlns:a16="http://schemas.microsoft.com/office/drawing/2014/main" id="{2E2ABC66-E870-4CA8-BA24-229D69573642}"/>
                </a:ext>
              </a:extLst>
            </p:cNvPr>
            <p:cNvSpPr/>
            <p:nvPr/>
          </p:nvSpPr>
          <p:spPr>
            <a:xfrm rot="21348730">
              <a:off x="4870658" y="4309935"/>
              <a:ext cx="17489674" cy="28782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 name="Slide Number Placeholder 4">
            <a:extLst>
              <a:ext uri="{FF2B5EF4-FFF2-40B4-BE49-F238E27FC236}">
                <a16:creationId xmlns:a16="http://schemas.microsoft.com/office/drawing/2014/main" id="{81E161C6-B91C-4DFB-9F73-DC0B43ADE317}"/>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2" name="Titre 7">
            <a:extLst>
              <a:ext uri="{FF2B5EF4-FFF2-40B4-BE49-F238E27FC236}">
                <a16:creationId xmlns:a16="http://schemas.microsoft.com/office/drawing/2014/main" id="{80080AD5-00E7-46F6-9F5D-C0970A5979AF}"/>
              </a:ext>
            </a:extLst>
          </p:cNvPr>
          <p:cNvSpPr txBox="1">
            <a:spLocks/>
          </p:cNvSpPr>
          <p:nvPr/>
        </p:nvSpPr>
        <p:spPr>
          <a:xfrm>
            <a:off x="1493876" y="71314"/>
            <a:ext cx="19332500" cy="1054617"/>
          </a:xfrm>
          <a:prstGeom prst="rect">
            <a:avLst/>
          </a:prstGeom>
        </p:spPr>
        <p:txBody>
          <a:bodyPr vert="horz" lIns="0" tIns="0" rIns="0" bIns="0" rtlCol="0" anchor="b" anchorCtr="1">
            <a:noAutofit/>
          </a:bodyPr>
          <a:lstStyle>
            <a:lvl1pPr algn="ctr" defTabSz="1115885" rtl="0" eaLnBrk="1" latinLnBrk="0" hangingPunct="1">
              <a:spcBef>
                <a:spcPct val="0"/>
              </a:spcBef>
              <a:buNone/>
              <a:defRPr sz="10984" b="1" kern="1200">
                <a:solidFill>
                  <a:schemeClr val="bg2"/>
                </a:solidFill>
                <a:latin typeface="+mj-lt"/>
                <a:ea typeface="+mj-ea"/>
                <a:cs typeface="+mj-cs"/>
              </a:defRPr>
            </a:lvl1pPr>
          </a:lstStyle>
          <a:p>
            <a:r>
              <a:rPr lang="en-GB" sz="5400" dirty="0"/>
              <a:t>LSS-5R Overview</a:t>
            </a:r>
            <a:endParaRPr lang="fr-FR" sz="4882" dirty="0"/>
          </a:p>
        </p:txBody>
      </p:sp>
      <p:grpSp>
        <p:nvGrpSpPr>
          <p:cNvPr id="41" name="Group 40">
            <a:extLst>
              <a:ext uri="{FF2B5EF4-FFF2-40B4-BE49-F238E27FC236}">
                <a16:creationId xmlns:a16="http://schemas.microsoft.com/office/drawing/2014/main" id="{08221295-4477-4FDF-8CDD-5CC6A44D9DB1}"/>
              </a:ext>
            </a:extLst>
          </p:cNvPr>
          <p:cNvGrpSpPr/>
          <p:nvPr/>
        </p:nvGrpSpPr>
        <p:grpSpPr>
          <a:xfrm>
            <a:off x="0" y="5958433"/>
            <a:ext cx="22320250" cy="4266009"/>
            <a:chOff x="0" y="5958433"/>
            <a:chExt cx="22320250" cy="4266009"/>
          </a:xfrm>
        </p:grpSpPr>
        <p:pic>
          <p:nvPicPr>
            <p:cNvPr id="19" name="Picture 18" descr="A large stadium&#10;&#10;Description automatically generated">
              <a:extLst>
                <a:ext uri="{FF2B5EF4-FFF2-40B4-BE49-F238E27FC236}">
                  <a16:creationId xmlns:a16="http://schemas.microsoft.com/office/drawing/2014/main" id="{A4D1B05F-2FC2-4026-9E66-66872F830DB1}"/>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0" y="6336010"/>
              <a:ext cx="22320250" cy="3888432"/>
            </a:xfrm>
            <a:prstGeom prst="rect">
              <a:avLst/>
            </a:prstGeom>
          </p:spPr>
        </p:pic>
        <p:pic>
          <p:nvPicPr>
            <p:cNvPr id="28" name="Picture 27">
              <a:extLst>
                <a:ext uri="{FF2B5EF4-FFF2-40B4-BE49-F238E27FC236}">
                  <a16:creationId xmlns:a16="http://schemas.microsoft.com/office/drawing/2014/main" id="{12C2A9D2-B141-4E26-8165-EC4FB2D65811}"/>
                </a:ext>
              </a:extLst>
            </p:cNvPr>
            <p:cNvPicPr>
              <a:picLocks noChangeAspect="1"/>
            </p:cNvPicPr>
            <p:nvPr/>
          </p:nvPicPr>
          <p:blipFill>
            <a:blip r:embed="rId4">
              <a:alphaModFix amt="50000"/>
              <a:clrChange>
                <a:clrFrom>
                  <a:srgbClr val="FFFFFF"/>
                </a:clrFrom>
                <a:clrTo>
                  <a:srgbClr val="FFFFFF">
                    <a:alpha val="0"/>
                  </a:srgbClr>
                </a:clrTo>
              </a:clrChange>
            </a:blip>
            <a:stretch>
              <a:fillRect/>
            </a:stretch>
          </p:blipFill>
          <p:spPr>
            <a:xfrm>
              <a:off x="19297029" y="5958433"/>
              <a:ext cx="962025" cy="809625"/>
            </a:xfrm>
            <a:prstGeom prst="rect">
              <a:avLst/>
            </a:prstGeom>
          </p:spPr>
        </p:pic>
        <p:pic>
          <p:nvPicPr>
            <p:cNvPr id="30" name="Picture 29">
              <a:extLst>
                <a:ext uri="{FF2B5EF4-FFF2-40B4-BE49-F238E27FC236}">
                  <a16:creationId xmlns:a16="http://schemas.microsoft.com/office/drawing/2014/main" id="{3475C9C1-D990-4021-8A5B-27FC730FEDE3}"/>
                </a:ext>
              </a:extLst>
            </p:cNvPr>
            <p:cNvPicPr>
              <a:picLocks noChangeAspect="1"/>
            </p:cNvPicPr>
            <p:nvPr/>
          </p:nvPicPr>
          <p:blipFill rotWithShape="1">
            <a:blip r:embed="rId5" cstate="print">
              <a:alphaModFix amt="50000"/>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0233133" y="5958433"/>
              <a:ext cx="962025" cy="755154"/>
            </a:xfrm>
            <a:prstGeom prst="rect">
              <a:avLst/>
            </a:prstGeom>
          </p:spPr>
        </p:pic>
        <p:pic>
          <p:nvPicPr>
            <p:cNvPr id="32" name="Picture 31">
              <a:extLst>
                <a:ext uri="{FF2B5EF4-FFF2-40B4-BE49-F238E27FC236}">
                  <a16:creationId xmlns:a16="http://schemas.microsoft.com/office/drawing/2014/main" id="{3F886B12-6ADC-4F9D-B90C-182066A47BCD}"/>
                </a:ext>
              </a:extLst>
            </p:cNvPr>
            <p:cNvPicPr>
              <a:picLocks noChangeAspect="1"/>
            </p:cNvPicPr>
            <p:nvPr/>
          </p:nvPicPr>
          <p:blipFill rotWithShape="1">
            <a:blip r:embed="rId6" cstate="print">
              <a:alphaModFix amt="50000"/>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1071308" y="5958433"/>
              <a:ext cx="962025" cy="737617"/>
            </a:xfrm>
            <a:prstGeom prst="rect">
              <a:avLst/>
            </a:prstGeom>
          </p:spPr>
        </p:pic>
      </p:grpSp>
      <p:grpSp>
        <p:nvGrpSpPr>
          <p:cNvPr id="40" name="Group 39">
            <a:extLst>
              <a:ext uri="{FF2B5EF4-FFF2-40B4-BE49-F238E27FC236}">
                <a16:creationId xmlns:a16="http://schemas.microsoft.com/office/drawing/2014/main" id="{227133BE-CD53-4247-85E6-BB257351FAFA}"/>
              </a:ext>
            </a:extLst>
          </p:cNvPr>
          <p:cNvGrpSpPr/>
          <p:nvPr/>
        </p:nvGrpSpPr>
        <p:grpSpPr>
          <a:xfrm>
            <a:off x="0" y="10512474"/>
            <a:ext cx="22320250" cy="3744416"/>
            <a:chOff x="0" y="10512474"/>
            <a:chExt cx="22320250" cy="3744416"/>
          </a:xfrm>
        </p:grpSpPr>
        <p:pic>
          <p:nvPicPr>
            <p:cNvPr id="21" name="Picture 20" descr="A picture containing large&#10;&#10;Description automatically generated">
              <a:extLst>
                <a:ext uri="{FF2B5EF4-FFF2-40B4-BE49-F238E27FC236}">
                  <a16:creationId xmlns:a16="http://schemas.microsoft.com/office/drawing/2014/main" id="{0197C171-FB75-478D-BDEE-72B97679613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0" y="10512474"/>
              <a:ext cx="22320250" cy="3744416"/>
            </a:xfrm>
            <a:prstGeom prst="rect">
              <a:avLst/>
            </a:prstGeom>
          </p:spPr>
        </p:pic>
        <p:pic>
          <p:nvPicPr>
            <p:cNvPr id="34" name="Picture 33">
              <a:extLst>
                <a:ext uri="{FF2B5EF4-FFF2-40B4-BE49-F238E27FC236}">
                  <a16:creationId xmlns:a16="http://schemas.microsoft.com/office/drawing/2014/main" id="{52E5E355-6964-4DAB-9AF4-CD2490FD1D7D}"/>
                </a:ext>
              </a:extLst>
            </p:cNvPr>
            <p:cNvPicPr>
              <a:picLocks noChangeAspect="1"/>
            </p:cNvPicPr>
            <p:nvPr/>
          </p:nvPicPr>
          <p:blipFill>
            <a:blip r:embed="rId4">
              <a:alphaModFix amt="50000"/>
              <a:clrChange>
                <a:clrFrom>
                  <a:srgbClr val="FFFFFF"/>
                </a:clrFrom>
                <a:clrTo>
                  <a:srgbClr val="FFFFFF">
                    <a:alpha val="0"/>
                  </a:srgbClr>
                </a:clrTo>
              </a:clrChange>
            </a:blip>
            <a:stretch>
              <a:fillRect/>
            </a:stretch>
          </p:blipFill>
          <p:spPr>
            <a:xfrm>
              <a:off x="538599" y="11376570"/>
              <a:ext cx="962025" cy="809625"/>
            </a:xfrm>
            <a:prstGeom prst="rect">
              <a:avLst/>
            </a:prstGeom>
          </p:spPr>
        </p:pic>
        <p:pic>
          <p:nvPicPr>
            <p:cNvPr id="36" name="Picture 35">
              <a:extLst>
                <a:ext uri="{FF2B5EF4-FFF2-40B4-BE49-F238E27FC236}">
                  <a16:creationId xmlns:a16="http://schemas.microsoft.com/office/drawing/2014/main" id="{B306F17A-4735-421C-87BC-7BC7816333F9}"/>
                </a:ext>
              </a:extLst>
            </p:cNvPr>
            <p:cNvPicPr>
              <a:picLocks noChangeAspect="1"/>
            </p:cNvPicPr>
            <p:nvPr/>
          </p:nvPicPr>
          <p:blipFill rotWithShape="1">
            <a:blip r:embed="rId5" cstate="print">
              <a:alphaModFix amt="50000"/>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474703" y="11376570"/>
              <a:ext cx="962025" cy="755154"/>
            </a:xfrm>
            <a:prstGeom prst="rect">
              <a:avLst/>
            </a:prstGeom>
          </p:spPr>
        </p:pic>
        <p:pic>
          <p:nvPicPr>
            <p:cNvPr id="38" name="Picture 37">
              <a:extLst>
                <a:ext uri="{FF2B5EF4-FFF2-40B4-BE49-F238E27FC236}">
                  <a16:creationId xmlns:a16="http://schemas.microsoft.com/office/drawing/2014/main" id="{1AD601BE-0DF7-4BEA-94A8-4089EECBAEDC}"/>
                </a:ext>
              </a:extLst>
            </p:cNvPr>
            <p:cNvPicPr>
              <a:picLocks noChangeAspect="1"/>
            </p:cNvPicPr>
            <p:nvPr/>
          </p:nvPicPr>
          <p:blipFill rotWithShape="1">
            <a:blip r:embed="rId6" cstate="print">
              <a:alphaModFix amt="50000"/>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2312878" y="11376570"/>
              <a:ext cx="962025" cy="737617"/>
            </a:xfrm>
            <a:prstGeom prst="rect">
              <a:avLst/>
            </a:prstGeom>
          </p:spPr>
        </p:pic>
        <p:sp>
          <p:nvSpPr>
            <p:cNvPr id="39" name="Rectangle 38">
              <a:extLst>
                <a:ext uri="{FF2B5EF4-FFF2-40B4-BE49-F238E27FC236}">
                  <a16:creationId xmlns:a16="http://schemas.microsoft.com/office/drawing/2014/main" id="{164256A0-F34E-4EAC-8B54-A94112976F13}"/>
                </a:ext>
              </a:extLst>
            </p:cNvPr>
            <p:cNvSpPr/>
            <p:nvPr/>
          </p:nvSpPr>
          <p:spPr>
            <a:xfrm>
              <a:off x="641396" y="10512474"/>
              <a:ext cx="2628638" cy="86409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3" name="TextBox 42">
            <a:extLst>
              <a:ext uri="{FF2B5EF4-FFF2-40B4-BE49-F238E27FC236}">
                <a16:creationId xmlns:a16="http://schemas.microsoft.com/office/drawing/2014/main" id="{4298A622-C4FA-427A-8BE5-6274BF89BB1A}"/>
              </a:ext>
            </a:extLst>
          </p:cNvPr>
          <p:cNvSpPr txBox="1"/>
          <p:nvPr/>
        </p:nvSpPr>
        <p:spPr>
          <a:xfrm>
            <a:off x="2565670" y="5052628"/>
            <a:ext cx="456439"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Q1</a:t>
            </a:r>
            <a:endParaRPr lang="en-GB" sz="1800" b="1" dirty="0"/>
          </a:p>
        </p:txBody>
      </p:sp>
      <p:sp>
        <p:nvSpPr>
          <p:cNvPr id="45" name="TextBox 44">
            <a:extLst>
              <a:ext uri="{FF2B5EF4-FFF2-40B4-BE49-F238E27FC236}">
                <a16:creationId xmlns:a16="http://schemas.microsoft.com/office/drawing/2014/main" id="{3B131A27-0BD5-404F-8427-524E130A7E04}"/>
              </a:ext>
            </a:extLst>
          </p:cNvPr>
          <p:cNvSpPr txBox="1"/>
          <p:nvPr/>
        </p:nvSpPr>
        <p:spPr>
          <a:xfrm>
            <a:off x="5302473" y="4834875"/>
            <a:ext cx="570612"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Q2a</a:t>
            </a:r>
            <a:endParaRPr lang="en-GB" sz="1800" b="1" dirty="0"/>
          </a:p>
        </p:txBody>
      </p:sp>
      <p:sp>
        <p:nvSpPr>
          <p:cNvPr id="47" name="TextBox 46">
            <a:extLst>
              <a:ext uri="{FF2B5EF4-FFF2-40B4-BE49-F238E27FC236}">
                <a16:creationId xmlns:a16="http://schemas.microsoft.com/office/drawing/2014/main" id="{14DCAD85-D14B-455A-8548-C448304FBF40}"/>
              </a:ext>
            </a:extLst>
          </p:cNvPr>
          <p:cNvSpPr txBox="1"/>
          <p:nvPr/>
        </p:nvSpPr>
        <p:spPr>
          <a:xfrm>
            <a:off x="8351813" y="4607818"/>
            <a:ext cx="570612"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Q2b</a:t>
            </a:r>
            <a:endParaRPr lang="en-GB" sz="1800" b="1" dirty="0"/>
          </a:p>
        </p:txBody>
      </p:sp>
      <p:sp>
        <p:nvSpPr>
          <p:cNvPr id="49" name="TextBox 48">
            <a:extLst>
              <a:ext uri="{FF2B5EF4-FFF2-40B4-BE49-F238E27FC236}">
                <a16:creationId xmlns:a16="http://schemas.microsoft.com/office/drawing/2014/main" id="{05691A35-023B-4F67-B638-2D736F388AEA}"/>
              </a:ext>
            </a:extLst>
          </p:cNvPr>
          <p:cNvSpPr txBox="1"/>
          <p:nvPr/>
        </p:nvSpPr>
        <p:spPr>
          <a:xfrm>
            <a:off x="11172933" y="4402395"/>
            <a:ext cx="456439"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Q3</a:t>
            </a:r>
            <a:endParaRPr lang="en-GB" sz="1800" b="1" dirty="0"/>
          </a:p>
        </p:txBody>
      </p:sp>
      <p:sp>
        <p:nvSpPr>
          <p:cNvPr id="51" name="TextBox 50">
            <a:extLst>
              <a:ext uri="{FF2B5EF4-FFF2-40B4-BE49-F238E27FC236}">
                <a16:creationId xmlns:a16="http://schemas.microsoft.com/office/drawing/2014/main" id="{23B44629-5903-4F9C-BA5C-09897F59F572}"/>
              </a:ext>
            </a:extLst>
          </p:cNvPr>
          <p:cNvSpPr txBox="1"/>
          <p:nvPr/>
        </p:nvSpPr>
        <p:spPr>
          <a:xfrm>
            <a:off x="13752413" y="4211023"/>
            <a:ext cx="456439"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CP</a:t>
            </a:r>
            <a:endParaRPr lang="en-GB" sz="1800" b="1" dirty="0"/>
          </a:p>
        </p:txBody>
      </p:sp>
      <p:sp>
        <p:nvSpPr>
          <p:cNvPr id="53" name="TextBox 52">
            <a:extLst>
              <a:ext uri="{FF2B5EF4-FFF2-40B4-BE49-F238E27FC236}">
                <a16:creationId xmlns:a16="http://schemas.microsoft.com/office/drawing/2014/main" id="{32BFC8A3-3372-4466-A7B1-B836F2D28B36}"/>
              </a:ext>
            </a:extLst>
          </p:cNvPr>
          <p:cNvSpPr txBox="1"/>
          <p:nvPr/>
        </p:nvSpPr>
        <p:spPr>
          <a:xfrm>
            <a:off x="15875454" y="4072524"/>
            <a:ext cx="456439"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D1</a:t>
            </a:r>
            <a:endParaRPr lang="en-GB" sz="1800" b="1" dirty="0"/>
          </a:p>
        </p:txBody>
      </p:sp>
      <p:sp>
        <p:nvSpPr>
          <p:cNvPr id="55" name="TextBox 54">
            <a:extLst>
              <a:ext uri="{FF2B5EF4-FFF2-40B4-BE49-F238E27FC236}">
                <a16:creationId xmlns:a16="http://schemas.microsoft.com/office/drawing/2014/main" id="{1B3E420B-EC1D-4F01-B021-96D09CF29847}"/>
              </a:ext>
            </a:extLst>
          </p:cNvPr>
          <p:cNvSpPr txBox="1"/>
          <p:nvPr/>
        </p:nvSpPr>
        <p:spPr>
          <a:xfrm>
            <a:off x="2367" y="5447269"/>
            <a:ext cx="699122"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TAXS</a:t>
            </a:r>
            <a:endParaRPr lang="en-GB" sz="1800" b="1" dirty="0"/>
          </a:p>
        </p:txBody>
      </p:sp>
      <p:sp>
        <p:nvSpPr>
          <p:cNvPr id="57" name="TextBox 56">
            <a:extLst>
              <a:ext uri="{FF2B5EF4-FFF2-40B4-BE49-F238E27FC236}">
                <a16:creationId xmlns:a16="http://schemas.microsoft.com/office/drawing/2014/main" id="{BD3D69BE-C862-4E90-8406-1412F5E6E865}"/>
              </a:ext>
            </a:extLst>
          </p:cNvPr>
          <p:cNvSpPr txBox="1"/>
          <p:nvPr/>
        </p:nvSpPr>
        <p:spPr>
          <a:xfrm>
            <a:off x="19492735" y="3801797"/>
            <a:ext cx="570612" cy="276999"/>
          </a:xfrm>
          <a:prstGeom prst="rect">
            <a:avLst/>
          </a:prstGeom>
          <a:solidFill>
            <a:schemeClr val="bg1"/>
          </a:solidFill>
          <a:ln w="6350">
            <a:solidFill>
              <a:schemeClr val="dk1"/>
            </a:solidFill>
          </a:ln>
        </p:spPr>
        <p:txBody>
          <a:bodyPr wrap="square" lIns="0" tIns="0" rIns="0" bIns="0" rtlCol="0">
            <a:spAutoFit/>
          </a:bodyPr>
          <a:lstStyle>
            <a:defPPr>
              <a:defRPr lang="fr-FR"/>
            </a:defPPr>
            <a:lvl1pPr algn="ctr">
              <a:defRPr sz="1800" b="1"/>
            </a:lvl1pPr>
          </a:lstStyle>
          <a:p>
            <a:r>
              <a:rPr lang="fr-CH" dirty="0"/>
              <a:t>DFX</a:t>
            </a:r>
            <a:endParaRPr lang="en-GB" dirty="0"/>
          </a:p>
        </p:txBody>
      </p:sp>
      <p:sp>
        <p:nvSpPr>
          <p:cNvPr id="59" name="TextBox 58">
            <a:extLst>
              <a:ext uri="{FF2B5EF4-FFF2-40B4-BE49-F238E27FC236}">
                <a16:creationId xmlns:a16="http://schemas.microsoft.com/office/drawing/2014/main" id="{17F2E7C9-A095-4D53-AB68-86008FFC0364}"/>
              </a:ext>
            </a:extLst>
          </p:cNvPr>
          <p:cNvSpPr txBox="1"/>
          <p:nvPr/>
        </p:nvSpPr>
        <p:spPr>
          <a:xfrm>
            <a:off x="17784861" y="3926852"/>
            <a:ext cx="570612" cy="276999"/>
          </a:xfrm>
          <a:prstGeom prst="rect">
            <a:avLst/>
          </a:prstGeom>
          <a:solidFill>
            <a:schemeClr val="bg1"/>
          </a:solidFill>
          <a:ln w="6350">
            <a:solidFill>
              <a:schemeClr val="dk1"/>
            </a:solidFill>
          </a:ln>
        </p:spPr>
        <p:txBody>
          <a:bodyPr wrap="square" lIns="0" tIns="0" rIns="0" bIns="0" rtlCol="0">
            <a:spAutoFit/>
          </a:bodyPr>
          <a:lstStyle>
            <a:defPPr>
              <a:defRPr lang="fr-FR"/>
            </a:defPPr>
            <a:lvl1pPr algn="ctr">
              <a:defRPr sz="1800" b="1"/>
            </a:lvl1pPr>
          </a:lstStyle>
          <a:p>
            <a:r>
              <a:rPr lang="fr-CH" dirty="0"/>
              <a:t>DCM</a:t>
            </a:r>
            <a:endParaRPr lang="en-GB" dirty="0"/>
          </a:p>
        </p:txBody>
      </p:sp>
      <p:sp>
        <p:nvSpPr>
          <p:cNvPr id="62" name="Rectangle 61">
            <a:extLst>
              <a:ext uri="{FF2B5EF4-FFF2-40B4-BE49-F238E27FC236}">
                <a16:creationId xmlns:a16="http://schemas.microsoft.com/office/drawing/2014/main" id="{355DE379-120D-415A-88C3-DBC83559F1FA}"/>
              </a:ext>
            </a:extLst>
          </p:cNvPr>
          <p:cNvSpPr/>
          <p:nvPr/>
        </p:nvSpPr>
        <p:spPr>
          <a:xfrm rot="21348730">
            <a:off x="437" y="9333831"/>
            <a:ext cx="8504436" cy="35344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TextBox 64">
            <a:extLst>
              <a:ext uri="{FF2B5EF4-FFF2-40B4-BE49-F238E27FC236}">
                <a16:creationId xmlns:a16="http://schemas.microsoft.com/office/drawing/2014/main" id="{1EB18C28-7C23-45F7-89D3-E5FDE3E38438}"/>
              </a:ext>
            </a:extLst>
          </p:cNvPr>
          <p:cNvSpPr txBox="1"/>
          <p:nvPr/>
        </p:nvSpPr>
        <p:spPr>
          <a:xfrm>
            <a:off x="12528277" y="8679484"/>
            <a:ext cx="711651"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TAXN</a:t>
            </a:r>
            <a:endParaRPr lang="en-GB" sz="1800" b="1" dirty="0"/>
          </a:p>
        </p:txBody>
      </p:sp>
      <p:sp>
        <p:nvSpPr>
          <p:cNvPr id="67" name="TextBox 66">
            <a:extLst>
              <a:ext uri="{FF2B5EF4-FFF2-40B4-BE49-F238E27FC236}">
                <a16:creationId xmlns:a16="http://schemas.microsoft.com/office/drawing/2014/main" id="{3805755D-DABF-4529-A12F-BD5D4E790163}"/>
              </a:ext>
            </a:extLst>
          </p:cNvPr>
          <p:cNvSpPr txBox="1"/>
          <p:nvPr/>
        </p:nvSpPr>
        <p:spPr>
          <a:xfrm>
            <a:off x="15875454" y="6923107"/>
            <a:ext cx="593042"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DFM</a:t>
            </a:r>
            <a:endParaRPr lang="en-GB" sz="1800" b="1" dirty="0"/>
          </a:p>
        </p:txBody>
      </p:sp>
      <p:sp>
        <p:nvSpPr>
          <p:cNvPr id="69" name="TextBox 68">
            <a:extLst>
              <a:ext uri="{FF2B5EF4-FFF2-40B4-BE49-F238E27FC236}">
                <a16:creationId xmlns:a16="http://schemas.microsoft.com/office/drawing/2014/main" id="{8AA33284-657D-4FA4-A9A9-74D9229DEF76}"/>
              </a:ext>
            </a:extLst>
          </p:cNvPr>
          <p:cNvSpPr txBox="1"/>
          <p:nvPr/>
        </p:nvSpPr>
        <p:spPr>
          <a:xfrm>
            <a:off x="17136789" y="8363268"/>
            <a:ext cx="474381"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D2</a:t>
            </a:r>
            <a:endParaRPr lang="en-GB" sz="1800" b="1" dirty="0"/>
          </a:p>
        </p:txBody>
      </p:sp>
      <p:sp>
        <p:nvSpPr>
          <p:cNvPr id="71" name="TextBox 70">
            <a:extLst>
              <a:ext uri="{FF2B5EF4-FFF2-40B4-BE49-F238E27FC236}">
                <a16:creationId xmlns:a16="http://schemas.microsoft.com/office/drawing/2014/main" id="{6C8E3D2A-41DF-4277-BF18-822181758D99}"/>
              </a:ext>
            </a:extLst>
          </p:cNvPr>
          <p:cNvSpPr txBox="1"/>
          <p:nvPr/>
        </p:nvSpPr>
        <p:spPr>
          <a:xfrm>
            <a:off x="6967857" y="13128234"/>
            <a:ext cx="474381"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Q4</a:t>
            </a:r>
            <a:endParaRPr lang="en-GB" sz="1800" b="1" dirty="0"/>
          </a:p>
        </p:txBody>
      </p:sp>
      <p:sp>
        <p:nvSpPr>
          <p:cNvPr id="73" name="TextBox 72">
            <a:extLst>
              <a:ext uri="{FF2B5EF4-FFF2-40B4-BE49-F238E27FC236}">
                <a16:creationId xmlns:a16="http://schemas.microsoft.com/office/drawing/2014/main" id="{442FEE70-5C51-4F30-B227-19BFC824EC3A}"/>
              </a:ext>
            </a:extLst>
          </p:cNvPr>
          <p:cNvSpPr txBox="1"/>
          <p:nvPr/>
        </p:nvSpPr>
        <p:spPr>
          <a:xfrm>
            <a:off x="12646885" y="12743565"/>
            <a:ext cx="474434"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TCL</a:t>
            </a:r>
            <a:endParaRPr lang="en-GB" sz="1600" b="1" dirty="0"/>
          </a:p>
        </p:txBody>
      </p:sp>
      <p:sp>
        <p:nvSpPr>
          <p:cNvPr id="75" name="TextBox 74">
            <a:extLst>
              <a:ext uri="{FF2B5EF4-FFF2-40B4-BE49-F238E27FC236}">
                <a16:creationId xmlns:a16="http://schemas.microsoft.com/office/drawing/2014/main" id="{85269662-A337-4E5B-97EB-7EE5DF1D14D9}"/>
              </a:ext>
            </a:extLst>
          </p:cNvPr>
          <p:cNvSpPr txBox="1"/>
          <p:nvPr/>
        </p:nvSpPr>
        <p:spPr>
          <a:xfrm>
            <a:off x="2241784" y="13474561"/>
            <a:ext cx="513618"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CC2</a:t>
            </a:r>
            <a:endParaRPr lang="en-GB" sz="1800" b="1" dirty="0"/>
          </a:p>
        </p:txBody>
      </p:sp>
      <p:sp>
        <p:nvSpPr>
          <p:cNvPr id="77" name="TextBox 76">
            <a:extLst>
              <a:ext uri="{FF2B5EF4-FFF2-40B4-BE49-F238E27FC236}">
                <a16:creationId xmlns:a16="http://schemas.microsoft.com/office/drawing/2014/main" id="{43753EA2-7A56-48DD-A29F-98D7E58C918C}"/>
              </a:ext>
            </a:extLst>
          </p:cNvPr>
          <p:cNvSpPr txBox="1"/>
          <p:nvPr/>
        </p:nvSpPr>
        <p:spPr>
          <a:xfrm>
            <a:off x="1236742" y="13557458"/>
            <a:ext cx="513618"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CC1</a:t>
            </a:r>
            <a:endParaRPr lang="en-GB" sz="1800" b="1" dirty="0"/>
          </a:p>
        </p:txBody>
      </p:sp>
      <p:sp>
        <p:nvSpPr>
          <p:cNvPr id="79" name="TextBox 78">
            <a:extLst>
              <a:ext uri="{FF2B5EF4-FFF2-40B4-BE49-F238E27FC236}">
                <a16:creationId xmlns:a16="http://schemas.microsoft.com/office/drawing/2014/main" id="{23162822-2182-4BB4-B942-281D4330EFD2}"/>
              </a:ext>
            </a:extLst>
          </p:cNvPr>
          <p:cNvSpPr txBox="1"/>
          <p:nvPr/>
        </p:nvSpPr>
        <p:spPr>
          <a:xfrm>
            <a:off x="13464434" y="8608457"/>
            <a:ext cx="648019"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TCTPXV</a:t>
            </a:r>
            <a:endParaRPr lang="en-GB" sz="1200" b="1" dirty="0"/>
          </a:p>
        </p:txBody>
      </p:sp>
      <p:sp>
        <p:nvSpPr>
          <p:cNvPr id="81" name="TextBox 80">
            <a:extLst>
              <a:ext uri="{FF2B5EF4-FFF2-40B4-BE49-F238E27FC236}">
                <a16:creationId xmlns:a16="http://schemas.microsoft.com/office/drawing/2014/main" id="{E5CEA06D-1D7F-4074-900E-A997E575523F}"/>
              </a:ext>
            </a:extLst>
          </p:cNvPr>
          <p:cNvSpPr txBox="1"/>
          <p:nvPr/>
        </p:nvSpPr>
        <p:spPr>
          <a:xfrm>
            <a:off x="14112506" y="8547934"/>
            <a:ext cx="648019"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TCTPXH</a:t>
            </a:r>
            <a:endParaRPr lang="en-GB" sz="1200" b="1" dirty="0"/>
          </a:p>
        </p:txBody>
      </p:sp>
      <p:sp>
        <p:nvSpPr>
          <p:cNvPr id="83" name="TextBox 82">
            <a:extLst>
              <a:ext uri="{FF2B5EF4-FFF2-40B4-BE49-F238E27FC236}">
                <a16:creationId xmlns:a16="http://schemas.microsoft.com/office/drawing/2014/main" id="{F907C8A5-274F-46C6-B9A6-CE246FA3DBF3}"/>
              </a:ext>
            </a:extLst>
          </p:cNvPr>
          <p:cNvSpPr txBox="1"/>
          <p:nvPr/>
        </p:nvSpPr>
        <p:spPr>
          <a:xfrm>
            <a:off x="14760525" y="8501767"/>
            <a:ext cx="453803"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TCLX</a:t>
            </a:r>
            <a:endParaRPr lang="en-GB" sz="1200" b="1" dirty="0"/>
          </a:p>
        </p:txBody>
      </p:sp>
      <p:sp>
        <p:nvSpPr>
          <p:cNvPr id="85" name="TextBox 84">
            <a:extLst>
              <a:ext uri="{FF2B5EF4-FFF2-40B4-BE49-F238E27FC236}">
                <a16:creationId xmlns:a16="http://schemas.microsoft.com/office/drawing/2014/main" id="{F8AAE32B-23A4-4C42-BFE8-4DAB81A0770F}"/>
              </a:ext>
            </a:extLst>
          </p:cNvPr>
          <p:cNvSpPr txBox="1"/>
          <p:nvPr/>
        </p:nvSpPr>
        <p:spPr>
          <a:xfrm>
            <a:off x="21071308" y="8034566"/>
            <a:ext cx="513618"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CC2</a:t>
            </a:r>
            <a:endParaRPr lang="en-GB" sz="1800" b="1" dirty="0"/>
          </a:p>
        </p:txBody>
      </p:sp>
      <p:sp>
        <p:nvSpPr>
          <p:cNvPr id="87" name="TextBox 86">
            <a:extLst>
              <a:ext uri="{FF2B5EF4-FFF2-40B4-BE49-F238E27FC236}">
                <a16:creationId xmlns:a16="http://schemas.microsoft.com/office/drawing/2014/main" id="{86345B42-7E9C-4529-8B64-4341952D3F0D}"/>
              </a:ext>
            </a:extLst>
          </p:cNvPr>
          <p:cNvSpPr txBox="1"/>
          <p:nvPr/>
        </p:nvSpPr>
        <p:spPr>
          <a:xfrm>
            <a:off x="20066266" y="8126936"/>
            <a:ext cx="513618"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CC1</a:t>
            </a:r>
            <a:endParaRPr lang="en-GB" sz="1800" b="1" dirty="0"/>
          </a:p>
        </p:txBody>
      </p:sp>
      <p:sp>
        <p:nvSpPr>
          <p:cNvPr id="89" name="TextBox 88">
            <a:extLst>
              <a:ext uri="{FF2B5EF4-FFF2-40B4-BE49-F238E27FC236}">
                <a16:creationId xmlns:a16="http://schemas.microsoft.com/office/drawing/2014/main" id="{3B9AD933-277C-4D78-8753-3022ECE94B57}"/>
              </a:ext>
            </a:extLst>
          </p:cNvPr>
          <p:cNvSpPr txBox="1"/>
          <p:nvPr/>
        </p:nvSpPr>
        <p:spPr>
          <a:xfrm>
            <a:off x="13320365" y="12672714"/>
            <a:ext cx="726436"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TCLMB</a:t>
            </a:r>
            <a:endParaRPr lang="en-GB" sz="1600" b="1" dirty="0"/>
          </a:p>
        </p:txBody>
      </p:sp>
      <p:sp>
        <p:nvSpPr>
          <p:cNvPr id="91" name="TextBox 90">
            <a:extLst>
              <a:ext uri="{FF2B5EF4-FFF2-40B4-BE49-F238E27FC236}">
                <a16:creationId xmlns:a16="http://schemas.microsoft.com/office/drawing/2014/main" id="{84302E63-5C76-4213-A125-0B980E94FD2B}"/>
              </a:ext>
            </a:extLst>
          </p:cNvPr>
          <p:cNvSpPr txBox="1"/>
          <p:nvPr/>
        </p:nvSpPr>
        <p:spPr>
          <a:xfrm>
            <a:off x="14862208" y="12539731"/>
            <a:ext cx="474381"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Q5</a:t>
            </a:r>
            <a:endParaRPr lang="en-GB" sz="1800" b="1" dirty="0"/>
          </a:p>
        </p:txBody>
      </p:sp>
      <p:sp>
        <p:nvSpPr>
          <p:cNvPr id="93" name="TextBox 92">
            <a:extLst>
              <a:ext uri="{FF2B5EF4-FFF2-40B4-BE49-F238E27FC236}">
                <a16:creationId xmlns:a16="http://schemas.microsoft.com/office/drawing/2014/main" id="{D75AAF3C-935A-4206-9DB0-48889D8D9119}"/>
              </a:ext>
            </a:extLst>
          </p:cNvPr>
          <p:cNvSpPr txBox="1"/>
          <p:nvPr/>
        </p:nvSpPr>
        <p:spPr>
          <a:xfrm>
            <a:off x="20770565" y="12119792"/>
            <a:ext cx="474381" cy="276999"/>
          </a:xfrm>
          <a:prstGeom prst="rect">
            <a:avLst/>
          </a:prstGeom>
          <a:solidFill>
            <a:schemeClr val="bg1"/>
          </a:solidFill>
          <a:ln w="6350">
            <a:solidFill>
              <a:schemeClr val="dk1"/>
            </a:solidFill>
          </a:ln>
        </p:spPr>
        <p:txBody>
          <a:bodyPr wrap="square" lIns="0" tIns="0" rIns="0" bIns="0" rtlCol="0">
            <a:spAutoFit/>
          </a:bodyPr>
          <a:lstStyle/>
          <a:p>
            <a:pPr algn="ctr"/>
            <a:r>
              <a:rPr lang="fr-CH" sz="1800" b="1" dirty="0"/>
              <a:t>Q6</a:t>
            </a:r>
            <a:endParaRPr lang="en-GB" sz="1800" b="1" dirty="0"/>
          </a:p>
        </p:txBody>
      </p:sp>
      <p:sp>
        <p:nvSpPr>
          <p:cNvPr id="95" name="TextBox 94">
            <a:extLst>
              <a:ext uri="{FF2B5EF4-FFF2-40B4-BE49-F238E27FC236}">
                <a16:creationId xmlns:a16="http://schemas.microsoft.com/office/drawing/2014/main" id="{C37E57AE-982C-4A78-9C15-3749B00392A9}"/>
              </a:ext>
            </a:extLst>
          </p:cNvPr>
          <p:cNvSpPr txBox="1"/>
          <p:nvPr/>
        </p:nvSpPr>
        <p:spPr>
          <a:xfrm>
            <a:off x="19051605" y="12258291"/>
            <a:ext cx="726436"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TCLMC</a:t>
            </a:r>
            <a:endParaRPr lang="en-GB" sz="1600" b="1" dirty="0"/>
          </a:p>
        </p:txBody>
      </p:sp>
      <p:sp>
        <p:nvSpPr>
          <p:cNvPr id="97" name="TextBox 96">
            <a:extLst>
              <a:ext uri="{FF2B5EF4-FFF2-40B4-BE49-F238E27FC236}">
                <a16:creationId xmlns:a16="http://schemas.microsoft.com/office/drawing/2014/main" id="{2864B28F-4BA2-401B-AF4A-0F7AB6BBDA33}"/>
              </a:ext>
            </a:extLst>
          </p:cNvPr>
          <p:cNvSpPr txBox="1"/>
          <p:nvPr/>
        </p:nvSpPr>
        <p:spPr>
          <a:xfrm>
            <a:off x="18432933" y="12293510"/>
            <a:ext cx="474434"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TCL</a:t>
            </a:r>
            <a:endParaRPr lang="en-GB" sz="1600" b="1" dirty="0"/>
          </a:p>
        </p:txBody>
      </p:sp>
      <p:sp>
        <p:nvSpPr>
          <p:cNvPr id="99" name="TextBox 98">
            <a:extLst>
              <a:ext uri="{FF2B5EF4-FFF2-40B4-BE49-F238E27FC236}">
                <a16:creationId xmlns:a16="http://schemas.microsoft.com/office/drawing/2014/main" id="{DC4F92F5-B451-48AD-838A-4F55DCA17EC6}"/>
              </a:ext>
            </a:extLst>
          </p:cNvPr>
          <p:cNvSpPr txBox="1"/>
          <p:nvPr/>
        </p:nvSpPr>
        <p:spPr>
          <a:xfrm>
            <a:off x="16586574" y="12431440"/>
            <a:ext cx="550745"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TCTPV</a:t>
            </a:r>
            <a:endParaRPr lang="en-GB" sz="1200" b="1" dirty="0"/>
          </a:p>
        </p:txBody>
      </p:sp>
      <p:sp>
        <p:nvSpPr>
          <p:cNvPr id="101" name="TextBox 100">
            <a:extLst>
              <a:ext uri="{FF2B5EF4-FFF2-40B4-BE49-F238E27FC236}">
                <a16:creationId xmlns:a16="http://schemas.microsoft.com/office/drawing/2014/main" id="{57ED78D7-3244-45A0-BEE6-07261D023E29}"/>
              </a:ext>
            </a:extLst>
          </p:cNvPr>
          <p:cNvSpPr txBox="1"/>
          <p:nvPr/>
        </p:nvSpPr>
        <p:spPr>
          <a:xfrm>
            <a:off x="17136789" y="12389927"/>
            <a:ext cx="550745"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TCTPH</a:t>
            </a:r>
            <a:endParaRPr lang="en-GB" sz="1200" b="1" dirty="0"/>
          </a:p>
        </p:txBody>
      </p:sp>
      <p:sp>
        <p:nvSpPr>
          <p:cNvPr id="103" name="TextBox 102">
            <a:extLst>
              <a:ext uri="{FF2B5EF4-FFF2-40B4-BE49-F238E27FC236}">
                <a16:creationId xmlns:a16="http://schemas.microsoft.com/office/drawing/2014/main" id="{C9BD7D79-B8BB-4FA0-B220-0761BB01EE7E}"/>
              </a:ext>
            </a:extLst>
          </p:cNvPr>
          <p:cNvSpPr txBox="1"/>
          <p:nvPr/>
        </p:nvSpPr>
        <p:spPr>
          <a:xfrm>
            <a:off x="9503941" y="12948224"/>
            <a:ext cx="726436"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BBLR</a:t>
            </a:r>
            <a:endParaRPr lang="en-GB" sz="1600" b="1" dirty="0"/>
          </a:p>
        </p:txBody>
      </p:sp>
      <p:sp>
        <p:nvSpPr>
          <p:cNvPr id="105" name="TextBox 104">
            <a:extLst>
              <a:ext uri="{FF2B5EF4-FFF2-40B4-BE49-F238E27FC236}">
                <a16:creationId xmlns:a16="http://schemas.microsoft.com/office/drawing/2014/main" id="{86AAD2F2-DA2D-46CD-9DB0-06A7049830A7}"/>
              </a:ext>
            </a:extLst>
          </p:cNvPr>
          <p:cNvSpPr txBox="1"/>
          <p:nvPr/>
        </p:nvSpPr>
        <p:spPr>
          <a:xfrm>
            <a:off x="10796907" y="12866675"/>
            <a:ext cx="726436"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BBLR</a:t>
            </a:r>
            <a:endParaRPr lang="en-GB" sz="1600" b="1" dirty="0"/>
          </a:p>
        </p:txBody>
      </p:sp>
      <p:sp>
        <p:nvSpPr>
          <p:cNvPr id="107" name="TextBox 106">
            <a:extLst>
              <a:ext uri="{FF2B5EF4-FFF2-40B4-BE49-F238E27FC236}">
                <a16:creationId xmlns:a16="http://schemas.microsoft.com/office/drawing/2014/main" id="{0D271D20-0CFE-4ECA-99C5-3ADC1313A762}"/>
              </a:ext>
            </a:extLst>
          </p:cNvPr>
          <p:cNvSpPr txBox="1"/>
          <p:nvPr/>
        </p:nvSpPr>
        <p:spPr>
          <a:xfrm>
            <a:off x="5224561" y="13262972"/>
            <a:ext cx="726436" cy="246221"/>
          </a:xfrm>
          <a:prstGeom prst="rect">
            <a:avLst/>
          </a:prstGeom>
          <a:solidFill>
            <a:schemeClr val="bg1"/>
          </a:solidFill>
          <a:ln w="6350">
            <a:solidFill>
              <a:schemeClr val="dk1"/>
            </a:solidFill>
          </a:ln>
        </p:spPr>
        <p:txBody>
          <a:bodyPr wrap="square" lIns="0" tIns="0" rIns="0" bIns="0" rtlCol="0">
            <a:spAutoFit/>
          </a:bodyPr>
          <a:lstStyle/>
          <a:p>
            <a:pPr algn="ctr"/>
            <a:r>
              <a:rPr lang="fr-CH" sz="1600" b="1" dirty="0"/>
              <a:t>TCLMB</a:t>
            </a:r>
            <a:endParaRPr lang="en-GB" sz="1600" b="1" dirty="0"/>
          </a:p>
        </p:txBody>
      </p:sp>
      <p:sp>
        <p:nvSpPr>
          <p:cNvPr id="109" name="TextBox 108">
            <a:extLst>
              <a:ext uri="{FF2B5EF4-FFF2-40B4-BE49-F238E27FC236}">
                <a16:creationId xmlns:a16="http://schemas.microsoft.com/office/drawing/2014/main" id="{637DDC0C-4944-4140-9FF3-C15321B1D634}"/>
              </a:ext>
            </a:extLst>
          </p:cNvPr>
          <p:cNvSpPr txBox="1"/>
          <p:nvPr/>
        </p:nvSpPr>
        <p:spPr>
          <a:xfrm>
            <a:off x="2977082" y="13431619"/>
            <a:ext cx="470476"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APWL</a:t>
            </a:r>
            <a:endParaRPr lang="en-GB" sz="1200" b="1" dirty="0"/>
          </a:p>
        </p:txBody>
      </p:sp>
      <p:sp>
        <p:nvSpPr>
          <p:cNvPr id="111" name="TextBox 110">
            <a:extLst>
              <a:ext uri="{FF2B5EF4-FFF2-40B4-BE49-F238E27FC236}">
                <a16:creationId xmlns:a16="http://schemas.microsoft.com/office/drawing/2014/main" id="{BFFDC0EE-ABEF-408F-85DE-3270134661C2}"/>
              </a:ext>
            </a:extLst>
          </p:cNvPr>
          <p:cNvSpPr txBox="1"/>
          <p:nvPr/>
        </p:nvSpPr>
        <p:spPr>
          <a:xfrm>
            <a:off x="3599285" y="13382228"/>
            <a:ext cx="470476" cy="184666"/>
          </a:xfrm>
          <a:prstGeom prst="rect">
            <a:avLst/>
          </a:prstGeom>
          <a:solidFill>
            <a:schemeClr val="bg1"/>
          </a:solidFill>
          <a:ln w="6350">
            <a:solidFill>
              <a:schemeClr val="dk1"/>
            </a:solidFill>
          </a:ln>
        </p:spPr>
        <p:txBody>
          <a:bodyPr wrap="square" lIns="0" tIns="0" rIns="0" bIns="0" rtlCol="0">
            <a:spAutoFit/>
          </a:bodyPr>
          <a:lstStyle/>
          <a:p>
            <a:pPr algn="ctr"/>
            <a:r>
              <a:rPr lang="fr-CH" sz="1200" b="1" dirty="0"/>
              <a:t>BPTX</a:t>
            </a:r>
            <a:endParaRPr lang="en-GB" sz="1200" b="1" dirty="0"/>
          </a:p>
        </p:txBody>
      </p:sp>
      <p:sp>
        <p:nvSpPr>
          <p:cNvPr id="113" name="TextBox 112">
            <a:extLst>
              <a:ext uri="{FF2B5EF4-FFF2-40B4-BE49-F238E27FC236}">
                <a16:creationId xmlns:a16="http://schemas.microsoft.com/office/drawing/2014/main" id="{774CA371-5B4E-4D86-8877-352CB771784B}"/>
              </a:ext>
            </a:extLst>
          </p:cNvPr>
          <p:cNvSpPr txBox="1"/>
          <p:nvPr/>
        </p:nvSpPr>
        <p:spPr>
          <a:xfrm>
            <a:off x="2876946" y="9376146"/>
            <a:ext cx="570612" cy="276999"/>
          </a:xfrm>
          <a:prstGeom prst="rect">
            <a:avLst/>
          </a:prstGeom>
          <a:solidFill>
            <a:schemeClr val="bg1"/>
          </a:solidFill>
          <a:ln w="6350">
            <a:solidFill>
              <a:schemeClr val="dk1"/>
            </a:solidFill>
          </a:ln>
        </p:spPr>
        <p:txBody>
          <a:bodyPr wrap="square" lIns="0" tIns="0" rIns="0" bIns="0" rtlCol="0">
            <a:spAutoFit/>
          </a:bodyPr>
          <a:lstStyle>
            <a:defPPr>
              <a:defRPr lang="fr-FR"/>
            </a:defPPr>
            <a:lvl1pPr algn="ctr">
              <a:defRPr sz="1800" b="1"/>
            </a:lvl1pPr>
          </a:lstStyle>
          <a:p>
            <a:r>
              <a:rPr lang="fr-CH" dirty="0"/>
              <a:t>DFX</a:t>
            </a:r>
            <a:endParaRPr lang="en-GB" dirty="0"/>
          </a:p>
        </p:txBody>
      </p:sp>
      <p:sp>
        <p:nvSpPr>
          <p:cNvPr id="115" name="TextBox 114">
            <a:extLst>
              <a:ext uri="{FF2B5EF4-FFF2-40B4-BE49-F238E27FC236}">
                <a16:creationId xmlns:a16="http://schemas.microsoft.com/office/drawing/2014/main" id="{B04AB130-D589-4A2C-98D1-BFDD19113F81}"/>
              </a:ext>
            </a:extLst>
          </p:cNvPr>
          <p:cNvSpPr txBox="1"/>
          <p:nvPr/>
        </p:nvSpPr>
        <p:spPr>
          <a:xfrm>
            <a:off x="1169072" y="9501201"/>
            <a:ext cx="570612" cy="276999"/>
          </a:xfrm>
          <a:prstGeom prst="rect">
            <a:avLst/>
          </a:prstGeom>
          <a:solidFill>
            <a:schemeClr val="bg1"/>
          </a:solidFill>
          <a:ln w="6350">
            <a:solidFill>
              <a:schemeClr val="dk1"/>
            </a:solidFill>
          </a:ln>
        </p:spPr>
        <p:txBody>
          <a:bodyPr wrap="square" lIns="0" tIns="0" rIns="0" bIns="0" rtlCol="0">
            <a:spAutoFit/>
          </a:bodyPr>
          <a:lstStyle>
            <a:defPPr>
              <a:defRPr lang="fr-FR"/>
            </a:defPPr>
            <a:lvl1pPr algn="ctr">
              <a:defRPr sz="1800" b="1"/>
            </a:lvl1pPr>
          </a:lstStyle>
          <a:p>
            <a:r>
              <a:rPr lang="fr-CH" dirty="0"/>
              <a:t>DCM</a:t>
            </a:r>
            <a:endParaRPr lang="en-GB" dirty="0"/>
          </a:p>
        </p:txBody>
      </p:sp>
      <p:sp>
        <p:nvSpPr>
          <p:cNvPr id="117" name="TextBox 116">
            <a:extLst>
              <a:ext uri="{FF2B5EF4-FFF2-40B4-BE49-F238E27FC236}">
                <a16:creationId xmlns:a16="http://schemas.microsoft.com/office/drawing/2014/main" id="{5F729BA5-98C3-41B1-8526-D0188BBB2DD2}"/>
              </a:ext>
            </a:extLst>
          </p:cNvPr>
          <p:cNvSpPr txBox="1"/>
          <p:nvPr/>
        </p:nvSpPr>
        <p:spPr>
          <a:xfrm>
            <a:off x="4428901" y="7735727"/>
            <a:ext cx="737917" cy="276999"/>
          </a:xfrm>
          <a:prstGeom prst="rect">
            <a:avLst/>
          </a:prstGeom>
          <a:solidFill>
            <a:schemeClr val="bg1"/>
          </a:solidFill>
          <a:ln w="6350">
            <a:solidFill>
              <a:schemeClr val="dk1"/>
            </a:solidFill>
          </a:ln>
        </p:spPr>
        <p:txBody>
          <a:bodyPr wrap="square" lIns="0" tIns="0" rIns="0" bIns="0" rtlCol="0">
            <a:spAutoFit/>
          </a:bodyPr>
          <a:lstStyle>
            <a:defPPr>
              <a:defRPr lang="fr-FR"/>
            </a:defPPr>
            <a:lvl1pPr algn="ctr">
              <a:defRPr sz="1800" b="1"/>
            </a:lvl1pPr>
          </a:lstStyle>
          <a:p>
            <a:r>
              <a:rPr lang="fr-CH" dirty="0" err="1">
                <a:solidFill>
                  <a:srgbClr val="7030A0"/>
                </a:solidFill>
              </a:rPr>
              <a:t>DSHm</a:t>
            </a:r>
            <a:endParaRPr lang="en-GB" dirty="0">
              <a:solidFill>
                <a:srgbClr val="7030A0"/>
              </a:solidFill>
            </a:endParaRPr>
          </a:p>
        </p:txBody>
      </p:sp>
      <p:sp>
        <p:nvSpPr>
          <p:cNvPr id="119" name="TextBox 118">
            <a:extLst>
              <a:ext uri="{FF2B5EF4-FFF2-40B4-BE49-F238E27FC236}">
                <a16:creationId xmlns:a16="http://schemas.microsoft.com/office/drawing/2014/main" id="{378392E2-D94F-4231-A871-B852BE9A937F}"/>
              </a:ext>
            </a:extLst>
          </p:cNvPr>
          <p:cNvSpPr txBox="1"/>
          <p:nvPr/>
        </p:nvSpPr>
        <p:spPr>
          <a:xfrm>
            <a:off x="20959158" y="2153042"/>
            <a:ext cx="737917" cy="276999"/>
          </a:xfrm>
          <a:prstGeom prst="rect">
            <a:avLst/>
          </a:prstGeom>
          <a:solidFill>
            <a:schemeClr val="bg1"/>
          </a:solidFill>
          <a:ln w="6350">
            <a:solidFill>
              <a:schemeClr val="dk1"/>
            </a:solidFill>
          </a:ln>
        </p:spPr>
        <p:txBody>
          <a:bodyPr wrap="square" lIns="0" tIns="0" rIns="0" bIns="0" rtlCol="0">
            <a:spAutoFit/>
          </a:bodyPr>
          <a:lstStyle>
            <a:defPPr>
              <a:defRPr lang="fr-FR"/>
            </a:defPPr>
            <a:lvl1pPr algn="ctr">
              <a:defRPr sz="1800" b="1"/>
            </a:lvl1pPr>
          </a:lstStyle>
          <a:p>
            <a:r>
              <a:rPr lang="fr-CH" dirty="0" err="1">
                <a:solidFill>
                  <a:srgbClr val="7030A0"/>
                </a:solidFill>
              </a:rPr>
              <a:t>DSHm</a:t>
            </a:r>
            <a:endParaRPr lang="en-GB" dirty="0">
              <a:solidFill>
                <a:srgbClr val="7030A0"/>
              </a:solidFill>
            </a:endParaRPr>
          </a:p>
        </p:txBody>
      </p:sp>
      <p:sp>
        <p:nvSpPr>
          <p:cNvPr id="121" name="TextBox 120">
            <a:extLst>
              <a:ext uri="{FF2B5EF4-FFF2-40B4-BE49-F238E27FC236}">
                <a16:creationId xmlns:a16="http://schemas.microsoft.com/office/drawing/2014/main" id="{4C470FBE-CC29-45E6-9CA0-814C93DFBAE7}"/>
              </a:ext>
            </a:extLst>
          </p:cNvPr>
          <p:cNvSpPr txBox="1"/>
          <p:nvPr/>
        </p:nvSpPr>
        <p:spPr>
          <a:xfrm rot="21387395">
            <a:off x="5224561" y="7298145"/>
            <a:ext cx="851875" cy="307777"/>
          </a:xfrm>
          <a:prstGeom prst="rect">
            <a:avLst/>
          </a:prstGeom>
          <a:noFill/>
          <a:ln w="6350">
            <a:noFill/>
          </a:ln>
        </p:spPr>
        <p:txBody>
          <a:bodyPr wrap="square" lIns="0" tIns="0" rIns="0" bIns="0" rtlCol="0">
            <a:spAutoFit/>
          </a:bodyPr>
          <a:lstStyle/>
          <a:p>
            <a:pPr algn="ctr"/>
            <a:r>
              <a:rPr lang="fr-CH" sz="2000" i="1" dirty="0"/>
              <a:t>UJ57</a:t>
            </a:r>
            <a:endParaRPr lang="en-GB" sz="2000" i="1" dirty="0"/>
          </a:p>
        </p:txBody>
      </p:sp>
      <p:sp>
        <p:nvSpPr>
          <p:cNvPr id="123" name="TextBox 122">
            <a:extLst>
              <a:ext uri="{FF2B5EF4-FFF2-40B4-BE49-F238E27FC236}">
                <a16:creationId xmlns:a16="http://schemas.microsoft.com/office/drawing/2014/main" id="{C0E82943-5FA4-4FCD-9253-2AE09C4003CF}"/>
              </a:ext>
            </a:extLst>
          </p:cNvPr>
          <p:cNvSpPr txBox="1"/>
          <p:nvPr/>
        </p:nvSpPr>
        <p:spPr>
          <a:xfrm rot="21387395">
            <a:off x="21459678" y="1740786"/>
            <a:ext cx="851875" cy="307777"/>
          </a:xfrm>
          <a:prstGeom prst="rect">
            <a:avLst/>
          </a:prstGeom>
          <a:noFill/>
          <a:ln w="6350">
            <a:noFill/>
          </a:ln>
        </p:spPr>
        <p:txBody>
          <a:bodyPr wrap="square" lIns="0" tIns="0" rIns="0" bIns="0" rtlCol="0">
            <a:spAutoFit/>
          </a:bodyPr>
          <a:lstStyle/>
          <a:p>
            <a:pPr algn="ctr"/>
            <a:r>
              <a:rPr lang="fr-CH" sz="2000" i="1" dirty="0"/>
              <a:t>UJ57</a:t>
            </a:r>
            <a:endParaRPr lang="en-GB" sz="2000" i="1" dirty="0"/>
          </a:p>
        </p:txBody>
      </p:sp>
      <p:sp>
        <p:nvSpPr>
          <p:cNvPr id="125" name="TextBox 124">
            <a:extLst>
              <a:ext uri="{FF2B5EF4-FFF2-40B4-BE49-F238E27FC236}">
                <a16:creationId xmlns:a16="http://schemas.microsoft.com/office/drawing/2014/main" id="{BCC8C4D4-DE28-4393-AFC9-DCF757D291E8}"/>
              </a:ext>
            </a:extLst>
          </p:cNvPr>
          <p:cNvSpPr txBox="1"/>
          <p:nvPr/>
        </p:nvSpPr>
        <p:spPr>
          <a:xfrm rot="21387395">
            <a:off x="13692280" y="6794089"/>
            <a:ext cx="851875" cy="307777"/>
          </a:xfrm>
          <a:prstGeom prst="rect">
            <a:avLst/>
          </a:prstGeom>
          <a:noFill/>
          <a:ln w="6350">
            <a:noFill/>
          </a:ln>
        </p:spPr>
        <p:txBody>
          <a:bodyPr wrap="square" lIns="0" tIns="0" rIns="0" bIns="0" rtlCol="0">
            <a:spAutoFit/>
          </a:bodyPr>
          <a:lstStyle/>
          <a:p>
            <a:pPr algn="ctr"/>
            <a:r>
              <a:rPr lang="fr-CH" sz="2000" i="1" dirty="0"/>
              <a:t>R571</a:t>
            </a:r>
            <a:endParaRPr lang="en-GB" sz="2000" i="1" dirty="0"/>
          </a:p>
        </p:txBody>
      </p:sp>
      <p:sp>
        <p:nvSpPr>
          <p:cNvPr id="127" name="TextBox 126">
            <a:extLst>
              <a:ext uri="{FF2B5EF4-FFF2-40B4-BE49-F238E27FC236}">
                <a16:creationId xmlns:a16="http://schemas.microsoft.com/office/drawing/2014/main" id="{2B25DD3B-7EF1-4BB7-AAF6-6DFA5857EB62}"/>
              </a:ext>
            </a:extLst>
          </p:cNvPr>
          <p:cNvSpPr txBox="1"/>
          <p:nvPr/>
        </p:nvSpPr>
        <p:spPr>
          <a:xfrm rot="21387395">
            <a:off x="10880790" y="11042762"/>
            <a:ext cx="851875" cy="307777"/>
          </a:xfrm>
          <a:prstGeom prst="rect">
            <a:avLst/>
          </a:prstGeom>
          <a:noFill/>
          <a:ln w="6350">
            <a:noFill/>
          </a:ln>
        </p:spPr>
        <p:txBody>
          <a:bodyPr wrap="square" lIns="0" tIns="0" rIns="0" bIns="0" rtlCol="0">
            <a:spAutoFit/>
          </a:bodyPr>
          <a:lstStyle/>
          <a:p>
            <a:pPr algn="ctr"/>
            <a:r>
              <a:rPr lang="fr-CH" sz="2000" i="1" dirty="0"/>
              <a:t>R571</a:t>
            </a:r>
            <a:endParaRPr lang="en-GB" sz="2000" i="1" dirty="0"/>
          </a:p>
        </p:txBody>
      </p:sp>
      <p:sp>
        <p:nvSpPr>
          <p:cNvPr id="129" name="TextBox 128">
            <a:extLst>
              <a:ext uri="{FF2B5EF4-FFF2-40B4-BE49-F238E27FC236}">
                <a16:creationId xmlns:a16="http://schemas.microsoft.com/office/drawing/2014/main" id="{AC5D685C-56AE-41A7-A60F-EDE779C5F282}"/>
              </a:ext>
            </a:extLst>
          </p:cNvPr>
          <p:cNvSpPr txBox="1"/>
          <p:nvPr/>
        </p:nvSpPr>
        <p:spPr>
          <a:xfrm rot="21387395">
            <a:off x="13702156" y="2381603"/>
            <a:ext cx="851875" cy="307777"/>
          </a:xfrm>
          <a:prstGeom prst="rect">
            <a:avLst/>
          </a:prstGeom>
          <a:noFill/>
          <a:ln w="6350">
            <a:noFill/>
          </a:ln>
        </p:spPr>
        <p:txBody>
          <a:bodyPr wrap="square" lIns="0" tIns="0" rIns="0" bIns="0" rtlCol="0">
            <a:spAutoFit/>
          </a:bodyPr>
          <a:lstStyle/>
          <a:p>
            <a:pPr algn="ctr"/>
            <a:r>
              <a:rPr lang="fr-CH" sz="2000" i="1" dirty="0"/>
              <a:t>R562</a:t>
            </a:r>
            <a:endParaRPr lang="en-GB" sz="2000" i="1" dirty="0"/>
          </a:p>
        </p:txBody>
      </p:sp>
      <p:sp>
        <p:nvSpPr>
          <p:cNvPr id="131" name="TextBox 130">
            <a:extLst>
              <a:ext uri="{FF2B5EF4-FFF2-40B4-BE49-F238E27FC236}">
                <a16:creationId xmlns:a16="http://schemas.microsoft.com/office/drawing/2014/main" id="{F8AF5F84-DBA6-41BA-96E5-FA7198674A19}"/>
              </a:ext>
            </a:extLst>
          </p:cNvPr>
          <p:cNvSpPr txBox="1"/>
          <p:nvPr/>
        </p:nvSpPr>
        <p:spPr>
          <a:xfrm rot="21387395">
            <a:off x="6704326" y="1537706"/>
            <a:ext cx="851875" cy="307777"/>
          </a:xfrm>
          <a:prstGeom prst="rect">
            <a:avLst/>
          </a:prstGeom>
          <a:noFill/>
          <a:ln w="6350">
            <a:noFill/>
          </a:ln>
        </p:spPr>
        <p:txBody>
          <a:bodyPr wrap="square" lIns="0" tIns="0" rIns="0" bIns="0" rtlCol="0">
            <a:spAutoFit/>
          </a:bodyPr>
          <a:lstStyle/>
          <a:p>
            <a:pPr algn="ctr"/>
            <a:r>
              <a:rPr lang="fr-CH" sz="2000" i="1" dirty="0"/>
              <a:t>UJ56</a:t>
            </a:r>
            <a:endParaRPr lang="en-GB" sz="2000" i="1" dirty="0"/>
          </a:p>
        </p:txBody>
      </p:sp>
      <p:sp>
        <p:nvSpPr>
          <p:cNvPr id="133" name="TextBox 132">
            <a:extLst>
              <a:ext uri="{FF2B5EF4-FFF2-40B4-BE49-F238E27FC236}">
                <a16:creationId xmlns:a16="http://schemas.microsoft.com/office/drawing/2014/main" id="{76F952E0-9C2B-43F9-A670-80DBF81503EE}"/>
              </a:ext>
            </a:extLst>
          </p:cNvPr>
          <p:cNvSpPr txBox="1"/>
          <p:nvPr/>
        </p:nvSpPr>
        <p:spPr>
          <a:xfrm rot="21387395">
            <a:off x="2736315" y="3671503"/>
            <a:ext cx="851875" cy="307777"/>
          </a:xfrm>
          <a:prstGeom prst="rect">
            <a:avLst/>
          </a:prstGeom>
          <a:noFill/>
          <a:ln w="6350">
            <a:noFill/>
          </a:ln>
        </p:spPr>
        <p:txBody>
          <a:bodyPr wrap="square" lIns="0" tIns="0" rIns="0" bIns="0" rtlCol="0">
            <a:spAutoFit/>
          </a:bodyPr>
          <a:lstStyle/>
          <a:p>
            <a:pPr algn="ctr"/>
            <a:r>
              <a:rPr lang="fr-CH" sz="2000" i="1" dirty="0"/>
              <a:t>R561</a:t>
            </a:r>
            <a:endParaRPr lang="en-GB" sz="2000" i="1" dirty="0"/>
          </a:p>
        </p:txBody>
      </p:sp>
      <p:sp>
        <p:nvSpPr>
          <p:cNvPr id="135" name="TextBox 134">
            <a:extLst>
              <a:ext uri="{FF2B5EF4-FFF2-40B4-BE49-F238E27FC236}">
                <a16:creationId xmlns:a16="http://schemas.microsoft.com/office/drawing/2014/main" id="{73743CF6-3F9D-4DD3-9EC9-7EB9D5730875}"/>
              </a:ext>
            </a:extLst>
          </p:cNvPr>
          <p:cNvSpPr txBox="1"/>
          <p:nvPr/>
        </p:nvSpPr>
        <p:spPr>
          <a:xfrm rot="21387395">
            <a:off x="19718037" y="853530"/>
            <a:ext cx="851875" cy="307777"/>
          </a:xfrm>
          <a:prstGeom prst="rect">
            <a:avLst/>
          </a:prstGeom>
          <a:noFill/>
          <a:ln w="6350">
            <a:noFill/>
          </a:ln>
        </p:spPr>
        <p:txBody>
          <a:bodyPr wrap="square" lIns="0" tIns="0" rIns="0" bIns="0" rtlCol="0">
            <a:spAutoFit/>
          </a:bodyPr>
          <a:lstStyle/>
          <a:p>
            <a:pPr algn="ctr"/>
            <a:r>
              <a:rPr lang="fr-CH" sz="2000" i="1" dirty="0"/>
              <a:t>UL57</a:t>
            </a:r>
            <a:endParaRPr lang="en-GB" sz="2000" i="1" dirty="0"/>
          </a:p>
        </p:txBody>
      </p:sp>
      <p:sp>
        <p:nvSpPr>
          <p:cNvPr id="137" name="TextBox 136">
            <a:extLst>
              <a:ext uri="{FF2B5EF4-FFF2-40B4-BE49-F238E27FC236}">
                <a16:creationId xmlns:a16="http://schemas.microsoft.com/office/drawing/2014/main" id="{3788792A-9EE1-4182-B096-AA4D516C14B9}"/>
              </a:ext>
            </a:extLst>
          </p:cNvPr>
          <p:cNvSpPr txBox="1"/>
          <p:nvPr/>
        </p:nvSpPr>
        <p:spPr>
          <a:xfrm rot="21387395">
            <a:off x="3173347" y="6727797"/>
            <a:ext cx="851875" cy="307777"/>
          </a:xfrm>
          <a:prstGeom prst="rect">
            <a:avLst/>
          </a:prstGeom>
          <a:noFill/>
          <a:ln w="6350">
            <a:noFill/>
          </a:ln>
        </p:spPr>
        <p:txBody>
          <a:bodyPr wrap="square" lIns="0" tIns="0" rIns="0" bIns="0" rtlCol="0">
            <a:spAutoFit/>
          </a:bodyPr>
          <a:lstStyle/>
          <a:p>
            <a:pPr algn="ctr"/>
            <a:r>
              <a:rPr lang="fr-CH" sz="2000" i="1" dirty="0"/>
              <a:t>UL57</a:t>
            </a:r>
            <a:endParaRPr lang="en-GB" sz="2000" i="1" dirty="0"/>
          </a:p>
        </p:txBody>
      </p:sp>
      <p:sp>
        <p:nvSpPr>
          <p:cNvPr id="139" name="TextBox 138">
            <a:extLst>
              <a:ext uri="{FF2B5EF4-FFF2-40B4-BE49-F238E27FC236}">
                <a16:creationId xmlns:a16="http://schemas.microsoft.com/office/drawing/2014/main" id="{6562E3D8-F3F8-4D6A-9109-BFD0A71DD69D}"/>
              </a:ext>
            </a:extLst>
          </p:cNvPr>
          <p:cNvSpPr txBox="1"/>
          <p:nvPr/>
        </p:nvSpPr>
        <p:spPr>
          <a:xfrm rot="21387395">
            <a:off x="20288207" y="5966098"/>
            <a:ext cx="851875" cy="307777"/>
          </a:xfrm>
          <a:prstGeom prst="rect">
            <a:avLst/>
          </a:prstGeom>
          <a:noFill/>
          <a:ln w="6350">
            <a:noFill/>
          </a:ln>
        </p:spPr>
        <p:txBody>
          <a:bodyPr wrap="square" lIns="0" tIns="0" rIns="0" bIns="0" rtlCol="0">
            <a:spAutoFit/>
          </a:bodyPr>
          <a:lstStyle/>
          <a:p>
            <a:pPr algn="ctr"/>
            <a:r>
              <a:rPr lang="fr-CH" sz="2000" i="1" dirty="0"/>
              <a:t>UA57</a:t>
            </a:r>
            <a:endParaRPr lang="en-GB" sz="2000" i="1" dirty="0"/>
          </a:p>
        </p:txBody>
      </p:sp>
      <p:sp>
        <p:nvSpPr>
          <p:cNvPr id="143" name="TextBox 142">
            <a:extLst>
              <a:ext uri="{FF2B5EF4-FFF2-40B4-BE49-F238E27FC236}">
                <a16:creationId xmlns:a16="http://schemas.microsoft.com/office/drawing/2014/main" id="{D02EB9FE-1CC3-43ED-B125-E684ABE314FC}"/>
              </a:ext>
            </a:extLst>
          </p:cNvPr>
          <p:cNvSpPr txBox="1"/>
          <p:nvPr/>
        </p:nvSpPr>
        <p:spPr>
          <a:xfrm rot="21387395">
            <a:off x="1529778" y="11074058"/>
            <a:ext cx="851875" cy="307777"/>
          </a:xfrm>
          <a:prstGeom prst="rect">
            <a:avLst/>
          </a:prstGeom>
          <a:noFill/>
          <a:ln w="6350">
            <a:noFill/>
          </a:ln>
        </p:spPr>
        <p:txBody>
          <a:bodyPr wrap="square" lIns="0" tIns="0" rIns="0" bIns="0" rtlCol="0">
            <a:spAutoFit/>
          </a:bodyPr>
          <a:lstStyle/>
          <a:p>
            <a:pPr algn="ctr"/>
            <a:r>
              <a:rPr lang="fr-CH" sz="2000" i="1" dirty="0"/>
              <a:t>UA57</a:t>
            </a:r>
            <a:endParaRPr lang="en-GB" sz="2000" i="1" dirty="0"/>
          </a:p>
        </p:txBody>
      </p:sp>
    </p:spTree>
    <p:extLst>
      <p:ext uri="{BB962C8B-B14F-4D97-AF65-F5344CB8AC3E}">
        <p14:creationId xmlns:p14="http://schemas.microsoft.com/office/powerpoint/2010/main" val="2960819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4F392-4E84-4195-A9C8-3B4466B334B6}"/>
              </a:ext>
            </a:extLst>
          </p:cNvPr>
          <p:cNvSpPr>
            <a:spLocks noGrp="1"/>
          </p:cNvSpPr>
          <p:nvPr>
            <p:ph type="title"/>
          </p:nvPr>
        </p:nvSpPr>
        <p:spPr/>
        <p:txBody>
          <a:bodyPr/>
          <a:lstStyle/>
          <a:p>
            <a:r>
              <a:rPr lang="fr-CH" dirty="0"/>
              <a:t>DCM-DFX</a:t>
            </a:r>
            <a:endParaRPr lang="en-GB" dirty="0"/>
          </a:p>
        </p:txBody>
      </p:sp>
      <p:sp>
        <p:nvSpPr>
          <p:cNvPr id="4" name="Footer Placeholder 3">
            <a:extLst>
              <a:ext uri="{FF2B5EF4-FFF2-40B4-BE49-F238E27FC236}">
                <a16:creationId xmlns:a16="http://schemas.microsoft.com/office/drawing/2014/main" id="{DAF3459F-82BE-4C41-9991-C59C2AF2AAA6}"/>
              </a:ext>
            </a:extLst>
          </p:cNvPr>
          <p:cNvSpPr>
            <a:spLocks noGrp="1"/>
          </p:cNvSpPr>
          <p:nvPr>
            <p:ph type="ftr" sz="quarter" idx="11"/>
          </p:nvPr>
        </p:nvSpPr>
        <p:spPr/>
        <p:txBody>
          <a:bodyPr/>
          <a:lstStyle/>
          <a:p>
            <a:r>
              <a:rPr lang="fr-FR" noProof="0"/>
              <a:t>To edit speaker name go to Insert &gt; Header &amp; Footer and apply to all slides except title page</a:t>
            </a:r>
            <a:endParaRPr lang="en-GB" noProof="0"/>
          </a:p>
        </p:txBody>
      </p:sp>
      <p:sp>
        <p:nvSpPr>
          <p:cNvPr id="5" name="Slide Number Placeholder 4">
            <a:extLst>
              <a:ext uri="{FF2B5EF4-FFF2-40B4-BE49-F238E27FC236}">
                <a16:creationId xmlns:a16="http://schemas.microsoft.com/office/drawing/2014/main" id="{A41342B3-B862-4236-B5CA-66C7A21DA4C5}"/>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3" name="Picture 2" descr="A picture containing diagram&#10;&#10;Description automatically generated">
            <a:extLst>
              <a:ext uri="{FF2B5EF4-FFF2-40B4-BE49-F238E27FC236}">
                <a16:creationId xmlns:a16="http://schemas.microsoft.com/office/drawing/2014/main" id="{CD628819-E41B-485F-979F-9AA09843CC7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3327052"/>
            <a:ext cx="22320249" cy="7061132"/>
          </a:xfrm>
          <a:prstGeom prst="rect">
            <a:avLst/>
          </a:prstGeom>
        </p:spPr>
      </p:pic>
    </p:spTree>
    <p:extLst>
      <p:ext uri="{BB962C8B-B14F-4D97-AF65-F5344CB8AC3E}">
        <p14:creationId xmlns:p14="http://schemas.microsoft.com/office/powerpoint/2010/main" val="3132147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re 7">
            <a:extLst>
              <a:ext uri="{FF2B5EF4-FFF2-40B4-BE49-F238E27FC236}">
                <a16:creationId xmlns:a16="http://schemas.microsoft.com/office/drawing/2014/main" id="{817DB085-C9E4-46F4-A4D7-3836857791B0}"/>
              </a:ext>
            </a:extLst>
          </p:cNvPr>
          <p:cNvSpPr>
            <a:spLocks noGrp="1"/>
          </p:cNvSpPr>
          <p:nvPr>
            <p:ph type="title"/>
          </p:nvPr>
        </p:nvSpPr>
        <p:spPr>
          <a:xfrm>
            <a:off x="2735933" y="74556"/>
            <a:ext cx="16630167" cy="907201"/>
          </a:xfrm>
        </p:spPr>
        <p:txBody>
          <a:bodyPr/>
          <a:lstStyle/>
          <a:p>
            <a:r>
              <a:rPr lang="en-US" sz="4200" dirty="0"/>
              <a:t>TAXN-ZDC</a:t>
            </a:r>
            <a:endParaRPr lang="fr-FR" sz="4200" dirty="0"/>
          </a:p>
        </p:txBody>
      </p:sp>
      <p:pic>
        <p:nvPicPr>
          <p:cNvPr id="3" name="Picture 2">
            <a:extLst>
              <a:ext uri="{FF2B5EF4-FFF2-40B4-BE49-F238E27FC236}">
                <a16:creationId xmlns:a16="http://schemas.microsoft.com/office/drawing/2014/main" id="{D824BE69-D6CD-41D3-84D3-911F21987E95}"/>
              </a:ext>
            </a:extLst>
          </p:cNvPr>
          <p:cNvPicPr>
            <a:picLocks noChangeAspect="1"/>
          </p:cNvPicPr>
          <p:nvPr/>
        </p:nvPicPr>
        <p:blipFill>
          <a:blip r:embed="rId2"/>
          <a:stretch>
            <a:fillRect/>
          </a:stretch>
        </p:blipFill>
        <p:spPr>
          <a:xfrm>
            <a:off x="1564095" y="1185244"/>
            <a:ext cx="19200283" cy="9388493"/>
          </a:xfrm>
          <a:prstGeom prst="rect">
            <a:avLst/>
          </a:prstGeom>
        </p:spPr>
      </p:pic>
      <p:sp>
        <p:nvSpPr>
          <p:cNvPr id="17" name="TextBox 16">
            <a:extLst>
              <a:ext uri="{FF2B5EF4-FFF2-40B4-BE49-F238E27FC236}">
                <a16:creationId xmlns:a16="http://schemas.microsoft.com/office/drawing/2014/main" id="{AF8DF9B2-9B92-44AD-BB19-98480FBD71CB}"/>
              </a:ext>
            </a:extLst>
          </p:cNvPr>
          <p:cNvSpPr txBox="1"/>
          <p:nvPr/>
        </p:nvSpPr>
        <p:spPr>
          <a:xfrm>
            <a:off x="13534637" y="7265589"/>
            <a:ext cx="885777" cy="317651"/>
          </a:xfrm>
          <a:prstGeom prst="rect">
            <a:avLst/>
          </a:prstGeom>
          <a:solidFill>
            <a:schemeClr val="bg1"/>
          </a:solidFill>
          <a:ln>
            <a:solidFill>
              <a:schemeClr val="tx1"/>
            </a:solidFill>
          </a:ln>
        </p:spPr>
        <p:txBody>
          <a:bodyPr wrap="square" lIns="0" tIns="0" rIns="0" bIns="0" rtlCol="0">
            <a:spAutoFit/>
          </a:bodyPr>
          <a:lstStyle/>
          <a:p>
            <a:pPr algn="ctr"/>
            <a:r>
              <a:rPr lang="en-GB" sz="2064" b="1" dirty="0"/>
              <a:t>TAXN</a:t>
            </a:r>
          </a:p>
        </p:txBody>
      </p:sp>
      <p:sp>
        <p:nvSpPr>
          <p:cNvPr id="20" name="TextBox 19">
            <a:extLst>
              <a:ext uri="{FF2B5EF4-FFF2-40B4-BE49-F238E27FC236}">
                <a16:creationId xmlns:a16="http://schemas.microsoft.com/office/drawing/2014/main" id="{BA869ECE-B369-436C-9AB1-FBFEB154CC2B}"/>
              </a:ext>
            </a:extLst>
          </p:cNvPr>
          <p:cNvSpPr txBox="1"/>
          <p:nvPr/>
        </p:nvSpPr>
        <p:spPr>
          <a:xfrm>
            <a:off x="2834666" y="4371411"/>
            <a:ext cx="709447" cy="317651"/>
          </a:xfrm>
          <a:prstGeom prst="rect">
            <a:avLst/>
          </a:prstGeom>
          <a:solidFill>
            <a:schemeClr val="bg1"/>
          </a:solidFill>
          <a:ln>
            <a:solidFill>
              <a:schemeClr val="tx1"/>
            </a:solidFill>
          </a:ln>
        </p:spPr>
        <p:txBody>
          <a:bodyPr wrap="square" lIns="0" tIns="0" rIns="0" bIns="0" rtlCol="0">
            <a:spAutoFit/>
          </a:bodyPr>
          <a:lstStyle/>
          <a:p>
            <a:pPr algn="ctr"/>
            <a:r>
              <a:rPr lang="en-GB" sz="2064" b="1" dirty="0"/>
              <a:t>HLS</a:t>
            </a:r>
          </a:p>
        </p:txBody>
      </p:sp>
      <p:cxnSp>
        <p:nvCxnSpPr>
          <p:cNvPr id="6" name="Straight Arrow Connector 5">
            <a:extLst>
              <a:ext uri="{FF2B5EF4-FFF2-40B4-BE49-F238E27FC236}">
                <a16:creationId xmlns:a16="http://schemas.microsoft.com/office/drawing/2014/main" id="{5C007D6A-CC07-4CAF-9B90-FC990B264761}"/>
              </a:ext>
            </a:extLst>
          </p:cNvPr>
          <p:cNvCxnSpPr>
            <a:cxnSpLocks/>
          </p:cNvCxnSpPr>
          <p:nvPr/>
        </p:nvCxnSpPr>
        <p:spPr>
          <a:xfrm>
            <a:off x="3204346" y="4699456"/>
            <a:ext cx="91995" cy="229438"/>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BF04C341-1BB7-4524-9ED5-51610EC88BBB}"/>
              </a:ext>
            </a:extLst>
          </p:cNvPr>
          <p:cNvCxnSpPr>
            <a:cxnSpLocks/>
          </p:cNvCxnSpPr>
          <p:nvPr/>
        </p:nvCxnSpPr>
        <p:spPr>
          <a:xfrm>
            <a:off x="2154037" y="5345479"/>
            <a:ext cx="213164" cy="388667"/>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B1DAB2C2-8BA7-4CC3-8562-3C4AA7E27F27}"/>
              </a:ext>
            </a:extLst>
          </p:cNvPr>
          <p:cNvCxnSpPr>
            <a:cxnSpLocks/>
          </p:cNvCxnSpPr>
          <p:nvPr/>
        </p:nvCxnSpPr>
        <p:spPr>
          <a:xfrm flipV="1">
            <a:off x="2375695" y="7299727"/>
            <a:ext cx="313924" cy="292701"/>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0F48F9DA-396D-4CB0-9966-B4A8653D044E}"/>
              </a:ext>
            </a:extLst>
          </p:cNvPr>
          <p:cNvSpPr txBox="1"/>
          <p:nvPr/>
        </p:nvSpPr>
        <p:spPr>
          <a:xfrm>
            <a:off x="1746720" y="5052780"/>
            <a:ext cx="734020" cy="317651"/>
          </a:xfrm>
          <a:prstGeom prst="rect">
            <a:avLst/>
          </a:prstGeom>
          <a:solidFill>
            <a:schemeClr val="bg1"/>
          </a:solidFill>
          <a:ln>
            <a:solidFill>
              <a:schemeClr val="tx1"/>
            </a:solidFill>
          </a:ln>
        </p:spPr>
        <p:txBody>
          <a:bodyPr wrap="square" lIns="0" tIns="0" rIns="0" bIns="0" rtlCol="0">
            <a:spAutoFit/>
          </a:bodyPr>
          <a:lstStyle/>
          <a:p>
            <a:pPr algn="ctr"/>
            <a:r>
              <a:rPr lang="en-GB" sz="2064" b="1" dirty="0"/>
              <a:t>WPS</a:t>
            </a:r>
          </a:p>
        </p:txBody>
      </p:sp>
      <p:sp>
        <p:nvSpPr>
          <p:cNvPr id="28" name="TextBox 27">
            <a:extLst>
              <a:ext uri="{FF2B5EF4-FFF2-40B4-BE49-F238E27FC236}">
                <a16:creationId xmlns:a16="http://schemas.microsoft.com/office/drawing/2014/main" id="{D169C2D4-1CCC-45DB-A762-7064628007C9}"/>
              </a:ext>
            </a:extLst>
          </p:cNvPr>
          <p:cNvSpPr txBox="1"/>
          <p:nvPr/>
        </p:nvSpPr>
        <p:spPr>
          <a:xfrm>
            <a:off x="1636111" y="7584434"/>
            <a:ext cx="1479169" cy="635302"/>
          </a:xfrm>
          <a:prstGeom prst="rect">
            <a:avLst/>
          </a:prstGeom>
          <a:solidFill>
            <a:schemeClr val="bg1"/>
          </a:solidFill>
          <a:ln>
            <a:solidFill>
              <a:schemeClr val="tx1"/>
            </a:solidFill>
          </a:ln>
        </p:spPr>
        <p:txBody>
          <a:bodyPr wrap="square" lIns="0" tIns="0" rIns="0" bIns="0" rtlCol="0">
            <a:spAutoFit/>
          </a:bodyPr>
          <a:lstStyle/>
          <a:p>
            <a:pPr algn="ctr"/>
            <a:r>
              <a:rPr lang="en-GB" sz="2064" b="1" dirty="0"/>
              <a:t>Vacuum (D1-TAXN)</a:t>
            </a:r>
          </a:p>
        </p:txBody>
      </p:sp>
      <p:sp>
        <p:nvSpPr>
          <p:cNvPr id="30" name="TextBox 29">
            <a:extLst>
              <a:ext uri="{FF2B5EF4-FFF2-40B4-BE49-F238E27FC236}">
                <a16:creationId xmlns:a16="http://schemas.microsoft.com/office/drawing/2014/main" id="{FFB3BFAE-C3B5-4990-996C-3B75C7AF51F4}"/>
              </a:ext>
            </a:extLst>
          </p:cNvPr>
          <p:cNvSpPr txBox="1"/>
          <p:nvPr/>
        </p:nvSpPr>
        <p:spPr>
          <a:xfrm>
            <a:off x="6455413" y="8396572"/>
            <a:ext cx="1479169" cy="317651"/>
          </a:xfrm>
          <a:prstGeom prst="rect">
            <a:avLst/>
          </a:prstGeom>
          <a:solidFill>
            <a:schemeClr val="bg1"/>
          </a:solidFill>
          <a:ln>
            <a:solidFill>
              <a:schemeClr val="tx1"/>
            </a:solidFill>
          </a:ln>
        </p:spPr>
        <p:txBody>
          <a:bodyPr wrap="square" lIns="0" tIns="0" rIns="0" bIns="0" rtlCol="0">
            <a:spAutoFit/>
          </a:bodyPr>
          <a:lstStyle/>
          <a:p>
            <a:pPr algn="ctr"/>
            <a:r>
              <a:rPr lang="en-GB" sz="2064" b="1" dirty="0"/>
              <a:t>Sarcophagi</a:t>
            </a:r>
          </a:p>
        </p:txBody>
      </p:sp>
      <p:sp>
        <p:nvSpPr>
          <p:cNvPr id="32" name="TextBox 31">
            <a:extLst>
              <a:ext uri="{FF2B5EF4-FFF2-40B4-BE49-F238E27FC236}">
                <a16:creationId xmlns:a16="http://schemas.microsoft.com/office/drawing/2014/main" id="{F91F36AB-DD0F-4BCF-9D0E-AD1F210105F0}"/>
              </a:ext>
            </a:extLst>
          </p:cNvPr>
          <p:cNvSpPr txBox="1"/>
          <p:nvPr/>
        </p:nvSpPr>
        <p:spPr>
          <a:xfrm>
            <a:off x="8929391" y="1974631"/>
            <a:ext cx="1920219" cy="952953"/>
          </a:xfrm>
          <a:prstGeom prst="rect">
            <a:avLst/>
          </a:prstGeom>
          <a:solidFill>
            <a:schemeClr val="bg1"/>
          </a:solidFill>
          <a:ln>
            <a:solidFill>
              <a:schemeClr val="tx1"/>
            </a:solidFill>
          </a:ln>
        </p:spPr>
        <p:txBody>
          <a:bodyPr wrap="square" lIns="0" tIns="0" rIns="0" bIns="0" rtlCol="0">
            <a:spAutoFit/>
          </a:bodyPr>
          <a:lstStyle/>
          <a:p>
            <a:pPr algn="ctr"/>
            <a:r>
              <a:rPr lang="en-GB" sz="2064" b="1" dirty="0"/>
              <a:t>ZDC/BRAN manipulation volume</a:t>
            </a:r>
          </a:p>
        </p:txBody>
      </p:sp>
      <p:cxnSp>
        <p:nvCxnSpPr>
          <p:cNvPr id="33" name="Straight Arrow Connector 32">
            <a:extLst>
              <a:ext uri="{FF2B5EF4-FFF2-40B4-BE49-F238E27FC236}">
                <a16:creationId xmlns:a16="http://schemas.microsoft.com/office/drawing/2014/main" id="{04E87B85-ACE1-441E-8976-F5BB60E3BE30}"/>
              </a:ext>
            </a:extLst>
          </p:cNvPr>
          <p:cNvCxnSpPr>
            <a:cxnSpLocks/>
          </p:cNvCxnSpPr>
          <p:nvPr/>
        </p:nvCxnSpPr>
        <p:spPr>
          <a:xfrm flipH="1">
            <a:off x="7748312" y="2927750"/>
            <a:ext cx="1680344" cy="1195892"/>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990B3CAF-4891-4DEA-8F49-3E9787DB56F7}"/>
              </a:ext>
            </a:extLst>
          </p:cNvPr>
          <p:cNvCxnSpPr>
            <a:cxnSpLocks/>
          </p:cNvCxnSpPr>
          <p:nvPr/>
        </p:nvCxnSpPr>
        <p:spPr>
          <a:xfrm flipH="1">
            <a:off x="7632321" y="2927750"/>
            <a:ext cx="2257180" cy="4231078"/>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EF339C5A-54F8-4BF6-B7C7-0C99BC1AEFAA}"/>
              </a:ext>
            </a:extLst>
          </p:cNvPr>
          <p:cNvCxnSpPr>
            <a:cxnSpLocks/>
          </p:cNvCxnSpPr>
          <p:nvPr/>
        </p:nvCxnSpPr>
        <p:spPr>
          <a:xfrm>
            <a:off x="10422662" y="2851909"/>
            <a:ext cx="1270627" cy="1395617"/>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E9D4CCE7-949B-4C24-83E4-C9FF8E5CE4CD}"/>
              </a:ext>
            </a:extLst>
          </p:cNvPr>
          <p:cNvCxnSpPr>
            <a:cxnSpLocks/>
          </p:cNvCxnSpPr>
          <p:nvPr/>
        </p:nvCxnSpPr>
        <p:spPr>
          <a:xfrm>
            <a:off x="5681130" y="2327307"/>
            <a:ext cx="550349" cy="1244925"/>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12CD28EB-7CCB-4DA9-A4A4-7C6B63881B2C}"/>
              </a:ext>
            </a:extLst>
          </p:cNvPr>
          <p:cNvSpPr txBox="1"/>
          <p:nvPr/>
        </p:nvSpPr>
        <p:spPr>
          <a:xfrm>
            <a:off x="4597135" y="1815780"/>
            <a:ext cx="2167990" cy="635302"/>
          </a:xfrm>
          <a:prstGeom prst="rect">
            <a:avLst/>
          </a:prstGeom>
          <a:solidFill>
            <a:schemeClr val="bg1"/>
          </a:solidFill>
          <a:ln>
            <a:solidFill>
              <a:schemeClr val="tx1"/>
            </a:solidFill>
          </a:ln>
        </p:spPr>
        <p:txBody>
          <a:bodyPr wrap="square" lIns="0" tIns="0" rIns="0" bIns="0" rtlCol="0">
            <a:spAutoFit/>
          </a:bodyPr>
          <a:lstStyle/>
          <a:p>
            <a:pPr algn="ctr"/>
            <a:r>
              <a:rPr lang="en-GB" sz="2064" b="1" dirty="0"/>
              <a:t>Volume reserved for new crane</a:t>
            </a:r>
          </a:p>
        </p:txBody>
      </p:sp>
      <p:cxnSp>
        <p:nvCxnSpPr>
          <p:cNvPr id="47" name="Straight Arrow Connector 46">
            <a:extLst>
              <a:ext uri="{FF2B5EF4-FFF2-40B4-BE49-F238E27FC236}">
                <a16:creationId xmlns:a16="http://schemas.microsoft.com/office/drawing/2014/main" id="{756D9B80-1869-453A-9A11-9C0053A866BA}"/>
              </a:ext>
            </a:extLst>
          </p:cNvPr>
          <p:cNvCxnSpPr>
            <a:cxnSpLocks/>
          </p:cNvCxnSpPr>
          <p:nvPr/>
        </p:nvCxnSpPr>
        <p:spPr>
          <a:xfrm>
            <a:off x="18280314" y="4643383"/>
            <a:ext cx="467807" cy="1090765"/>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2D6D2406-D652-4EC3-8517-5FD762011A33}"/>
              </a:ext>
            </a:extLst>
          </p:cNvPr>
          <p:cNvSpPr txBox="1"/>
          <p:nvPr/>
        </p:nvSpPr>
        <p:spPr>
          <a:xfrm>
            <a:off x="17386243" y="4378765"/>
            <a:ext cx="2167990" cy="317651"/>
          </a:xfrm>
          <a:prstGeom prst="rect">
            <a:avLst/>
          </a:prstGeom>
          <a:solidFill>
            <a:schemeClr val="bg1"/>
          </a:solidFill>
          <a:ln>
            <a:solidFill>
              <a:schemeClr val="tx1"/>
            </a:solidFill>
          </a:ln>
        </p:spPr>
        <p:txBody>
          <a:bodyPr wrap="square" lIns="0" tIns="0" rIns="0" bIns="0" rtlCol="0">
            <a:spAutoFit/>
          </a:bodyPr>
          <a:lstStyle/>
          <a:p>
            <a:pPr algn="ctr"/>
            <a:r>
              <a:rPr lang="en-GB" sz="2064" b="1" dirty="0"/>
              <a:t>Collimator area</a:t>
            </a:r>
          </a:p>
        </p:txBody>
      </p:sp>
      <p:cxnSp>
        <p:nvCxnSpPr>
          <p:cNvPr id="52" name="Straight Arrow Connector 51">
            <a:extLst>
              <a:ext uri="{FF2B5EF4-FFF2-40B4-BE49-F238E27FC236}">
                <a16:creationId xmlns:a16="http://schemas.microsoft.com/office/drawing/2014/main" id="{CFC3AC6C-E4DD-4E8D-B63C-88BB4D18623A}"/>
              </a:ext>
            </a:extLst>
          </p:cNvPr>
          <p:cNvCxnSpPr>
            <a:cxnSpLocks/>
          </p:cNvCxnSpPr>
          <p:nvPr/>
        </p:nvCxnSpPr>
        <p:spPr>
          <a:xfrm flipV="1">
            <a:off x="2998387" y="8728056"/>
            <a:ext cx="97671" cy="300466"/>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FEFC8543-3C86-4E08-B453-10C3E8DD72CB}"/>
              </a:ext>
            </a:extLst>
          </p:cNvPr>
          <p:cNvSpPr txBox="1"/>
          <p:nvPr/>
        </p:nvSpPr>
        <p:spPr>
          <a:xfrm>
            <a:off x="2628593" y="8976082"/>
            <a:ext cx="739585" cy="317651"/>
          </a:xfrm>
          <a:prstGeom prst="rect">
            <a:avLst/>
          </a:prstGeom>
          <a:solidFill>
            <a:schemeClr val="bg1"/>
          </a:solidFill>
          <a:ln>
            <a:solidFill>
              <a:schemeClr val="tx1"/>
            </a:solidFill>
          </a:ln>
        </p:spPr>
        <p:txBody>
          <a:bodyPr wrap="square" lIns="0" tIns="0" rIns="0" bIns="0" rtlCol="0">
            <a:spAutoFit/>
          </a:bodyPr>
          <a:lstStyle/>
          <a:p>
            <a:pPr algn="ctr"/>
            <a:r>
              <a:rPr lang="fr-CH" sz="2064" b="1" dirty="0"/>
              <a:t>QXL</a:t>
            </a:r>
            <a:endParaRPr lang="en-GB" sz="2064" b="1" dirty="0"/>
          </a:p>
        </p:txBody>
      </p:sp>
      <p:cxnSp>
        <p:nvCxnSpPr>
          <p:cNvPr id="61" name="Straight Arrow Connector 60">
            <a:extLst>
              <a:ext uri="{FF2B5EF4-FFF2-40B4-BE49-F238E27FC236}">
                <a16:creationId xmlns:a16="http://schemas.microsoft.com/office/drawing/2014/main" id="{11D6692A-8C8A-48C4-B4B0-CAE84EF78767}"/>
              </a:ext>
            </a:extLst>
          </p:cNvPr>
          <p:cNvCxnSpPr>
            <a:cxnSpLocks/>
          </p:cNvCxnSpPr>
          <p:nvPr/>
        </p:nvCxnSpPr>
        <p:spPr>
          <a:xfrm flipH="1" flipV="1">
            <a:off x="17455780" y="8315534"/>
            <a:ext cx="824535" cy="412521"/>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516340B-9E11-4986-B11F-82C53F9C54DA}"/>
              </a:ext>
            </a:extLst>
          </p:cNvPr>
          <p:cNvSpPr txBox="1"/>
          <p:nvPr/>
        </p:nvSpPr>
        <p:spPr>
          <a:xfrm>
            <a:off x="17927029" y="8658377"/>
            <a:ext cx="2054327" cy="635302"/>
          </a:xfrm>
          <a:prstGeom prst="rect">
            <a:avLst/>
          </a:prstGeom>
          <a:solidFill>
            <a:schemeClr val="bg1"/>
          </a:solidFill>
          <a:ln>
            <a:solidFill>
              <a:schemeClr val="tx1"/>
            </a:solidFill>
          </a:ln>
        </p:spPr>
        <p:txBody>
          <a:bodyPr wrap="square" lIns="0" tIns="0" rIns="0" bIns="0" rtlCol="0">
            <a:spAutoFit/>
          </a:bodyPr>
          <a:lstStyle/>
          <a:p>
            <a:pPr algn="ctr"/>
            <a:r>
              <a:rPr lang="en-GB" sz="2064" b="1" dirty="0"/>
              <a:t>SU patch panels for the area</a:t>
            </a:r>
          </a:p>
        </p:txBody>
      </p:sp>
      <p:sp>
        <p:nvSpPr>
          <p:cNvPr id="62" name="TextBox 61">
            <a:extLst>
              <a:ext uri="{FF2B5EF4-FFF2-40B4-BE49-F238E27FC236}">
                <a16:creationId xmlns:a16="http://schemas.microsoft.com/office/drawing/2014/main" id="{51ECE4CF-665A-4566-B049-BF5DF2A14FBE}"/>
              </a:ext>
            </a:extLst>
          </p:cNvPr>
          <p:cNvSpPr txBox="1"/>
          <p:nvPr/>
        </p:nvSpPr>
        <p:spPr>
          <a:xfrm rot="309281">
            <a:off x="14593407" y="2418428"/>
            <a:ext cx="2054327" cy="529697"/>
          </a:xfrm>
          <a:prstGeom prst="rect">
            <a:avLst/>
          </a:prstGeom>
          <a:noFill/>
          <a:ln>
            <a:noFill/>
          </a:ln>
        </p:spPr>
        <p:txBody>
          <a:bodyPr wrap="square" lIns="0" tIns="0" rIns="0" bIns="0" rtlCol="0">
            <a:spAutoFit/>
          </a:bodyPr>
          <a:lstStyle/>
          <a:p>
            <a:pPr algn="ctr"/>
            <a:r>
              <a:rPr lang="en-GB" sz="3442" b="1" i="1" dirty="0"/>
              <a:t>R571</a:t>
            </a:r>
          </a:p>
        </p:txBody>
      </p:sp>
    </p:spTree>
    <p:extLst>
      <p:ext uri="{BB962C8B-B14F-4D97-AF65-F5344CB8AC3E}">
        <p14:creationId xmlns:p14="http://schemas.microsoft.com/office/powerpoint/2010/main" val="2384570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4F392-4E84-4195-A9C8-3B4466B334B6}"/>
              </a:ext>
            </a:extLst>
          </p:cNvPr>
          <p:cNvSpPr>
            <a:spLocks noGrp="1"/>
          </p:cNvSpPr>
          <p:nvPr>
            <p:ph type="title"/>
          </p:nvPr>
        </p:nvSpPr>
        <p:spPr/>
        <p:txBody>
          <a:bodyPr/>
          <a:lstStyle/>
          <a:p>
            <a:r>
              <a:rPr lang="fr-CH" dirty="0"/>
              <a:t>DFM-D2</a:t>
            </a:r>
            <a:endParaRPr lang="en-GB" dirty="0"/>
          </a:p>
        </p:txBody>
      </p:sp>
      <p:sp>
        <p:nvSpPr>
          <p:cNvPr id="5" name="Slide Number Placeholder 4">
            <a:extLst>
              <a:ext uri="{FF2B5EF4-FFF2-40B4-BE49-F238E27FC236}">
                <a16:creationId xmlns:a16="http://schemas.microsoft.com/office/drawing/2014/main" id="{A41342B3-B862-4236-B5CA-66C7A21DA4C5}"/>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8" name="Picture 7" descr="A picture containing printer, plane, sitting, large&#10;&#10;Description automatically generated">
            <a:extLst>
              <a:ext uri="{FF2B5EF4-FFF2-40B4-BE49-F238E27FC236}">
                <a16:creationId xmlns:a16="http://schemas.microsoft.com/office/drawing/2014/main" id="{96FEF695-4726-4583-AF27-2FC8099796D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3382152"/>
            <a:ext cx="22320251" cy="7006031"/>
          </a:xfrm>
          <a:prstGeom prst="rect">
            <a:avLst/>
          </a:prstGeom>
        </p:spPr>
      </p:pic>
    </p:spTree>
    <p:extLst>
      <p:ext uri="{BB962C8B-B14F-4D97-AF65-F5344CB8AC3E}">
        <p14:creationId xmlns:p14="http://schemas.microsoft.com/office/powerpoint/2010/main" val="3916441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98915-7FA5-4882-BD54-BC202840B34E}"/>
              </a:ext>
            </a:extLst>
          </p:cNvPr>
          <p:cNvSpPr>
            <a:spLocks noGrp="1"/>
          </p:cNvSpPr>
          <p:nvPr>
            <p:ph type="title"/>
          </p:nvPr>
        </p:nvSpPr>
        <p:spPr>
          <a:xfrm>
            <a:off x="1481095" y="24853"/>
            <a:ext cx="19332499" cy="1342606"/>
          </a:xfrm>
        </p:spPr>
        <p:txBody>
          <a:bodyPr/>
          <a:lstStyle/>
          <a:p>
            <a:r>
              <a:rPr lang="en-US" dirty="0"/>
              <a:t>The reasons</a:t>
            </a:r>
          </a:p>
        </p:txBody>
      </p:sp>
      <p:sp>
        <p:nvSpPr>
          <p:cNvPr id="3" name="Content Placeholder 2">
            <a:extLst>
              <a:ext uri="{FF2B5EF4-FFF2-40B4-BE49-F238E27FC236}">
                <a16:creationId xmlns:a16="http://schemas.microsoft.com/office/drawing/2014/main" id="{29E608A6-F061-4C28-A720-6E880095B753}"/>
              </a:ext>
            </a:extLst>
          </p:cNvPr>
          <p:cNvSpPr>
            <a:spLocks noGrp="1"/>
          </p:cNvSpPr>
          <p:nvPr>
            <p:ph idx="1"/>
          </p:nvPr>
        </p:nvSpPr>
        <p:spPr>
          <a:xfrm>
            <a:off x="358926" y="1223442"/>
            <a:ext cx="21026336" cy="11640086"/>
          </a:xfrm>
        </p:spPr>
        <p:txBody>
          <a:bodyPr>
            <a:normAutofit fontScale="55000" lnSpcReduction="20000"/>
          </a:bodyPr>
          <a:lstStyle/>
          <a:p>
            <a:r>
              <a:rPr lang="en-US" dirty="0"/>
              <a:t>The machine lay-out from LHC to HL is  very different</a:t>
            </a:r>
          </a:p>
          <a:p>
            <a:pPr lvl="1"/>
            <a:r>
              <a:rPr lang="en-US" dirty="0"/>
              <a:t>New equipment with new functions: crab cavities, DFX, DCM, TCLX, SC link, FRAS….</a:t>
            </a:r>
          </a:p>
          <a:p>
            <a:pPr lvl="1"/>
            <a:r>
              <a:rPr lang="en-US" dirty="0"/>
              <a:t>Very different design of equipment already known in the LHC: D1 from conventional magnet to SC one</a:t>
            </a:r>
          </a:p>
          <a:p>
            <a:pPr lvl="1"/>
            <a:r>
              <a:rPr lang="en-US" dirty="0"/>
              <a:t>Different position of the element fitting the optics requirement</a:t>
            </a:r>
          </a:p>
          <a:p>
            <a:r>
              <a:rPr lang="en-US" dirty="0"/>
              <a:t>New powering and cooling needs brought to the  necessity to build a new system of underground galleries (US, UR, UL,…) known in jargon as the “</a:t>
            </a:r>
            <a:r>
              <a:rPr lang="en-US" dirty="0" err="1"/>
              <a:t>doubldecker</a:t>
            </a:r>
            <a:r>
              <a:rPr lang="en-US" dirty="0">
                <a:solidFill>
                  <a:schemeClr val="tx1">
                    <a:lumMod val="65000"/>
                    <a:lumOff val="35000"/>
                  </a:schemeClr>
                </a:solidFill>
              </a:rPr>
              <a:t>”. At Each IP side, two sets of 3 cores each, will be drilled in LS3 to join the double-decker with the LHC tunnel </a:t>
            </a:r>
            <a:r>
              <a:rPr lang="en-US" dirty="0"/>
              <a:t>(see slide 3)</a:t>
            </a:r>
          </a:p>
          <a:p>
            <a:pPr lvl="1"/>
            <a:r>
              <a:rPr lang="en-US" dirty="0">
                <a:solidFill>
                  <a:schemeClr val="tx1">
                    <a:lumMod val="65000"/>
                    <a:lumOff val="35000"/>
                  </a:schemeClr>
                </a:solidFill>
              </a:rPr>
              <a:t>From each UL 1 x QXL, 1 x SC link and 1 for signal cables</a:t>
            </a:r>
          </a:p>
          <a:p>
            <a:pPr lvl="1"/>
            <a:r>
              <a:rPr lang="en-US" dirty="0">
                <a:solidFill>
                  <a:schemeClr val="tx1">
                    <a:lumMod val="65000"/>
                    <a:lumOff val="35000"/>
                  </a:schemeClr>
                </a:solidFill>
              </a:rPr>
              <a:t>From each UA 2 x RF guides and 1 for signal cables</a:t>
            </a:r>
          </a:p>
          <a:p>
            <a:r>
              <a:rPr lang="en-US" dirty="0"/>
              <a:t>The amount of cables to be installed will be larger. Topologically and functionally cables will be different from the ones required for RUN3. As consequence all the lay-out and dimensions of the cable trays must be revised, modified and </a:t>
            </a:r>
            <a:r>
              <a:rPr lang="en-US" dirty="0">
                <a:solidFill>
                  <a:schemeClr val="tx1">
                    <a:lumMod val="65000"/>
                    <a:lumOff val="35000"/>
                  </a:schemeClr>
                </a:solidFill>
              </a:rPr>
              <a:t>new added</a:t>
            </a:r>
          </a:p>
          <a:p>
            <a:r>
              <a:rPr lang="en-US" dirty="0"/>
              <a:t>Presently in the 4 LSS 3241 cables shall be removed. Of this 676 will be reinstalled by the HL-LHC project because needed by the machine operation, but impacted by the civil engineering work. REMARK THIS DOES NOT INCLUDE CABLE RELATED TO EXPERIMENT AS THEY WILL BE DEFINITELY REMOVED.</a:t>
            </a:r>
          </a:p>
          <a:p>
            <a:r>
              <a:rPr lang="en-US" dirty="0"/>
              <a:t>Few key cables will be saved. These are the ones that can be protected during the CE works (see i.e. slide 4) and related to provide continuity to the safety loop and powering loop  (i.e. 18 kV loop)</a:t>
            </a:r>
          </a:p>
          <a:p>
            <a:r>
              <a:rPr lang="en-US" dirty="0"/>
              <a:t>The removal of all the cables it is, and it has been the baseline for the HL-LHC project and it was discussed with ATLAS and CMS few years ago during on site visits </a:t>
            </a:r>
          </a:p>
        </p:txBody>
      </p:sp>
      <p:sp>
        <p:nvSpPr>
          <p:cNvPr id="5" name="Slide Number Placeholder 4">
            <a:extLst>
              <a:ext uri="{FF2B5EF4-FFF2-40B4-BE49-F238E27FC236}">
                <a16:creationId xmlns:a16="http://schemas.microsoft.com/office/drawing/2014/main" id="{A36C38D3-3C55-4A0C-99C9-711767298B40}"/>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1507750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3882" y="169641"/>
            <a:ext cx="19332499" cy="1511833"/>
          </a:xfrm>
        </p:spPr>
        <p:txBody>
          <a:bodyPr/>
          <a:lstStyle/>
          <a:p>
            <a:r>
              <a:rPr lang="pt-PT" dirty="0"/>
              <a:t>HL-LHC Vertical Cores – Scope and </a:t>
            </a:r>
            <a:r>
              <a:rPr lang="en-US" dirty="0"/>
              <a:t>Geometry</a:t>
            </a:r>
          </a:p>
        </p:txBody>
      </p:sp>
      <p:pic>
        <p:nvPicPr>
          <p:cNvPr id="3" name="Picture 2"/>
          <p:cNvPicPr>
            <a:picLocks noChangeAspect="1"/>
          </p:cNvPicPr>
          <p:nvPr/>
        </p:nvPicPr>
        <p:blipFill rotWithShape="1">
          <a:blip r:embed="rId2" cstate="hqprint">
            <a:extLst>
              <a:ext uri="{28A0092B-C50C-407E-A947-70E740481C1C}">
                <a14:useLocalDpi xmlns:a14="http://schemas.microsoft.com/office/drawing/2010/main"/>
              </a:ext>
            </a:extLst>
          </a:blip>
          <a:srcRect l="4847" b="5541"/>
          <a:stretch/>
        </p:blipFill>
        <p:spPr>
          <a:xfrm>
            <a:off x="1353385" y="8932233"/>
            <a:ext cx="10368798" cy="4940228"/>
          </a:xfrm>
          <a:prstGeom prst="rect">
            <a:avLst/>
          </a:prstGeom>
          <a:ln>
            <a:solidFill>
              <a:srgbClr val="FF0000"/>
            </a:solidFill>
          </a:ln>
        </p:spPr>
      </p:pic>
      <p:pic>
        <p:nvPicPr>
          <p:cNvPr id="8" name="Picture 7"/>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7208130" y="8664003"/>
            <a:ext cx="3552136" cy="5443207"/>
          </a:xfrm>
          <a:prstGeom prst="rect">
            <a:avLst/>
          </a:prstGeom>
        </p:spPr>
      </p:pic>
      <p:sp>
        <p:nvSpPr>
          <p:cNvPr id="11" name="Content Placeholder 2"/>
          <p:cNvSpPr txBox="1">
            <a:spLocks/>
          </p:cNvSpPr>
          <p:nvPr/>
        </p:nvSpPr>
        <p:spPr>
          <a:xfrm>
            <a:off x="1151013" y="1940345"/>
            <a:ext cx="13969552" cy="6173953"/>
          </a:xfrm>
          <a:prstGeom prst="rect">
            <a:avLst/>
          </a:prstGeom>
        </p:spPr>
        <p:txBody>
          <a:bodyPr vert="horz" lIns="0" tIns="0" rIns="0" bIns="0" rtlCol="0">
            <a:normAutofit fontScale="70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5040" b="0" i="0" u="none" strike="noStrike" kern="1200" cap="none" spc="0" normalizeH="0" baseline="0" noProof="0" dirty="0">
                <a:ln>
                  <a:noFill/>
                </a:ln>
                <a:solidFill>
                  <a:srgbClr val="5A5A5A"/>
                </a:solidFill>
                <a:effectLst/>
                <a:uLnTx/>
                <a:uFillTx/>
                <a:latin typeface="Arial"/>
                <a:ea typeface="+mn-ea"/>
                <a:cs typeface="+mn-cs"/>
              </a:rPr>
              <a:t>24 cores in total, 6 per IP side:</a:t>
            </a:r>
          </a:p>
          <a:p>
            <a:pPr marL="742950" marR="0" lvl="1" indent="-28575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4200" b="0" i="0" u="none" strike="noStrike" kern="1200" cap="none" spc="0" normalizeH="0" baseline="0" noProof="0" dirty="0">
                <a:ln>
                  <a:noFill/>
                </a:ln>
                <a:solidFill>
                  <a:srgbClr val="5A5A5A"/>
                </a:solidFill>
                <a:effectLst/>
                <a:uLnTx/>
                <a:uFillTx/>
                <a:latin typeface="Arial"/>
                <a:ea typeface="+mn-ea"/>
                <a:cs typeface="+mn-cs"/>
              </a:rPr>
              <a:t>3 in the ULs: </a:t>
            </a:r>
          </a:p>
          <a:p>
            <a:pPr marL="1143000" marR="0" lvl="2" indent="-2286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3800" b="0" i="0" u="none" strike="noStrike" kern="1200" cap="none" spc="0" normalizeH="0" baseline="0" noProof="0" dirty="0" err="1">
                <a:ln>
                  <a:noFill/>
                </a:ln>
                <a:solidFill>
                  <a:srgbClr val="5A5A5A"/>
                </a:solidFill>
                <a:effectLst/>
                <a:uLnTx/>
                <a:uFillTx/>
                <a:latin typeface="Arial"/>
                <a:ea typeface="+mn-ea"/>
                <a:cs typeface="+mn-cs"/>
              </a:rPr>
              <a:t>QXL</a:t>
            </a:r>
            <a:r>
              <a:rPr kumimoji="0" lang="en-US" sz="3800" b="0" i="0" u="none" strike="noStrike" kern="1200" cap="none" spc="0" normalizeH="0" baseline="0" noProof="0" dirty="0">
                <a:ln>
                  <a:noFill/>
                </a:ln>
                <a:solidFill>
                  <a:srgbClr val="5A5A5A"/>
                </a:solidFill>
                <a:effectLst/>
                <a:uLnTx/>
                <a:uFillTx/>
                <a:latin typeface="Arial"/>
                <a:ea typeface="+mn-ea"/>
                <a:cs typeface="+mn-cs"/>
              </a:rPr>
              <a:t> (cryogenic line)</a:t>
            </a:r>
          </a:p>
          <a:p>
            <a:pPr marL="1143000" marR="0" lvl="2" indent="-2286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3800" b="0" i="0" u="none" strike="noStrike" kern="1200" cap="none" spc="0" normalizeH="0" baseline="0" noProof="0" dirty="0">
                <a:ln>
                  <a:noFill/>
                </a:ln>
                <a:solidFill>
                  <a:srgbClr val="5A5A5A"/>
                </a:solidFill>
                <a:effectLst/>
                <a:uLnTx/>
                <a:uFillTx/>
                <a:latin typeface="Arial"/>
                <a:ea typeface="+mn-ea"/>
                <a:cs typeface="+mn-cs"/>
              </a:rPr>
              <a:t>SC links</a:t>
            </a:r>
          </a:p>
          <a:p>
            <a:pPr marL="1143000" marR="0" lvl="2" indent="-2286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3800" b="0" i="0" u="none" strike="noStrike" kern="1200" cap="none" spc="0" normalizeH="0" baseline="0" noProof="0" dirty="0">
                <a:ln>
                  <a:noFill/>
                </a:ln>
                <a:solidFill>
                  <a:srgbClr val="5A5A5A"/>
                </a:solidFill>
                <a:effectLst/>
                <a:uLnTx/>
                <a:uFillTx/>
                <a:latin typeface="Arial"/>
                <a:ea typeface="+mn-ea"/>
                <a:cs typeface="+mn-cs"/>
              </a:rPr>
              <a:t>Cabling</a:t>
            </a:r>
            <a:r>
              <a:rPr lang="en-US" sz="3800" dirty="0">
                <a:solidFill>
                  <a:srgbClr val="5A5A5A"/>
                </a:solidFill>
                <a:latin typeface="Arial"/>
              </a:rPr>
              <a:t> (and </a:t>
            </a:r>
            <a:r>
              <a:rPr kumimoji="0" lang="en-US" sz="3800" b="0" i="0" u="none" strike="noStrike" kern="1200" cap="none" spc="0" normalizeH="0" baseline="0" noProof="0" dirty="0" err="1">
                <a:ln>
                  <a:noFill/>
                </a:ln>
                <a:solidFill>
                  <a:srgbClr val="5A5A5A"/>
                </a:solidFill>
                <a:effectLst/>
                <a:uLnTx/>
                <a:uFillTx/>
                <a:latin typeface="Arial"/>
                <a:ea typeface="+mn-ea"/>
                <a:cs typeface="+mn-cs"/>
              </a:rPr>
              <a:t>TE</a:t>
            </a:r>
            <a:r>
              <a:rPr kumimoji="0" lang="en-US" sz="3800" b="0" i="0" u="none" strike="noStrike" kern="1200" cap="none" spc="0" normalizeH="0" baseline="0" noProof="0" dirty="0">
                <a:ln>
                  <a:noFill/>
                </a:ln>
                <a:solidFill>
                  <a:srgbClr val="5A5A5A"/>
                </a:solidFill>
                <a:effectLst/>
                <a:uLnTx/>
                <a:uFillTx/>
                <a:latin typeface="Arial"/>
                <a:ea typeface="+mn-ea"/>
                <a:cs typeface="+mn-cs"/>
              </a:rPr>
              <a:t>-CRG warm helium recovery line)</a:t>
            </a:r>
          </a:p>
          <a:p>
            <a:pPr marL="742950" marR="0" lvl="1" indent="-28575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4200" b="0" i="0" u="none" strike="noStrike" kern="1200" cap="none" spc="0" normalizeH="0" baseline="0" noProof="0" dirty="0">
                <a:ln>
                  <a:noFill/>
                </a:ln>
                <a:solidFill>
                  <a:srgbClr val="5A5A5A"/>
                </a:solidFill>
                <a:effectLst/>
                <a:uLnTx/>
                <a:uFillTx/>
                <a:latin typeface="Arial"/>
                <a:ea typeface="+mn-ea"/>
                <a:cs typeface="+mn-cs"/>
              </a:rPr>
              <a:t>3 in the UAs:</a:t>
            </a:r>
          </a:p>
          <a:p>
            <a:pPr marL="1143000" marR="0" lvl="2" indent="-2286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3800" b="0" i="0" u="none" strike="noStrike" kern="1200" cap="none" spc="0" normalizeH="0" baseline="0" noProof="0" dirty="0">
                <a:ln>
                  <a:noFill/>
                </a:ln>
                <a:solidFill>
                  <a:srgbClr val="5A5A5A"/>
                </a:solidFill>
                <a:effectLst/>
                <a:uLnTx/>
                <a:uFillTx/>
                <a:latin typeface="Arial"/>
                <a:ea typeface="+mn-ea"/>
                <a:cs typeface="+mn-cs"/>
              </a:rPr>
              <a:t>2 x </a:t>
            </a:r>
            <a:r>
              <a:rPr kumimoji="0" lang="en-US" sz="3800" b="0" i="0" u="none" strike="noStrike" kern="1200" cap="none" spc="0" normalizeH="0" baseline="0" noProof="0" dirty="0" err="1">
                <a:ln>
                  <a:noFill/>
                </a:ln>
                <a:solidFill>
                  <a:srgbClr val="5A5A5A"/>
                </a:solidFill>
                <a:effectLst/>
                <a:uLnTx/>
                <a:uFillTx/>
                <a:latin typeface="Arial"/>
                <a:ea typeface="+mn-ea"/>
                <a:cs typeface="+mn-cs"/>
              </a:rPr>
              <a:t>RF</a:t>
            </a:r>
            <a:r>
              <a:rPr kumimoji="0" lang="en-US" sz="3800" b="0" i="0" u="none" strike="noStrike" kern="1200" cap="none" spc="0" normalizeH="0" baseline="0" noProof="0" dirty="0">
                <a:ln>
                  <a:noFill/>
                </a:ln>
                <a:solidFill>
                  <a:srgbClr val="5A5A5A"/>
                </a:solidFill>
                <a:effectLst/>
                <a:uLnTx/>
                <a:uFillTx/>
                <a:latin typeface="Arial"/>
                <a:ea typeface="+mn-ea"/>
                <a:cs typeface="+mn-cs"/>
              </a:rPr>
              <a:t> waveguides</a:t>
            </a:r>
          </a:p>
          <a:p>
            <a:pPr lvl="2">
              <a:buClr>
                <a:srgbClr val="FB963C"/>
              </a:buClr>
              <a:defRPr/>
            </a:pPr>
            <a:r>
              <a:rPr kumimoji="0" lang="en-US" sz="3800" b="0" i="0" u="none" strike="noStrike" kern="1200" cap="none" spc="0" normalizeH="0" baseline="0" noProof="0" dirty="0">
                <a:ln>
                  <a:noFill/>
                </a:ln>
                <a:solidFill>
                  <a:srgbClr val="5A5A5A"/>
                </a:solidFill>
                <a:effectLst/>
                <a:uLnTx/>
                <a:uFillTx/>
                <a:latin typeface="Arial"/>
                <a:ea typeface="+mn-ea"/>
                <a:cs typeface="+mn-cs"/>
              </a:rPr>
              <a:t>Cabling, 2 DN40 CV pipes (compressed air and demineralized water),</a:t>
            </a:r>
            <a:r>
              <a:rPr lang="en-US" sz="3800" dirty="0">
                <a:solidFill>
                  <a:srgbClr val="5A5A5A"/>
                </a:solidFill>
              </a:rPr>
              <a:t> (and </a:t>
            </a:r>
            <a:r>
              <a:rPr lang="en-US" sz="3800" dirty="0" err="1">
                <a:solidFill>
                  <a:srgbClr val="5A5A5A"/>
                </a:solidFill>
              </a:rPr>
              <a:t>TE</a:t>
            </a:r>
            <a:r>
              <a:rPr lang="en-US" sz="3800" dirty="0">
                <a:solidFill>
                  <a:srgbClr val="5A5A5A"/>
                </a:solidFill>
              </a:rPr>
              <a:t>-CRG warm helium recovery line)</a:t>
            </a:r>
            <a:r>
              <a:rPr kumimoji="0" lang="en-US" sz="3800" b="0" i="0" u="none" strike="noStrike" kern="1200" cap="none" spc="0" normalizeH="0" baseline="0" noProof="0" dirty="0">
                <a:ln>
                  <a:noFill/>
                </a:ln>
                <a:solidFill>
                  <a:srgbClr val="5A5A5A"/>
                </a:solidFill>
                <a:effectLst/>
                <a:uLnTx/>
                <a:uFillTx/>
                <a:latin typeface="Arial"/>
                <a:ea typeface="+mn-ea"/>
                <a:cs typeface="+mn-cs"/>
              </a:rPr>
              <a:t> </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5040" b="0" i="0" u="none" strike="noStrike" kern="1200" cap="none" spc="0" normalizeH="0" baseline="0" noProof="0" dirty="0">
                <a:ln>
                  <a:noFill/>
                </a:ln>
                <a:solidFill>
                  <a:srgbClr val="5A5A5A"/>
                </a:solidFill>
                <a:effectLst/>
                <a:uLnTx/>
                <a:uFillTx/>
                <a:latin typeface="Arial"/>
                <a:ea typeface="+mn-ea"/>
                <a:cs typeface="+mn-cs"/>
              </a:rPr>
              <a:t>Internal Diameter: 1m, excavation length: 5 to 7m</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5040" b="0" i="0" u="none" strike="noStrike" kern="1200" cap="none" spc="0" normalizeH="0" baseline="0" noProof="0" dirty="0">
                <a:ln>
                  <a:noFill/>
                </a:ln>
                <a:solidFill>
                  <a:srgbClr val="5A5A5A"/>
                </a:solidFill>
                <a:effectLst/>
                <a:uLnTx/>
                <a:uFillTx/>
                <a:latin typeface="Arial"/>
                <a:ea typeface="+mn-ea"/>
                <a:cs typeface="+mn-cs"/>
              </a:rPr>
              <a:t>UL cores positions are </a:t>
            </a:r>
            <a:r>
              <a:rPr kumimoji="0" lang="en-US" sz="5040" b="1" i="0" u="none" strike="noStrike" kern="1200" cap="none" spc="0" normalizeH="0" baseline="0" noProof="0" dirty="0">
                <a:ln>
                  <a:noFill/>
                </a:ln>
                <a:solidFill>
                  <a:srgbClr val="5A5A5A"/>
                </a:solidFill>
                <a:effectLst/>
                <a:uLnTx/>
                <a:uFillTx/>
                <a:latin typeface="Arial"/>
                <a:ea typeface="+mn-ea"/>
                <a:cs typeface="+mn-cs"/>
              </a:rPr>
              <a:t>fixed.</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5040" b="0" i="0" u="none" strike="noStrike" kern="1200" cap="none" spc="0" normalizeH="0" baseline="0" noProof="0" dirty="0">
                <a:ln>
                  <a:noFill/>
                </a:ln>
                <a:solidFill>
                  <a:srgbClr val="5A5A5A"/>
                </a:solidFill>
                <a:effectLst/>
                <a:uLnTx/>
                <a:uFillTx/>
                <a:latin typeface="Arial"/>
                <a:ea typeface="+mn-ea"/>
                <a:cs typeface="+mn-cs"/>
              </a:rPr>
              <a:t>UA cores have (limited) longitudinal flexibility in the </a:t>
            </a:r>
            <a:r>
              <a:rPr kumimoji="0" lang="en-US" sz="5040" b="0" i="1" u="none" strike="noStrike" kern="1200" cap="none" spc="0" normalizeH="0" baseline="0" noProof="0" dirty="0">
                <a:ln>
                  <a:noFill/>
                </a:ln>
                <a:solidFill>
                  <a:srgbClr val="5A5A5A"/>
                </a:solidFill>
                <a:effectLst/>
                <a:uLnTx/>
                <a:uFillTx/>
                <a:latin typeface="Arial"/>
                <a:ea typeface="+mn-ea"/>
                <a:cs typeface="+mn-cs"/>
              </a:rPr>
              <a:t>unlikely</a:t>
            </a:r>
            <a:r>
              <a:rPr kumimoji="0" lang="en-US" sz="5040" b="0" i="0" u="none" strike="noStrike" kern="1200" cap="none" spc="0" normalizeH="0" baseline="0" noProof="0" dirty="0">
                <a:ln>
                  <a:noFill/>
                </a:ln>
                <a:solidFill>
                  <a:srgbClr val="5A5A5A"/>
                </a:solidFill>
                <a:effectLst/>
                <a:uLnTx/>
                <a:uFillTx/>
                <a:latin typeface="Arial"/>
                <a:ea typeface="+mn-ea"/>
                <a:cs typeface="+mn-cs"/>
              </a:rPr>
              <a:t> case it will be required changes </a:t>
            </a:r>
            <a:r>
              <a:rPr lang="en-US" sz="5040" dirty="0">
                <a:solidFill>
                  <a:srgbClr val="5A5A5A"/>
                </a:solidFill>
                <a:latin typeface="Arial"/>
              </a:rPr>
              <a:t>to optimize the</a:t>
            </a:r>
            <a:r>
              <a:rPr kumimoji="0" lang="en-US" sz="5040" b="0" i="0" u="none" strike="noStrike" kern="1200" cap="none" spc="0" normalizeH="0" baseline="0" noProof="0" dirty="0">
                <a:ln>
                  <a:noFill/>
                </a:ln>
                <a:solidFill>
                  <a:srgbClr val="5A5A5A"/>
                </a:solidFill>
                <a:effectLst/>
                <a:uLnTx/>
                <a:uFillTx/>
                <a:latin typeface="Arial"/>
                <a:ea typeface="+mn-ea"/>
                <a:cs typeface="+mn-cs"/>
              </a:rPr>
              <a:t> crab cavity position.</a:t>
            </a:r>
          </a:p>
          <a:p>
            <a:pPr marL="742950" marR="0" lvl="1" indent="-28575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3780" b="0" i="0" u="none" strike="noStrike" kern="1200" cap="none" spc="0" normalizeH="0" baseline="0" noProof="0" dirty="0">
              <a:ln>
                <a:noFill/>
              </a:ln>
              <a:solidFill>
                <a:srgbClr val="5A5A5A"/>
              </a:solidFill>
              <a:effectLst/>
              <a:uLnTx/>
              <a:uFillTx/>
              <a:latin typeface="Arial"/>
              <a:ea typeface="+mn-ea"/>
              <a:cs typeface="+mn-cs"/>
            </a:endParaRPr>
          </a:p>
        </p:txBody>
      </p:sp>
      <p:sp>
        <p:nvSpPr>
          <p:cNvPr id="12" name="Content Placeholder 2"/>
          <p:cNvSpPr txBox="1">
            <a:spLocks/>
          </p:cNvSpPr>
          <p:nvPr/>
        </p:nvSpPr>
        <p:spPr>
          <a:xfrm>
            <a:off x="945501" y="7867688"/>
            <a:ext cx="11048566" cy="168384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3360" b="1" i="0" u="none" strike="noStrike" kern="1200" cap="none" spc="0" normalizeH="0" baseline="0" noProof="0">
                <a:ln>
                  <a:noFill/>
                </a:ln>
                <a:solidFill>
                  <a:srgbClr val="FF0000"/>
                </a:solidFill>
                <a:effectLst/>
                <a:uLnTx/>
                <a:uFillTx/>
                <a:latin typeface="Arial"/>
                <a:ea typeface="+mn-ea"/>
                <a:cs typeface="+mn-cs"/>
              </a:rPr>
              <a:t>UAs</a:t>
            </a:r>
          </a:p>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FF0000"/>
                </a:solidFill>
                <a:effectLst/>
                <a:uLnTx/>
                <a:uFillTx/>
                <a:latin typeface="Arial"/>
                <a:ea typeface="+mn-ea"/>
                <a:cs typeface="+mn-cs"/>
              </a:rPr>
              <a:t>* final core positions to be defined, liberty to move the cores position longitudinally </a:t>
            </a:r>
          </a:p>
        </p:txBody>
      </p:sp>
      <p:sp>
        <p:nvSpPr>
          <p:cNvPr id="13" name="Content Placeholder 2"/>
          <p:cNvSpPr txBox="1">
            <a:spLocks/>
          </p:cNvSpPr>
          <p:nvPr/>
        </p:nvSpPr>
        <p:spPr>
          <a:xfrm>
            <a:off x="13628742" y="7151293"/>
            <a:ext cx="4804191" cy="12103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3360" b="1" i="0" u="none" strike="noStrike" kern="1200" cap="none" spc="0" normalizeH="0" baseline="0" noProof="0">
                <a:ln>
                  <a:noFill/>
                </a:ln>
                <a:solidFill>
                  <a:srgbClr val="00B050"/>
                </a:solidFill>
                <a:effectLst/>
                <a:uLnTx/>
                <a:uFillTx/>
                <a:latin typeface="Arial"/>
                <a:ea typeface="+mn-ea"/>
                <a:cs typeface="+mn-cs"/>
              </a:rPr>
              <a:t>ULs</a:t>
            </a:r>
          </a:p>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520" b="1" i="0" u="none" strike="noStrike" kern="1200" cap="none" spc="0" normalizeH="0" baseline="0" noProof="0">
                <a:ln>
                  <a:noFill/>
                </a:ln>
                <a:solidFill>
                  <a:srgbClr val="00B050"/>
                </a:solidFill>
                <a:effectLst/>
                <a:uLnTx/>
                <a:uFillTx/>
                <a:latin typeface="Arial"/>
                <a:ea typeface="+mn-ea"/>
                <a:cs typeface="+mn-cs"/>
              </a:rPr>
              <a:t>* Position fixed </a:t>
            </a:r>
          </a:p>
        </p:txBody>
      </p:sp>
      <p:cxnSp>
        <p:nvCxnSpPr>
          <p:cNvPr id="9" name="Straight Connector 8"/>
          <p:cNvCxnSpPr/>
          <p:nvPr/>
        </p:nvCxnSpPr>
        <p:spPr>
          <a:xfrm flipH="1" flipV="1">
            <a:off x="4504212" y="10851996"/>
            <a:ext cx="604801" cy="1945175"/>
          </a:xfrm>
          <a:prstGeom prst="line">
            <a:avLst/>
          </a:prstGeom>
          <a:ln>
            <a:solidFill>
              <a:schemeClr val="accent4"/>
            </a:solidFill>
            <a:prstDash val="solid"/>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4504212" y="10851996"/>
            <a:ext cx="453600" cy="1945175"/>
          </a:xfrm>
          <a:prstGeom prst="line">
            <a:avLst/>
          </a:prstGeom>
          <a:ln>
            <a:solidFill>
              <a:schemeClr val="accent4"/>
            </a:solidFill>
            <a:prstDash val="solid"/>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flipV="1">
            <a:off x="2664720" y="10872514"/>
            <a:ext cx="604801" cy="1945175"/>
          </a:xfrm>
          <a:prstGeom prst="line">
            <a:avLst/>
          </a:prstGeom>
          <a:ln>
            <a:solidFill>
              <a:schemeClr val="accent4"/>
            </a:solidFill>
            <a:prstDash val="solid"/>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2664720" y="10872514"/>
            <a:ext cx="453600" cy="1945175"/>
          </a:xfrm>
          <a:prstGeom prst="line">
            <a:avLst/>
          </a:prstGeom>
          <a:ln>
            <a:solidFill>
              <a:schemeClr val="accent4"/>
            </a:solidFill>
            <a:prstDash val="solid"/>
          </a:ln>
        </p:spPr>
        <p:style>
          <a:lnRef idx="2">
            <a:schemeClr val="accent1"/>
          </a:lnRef>
          <a:fillRef idx="0">
            <a:schemeClr val="accent1"/>
          </a:fillRef>
          <a:effectRef idx="1">
            <a:schemeClr val="accent1"/>
          </a:effectRef>
          <a:fontRef idx="minor">
            <a:schemeClr val="tx1"/>
          </a:fontRef>
        </p:style>
      </p:cxnSp>
      <p:pic>
        <p:nvPicPr>
          <p:cNvPr id="19" name="Picture 18"/>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12672126" y="8604731"/>
            <a:ext cx="3477603" cy="5443205"/>
          </a:xfrm>
          <a:prstGeom prst="rect">
            <a:avLst/>
          </a:prstGeom>
        </p:spPr>
      </p:pic>
      <p:pic>
        <p:nvPicPr>
          <p:cNvPr id="7" name="Picture 6"/>
          <p:cNvPicPr>
            <a:picLocks noChangeAspect="1"/>
          </p:cNvPicPr>
          <p:nvPr/>
        </p:nvPicPr>
        <p:blipFill>
          <a:blip r:embed="rId5"/>
          <a:stretch>
            <a:fillRect/>
          </a:stretch>
        </p:blipFill>
        <p:spPr>
          <a:xfrm>
            <a:off x="14859714" y="11147664"/>
            <a:ext cx="3024003" cy="2531202"/>
          </a:xfrm>
          <a:prstGeom prst="rect">
            <a:avLst/>
          </a:prstGeom>
        </p:spPr>
      </p:pic>
      <p:pic>
        <p:nvPicPr>
          <p:cNvPr id="28" name="Picture 27"/>
          <p:cNvPicPr>
            <a:picLocks noChangeAspect="1"/>
          </p:cNvPicPr>
          <p:nvPr/>
        </p:nvPicPr>
        <p:blipFill>
          <a:blip r:embed="rId6">
            <a:clrChange>
              <a:clrFrom>
                <a:srgbClr val="FFFFFF"/>
              </a:clrFrom>
              <a:clrTo>
                <a:srgbClr val="FFFFFF">
                  <a:alpha val="0"/>
                </a:srgbClr>
              </a:clrTo>
            </a:clrChange>
          </a:blip>
          <a:stretch>
            <a:fillRect/>
          </a:stretch>
        </p:blipFill>
        <p:spPr>
          <a:xfrm>
            <a:off x="12096229" y="1783479"/>
            <a:ext cx="10378318" cy="3994333"/>
          </a:xfrm>
          <a:prstGeom prst="rect">
            <a:avLst/>
          </a:prstGeom>
        </p:spPr>
      </p:pic>
      <p:sp>
        <p:nvSpPr>
          <p:cNvPr id="29" name="Content Placeholder 2"/>
          <p:cNvSpPr txBox="1">
            <a:spLocks/>
          </p:cNvSpPr>
          <p:nvPr/>
        </p:nvSpPr>
        <p:spPr>
          <a:xfrm>
            <a:off x="19328996" y="3889084"/>
            <a:ext cx="1913231" cy="64027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FF0000"/>
                </a:solidFill>
                <a:effectLst/>
                <a:uLnTx/>
                <a:uFillTx/>
                <a:latin typeface="Arial"/>
                <a:ea typeface="+mn-ea"/>
                <a:cs typeface="+mn-cs"/>
              </a:rPr>
              <a:t>UAx7</a:t>
            </a:r>
          </a:p>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FF0000"/>
                </a:solidFill>
                <a:effectLst/>
                <a:uLnTx/>
                <a:uFillTx/>
                <a:latin typeface="Arial"/>
                <a:ea typeface="+mn-ea"/>
                <a:cs typeface="+mn-cs"/>
              </a:rPr>
              <a:t>(3 pcs)</a:t>
            </a:r>
            <a:endParaRPr kumimoji="0" lang="en-US" sz="1890" b="1" i="0" u="none" strike="noStrike" kern="1200" cap="none" spc="0" normalizeH="0" baseline="0" noProof="0">
              <a:ln>
                <a:noFill/>
              </a:ln>
              <a:solidFill>
                <a:srgbClr val="FF0000"/>
              </a:solidFill>
              <a:effectLst/>
              <a:uLnTx/>
              <a:uFillTx/>
              <a:latin typeface="Arial"/>
              <a:ea typeface="+mn-ea"/>
              <a:cs typeface="+mn-cs"/>
            </a:endParaRPr>
          </a:p>
        </p:txBody>
      </p:sp>
      <p:sp>
        <p:nvSpPr>
          <p:cNvPr id="30" name="Content Placeholder 2"/>
          <p:cNvSpPr txBox="1">
            <a:spLocks/>
          </p:cNvSpPr>
          <p:nvPr/>
        </p:nvSpPr>
        <p:spPr>
          <a:xfrm>
            <a:off x="13469913" y="1723624"/>
            <a:ext cx="1913231" cy="64027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FF0000"/>
                </a:solidFill>
                <a:effectLst/>
                <a:uLnTx/>
                <a:uFillTx/>
                <a:latin typeface="Arial"/>
                <a:ea typeface="+mn-ea"/>
                <a:cs typeface="+mn-cs"/>
              </a:rPr>
              <a:t>UAx3</a:t>
            </a:r>
          </a:p>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FF0000"/>
                </a:solidFill>
                <a:effectLst/>
                <a:uLnTx/>
                <a:uFillTx/>
                <a:latin typeface="Arial"/>
                <a:ea typeface="+mn-ea"/>
                <a:cs typeface="+mn-cs"/>
              </a:rPr>
              <a:t>(3 pcs)</a:t>
            </a:r>
            <a:endParaRPr kumimoji="0" lang="en-US" sz="1890" b="1" i="0" u="none" strike="noStrike" kern="1200" cap="none" spc="0" normalizeH="0" baseline="0" noProof="0">
              <a:ln>
                <a:noFill/>
              </a:ln>
              <a:solidFill>
                <a:srgbClr val="FF0000"/>
              </a:solidFill>
              <a:effectLst/>
              <a:uLnTx/>
              <a:uFillTx/>
              <a:latin typeface="Arial"/>
              <a:ea typeface="+mn-ea"/>
              <a:cs typeface="+mn-cs"/>
            </a:endParaRPr>
          </a:p>
        </p:txBody>
      </p:sp>
      <p:sp>
        <p:nvSpPr>
          <p:cNvPr id="31" name="Content Placeholder 2"/>
          <p:cNvSpPr txBox="1">
            <a:spLocks/>
          </p:cNvSpPr>
          <p:nvPr/>
        </p:nvSpPr>
        <p:spPr>
          <a:xfrm>
            <a:off x="14659856" y="2217851"/>
            <a:ext cx="1913231" cy="64027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00B050"/>
                </a:solidFill>
                <a:effectLst/>
                <a:uLnTx/>
                <a:uFillTx/>
                <a:latin typeface="Arial"/>
                <a:ea typeface="+mn-ea"/>
                <a:cs typeface="+mn-cs"/>
              </a:rPr>
              <a:t>ULx3</a:t>
            </a:r>
          </a:p>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00B050"/>
                </a:solidFill>
                <a:effectLst/>
                <a:uLnTx/>
                <a:uFillTx/>
                <a:latin typeface="Arial"/>
                <a:ea typeface="+mn-ea"/>
                <a:cs typeface="+mn-cs"/>
              </a:rPr>
              <a:t>(3 pcs)</a:t>
            </a:r>
            <a:endParaRPr kumimoji="0" lang="en-US" sz="1890" b="1" i="0" u="none" strike="noStrike" kern="1200" cap="none" spc="0" normalizeH="0" baseline="0" noProof="0">
              <a:ln>
                <a:noFill/>
              </a:ln>
              <a:solidFill>
                <a:srgbClr val="00B050"/>
              </a:solidFill>
              <a:effectLst/>
              <a:uLnTx/>
              <a:uFillTx/>
              <a:latin typeface="Arial"/>
              <a:ea typeface="+mn-ea"/>
              <a:cs typeface="+mn-cs"/>
            </a:endParaRPr>
          </a:p>
        </p:txBody>
      </p:sp>
      <p:sp>
        <p:nvSpPr>
          <p:cNvPr id="32" name="Content Placeholder 2"/>
          <p:cNvSpPr txBox="1">
            <a:spLocks/>
          </p:cNvSpPr>
          <p:nvPr/>
        </p:nvSpPr>
        <p:spPr>
          <a:xfrm>
            <a:off x="17718652" y="3361360"/>
            <a:ext cx="1913231" cy="640278"/>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00B050"/>
                </a:solidFill>
                <a:effectLst/>
                <a:uLnTx/>
                <a:uFillTx/>
                <a:latin typeface="Arial"/>
                <a:ea typeface="+mn-ea"/>
                <a:cs typeface="+mn-cs"/>
              </a:rPr>
              <a:t>ULx7</a:t>
            </a:r>
          </a:p>
          <a:p>
            <a:pPr marL="0" marR="0" lvl="0" indent="0" algn="ctr"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2100" b="1" i="0" u="none" strike="noStrike" kern="1200" cap="none" spc="0" normalizeH="0" baseline="0" noProof="0">
                <a:ln>
                  <a:noFill/>
                </a:ln>
                <a:solidFill>
                  <a:srgbClr val="00B050"/>
                </a:solidFill>
                <a:effectLst/>
                <a:uLnTx/>
                <a:uFillTx/>
                <a:latin typeface="Arial"/>
                <a:ea typeface="+mn-ea"/>
                <a:cs typeface="+mn-cs"/>
              </a:rPr>
              <a:t>(3 pcs)</a:t>
            </a:r>
            <a:endParaRPr kumimoji="0" lang="en-US" sz="1890" b="1" i="0" u="none" strike="noStrike" kern="1200" cap="none" spc="0" normalizeH="0" baseline="0" noProof="0">
              <a:ln>
                <a:noFill/>
              </a:ln>
              <a:solidFill>
                <a:srgbClr val="00B050"/>
              </a:solidFill>
              <a:effectLst/>
              <a:uLnTx/>
              <a:uFillTx/>
              <a:latin typeface="Arial"/>
              <a:ea typeface="+mn-ea"/>
              <a:cs typeface="+mn-cs"/>
            </a:endParaRPr>
          </a:p>
        </p:txBody>
      </p:sp>
      <p:sp>
        <p:nvSpPr>
          <p:cNvPr id="33" name="Rectangle 32"/>
          <p:cNvSpPr/>
          <p:nvPr/>
        </p:nvSpPr>
        <p:spPr>
          <a:xfrm>
            <a:off x="12369726" y="8344630"/>
            <a:ext cx="8350418" cy="5854505"/>
          </a:xfrm>
          <a:prstGeom prst="rect">
            <a:avLst/>
          </a:prstGeom>
          <a:noFill/>
          <a:ln>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175050" rtl="0" eaLnBrk="1" fontAlgn="auto" latinLnBrk="0" hangingPunct="1">
              <a:lnSpc>
                <a:spcPct val="100000"/>
              </a:lnSpc>
              <a:spcBef>
                <a:spcPts val="0"/>
              </a:spcBef>
              <a:spcAft>
                <a:spcPts val="0"/>
              </a:spcAft>
              <a:buClrTx/>
              <a:buSzTx/>
              <a:buFontTx/>
              <a:buNone/>
              <a:tabLst/>
              <a:defRPr/>
            </a:pPr>
            <a:endParaRPr kumimoji="0" lang="en-GB" sz="9714" b="0" i="0" u="none" strike="noStrike" kern="1200" cap="none" spc="0" normalizeH="0" baseline="0" noProof="0">
              <a:ln>
                <a:noFill/>
              </a:ln>
              <a:solidFill>
                <a:prstClr val="white"/>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21F211EC-A103-4E45-B317-2F03B45AEFF8}"/>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1669116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58DB88DA-2AD9-46C3-86D7-2AD1E7D2BBD4}"/>
              </a:ext>
            </a:extLst>
          </p:cNvPr>
          <p:cNvPicPr>
            <a:picLocks noChangeAspect="1"/>
          </p:cNvPicPr>
          <p:nvPr/>
        </p:nvPicPr>
        <p:blipFill rotWithShape="1">
          <a:blip r:embed="rId2">
            <a:extLst>
              <a:ext uri="{28A0092B-C50C-407E-A947-70E740481C1C}">
                <a14:useLocalDpi xmlns:a14="http://schemas.microsoft.com/office/drawing/2010/main" val="0"/>
              </a:ext>
            </a:extLst>
          </a:blip>
          <a:srcRect l="2813" t="2525" r="21560"/>
          <a:stretch/>
        </p:blipFill>
        <p:spPr>
          <a:xfrm>
            <a:off x="862981" y="3290775"/>
            <a:ext cx="14129908" cy="10726047"/>
          </a:xfrm>
          <a:prstGeom prst="rect">
            <a:avLst/>
          </a:prstGeom>
        </p:spPr>
        <p:style>
          <a:lnRef idx="2">
            <a:schemeClr val="dk1"/>
          </a:lnRef>
          <a:fillRef idx="1">
            <a:schemeClr val="lt1"/>
          </a:fillRef>
          <a:effectRef idx="0">
            <a:schemeClr val="dk1"/>
          </a:effectRef>
          <a:fontRef idx="minor">
            <a:schemeClr val="dk1"/>
          </a:fontRef>
        </p:style>
      </p:pic>
      <p:sp>
        <p:nvSpPr>
          <p:cNvPr id="4" name="Title 1">
            <a:extLst>
              <a:ext uri="{FF2B5EF4-FFF2-40B4-BE49-F238E27FC236}">
                <a16:creationId xmlns:a16="http://schemas.microsoft.com/office/drawing/2014/main" id="{50B4A99E-89D0-498F-B444-3CAF6D2058AE}"/>
              </a:ext>
            </a:extLst>
          </p:cNvPr>
          <p:cNvSpPr txBox="1">
            <a:spLocks/>
          </p:cNvSpPr>
          <p:nvPr/>
        </p:nvSpPr>
        <p:spPr>
          <a:xfrm>
            <a:off x="5231309" y="1874453"/>
            <a:ext cx="15996178" cy="131812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836996" rtl="0" eaLnBrk="1" fontAlgn="auto" latinLnBrk="0" hangingPunct="1">
              <a:lnSpc>
                <a:spcPct val="100000"/>
              </a:lnSpc>
              <a:spcBef>
                <a:spcPct val="0"/>
              </a:spcBef>
              <a:spcAft>
                <a:spcPts val="0"/>
              </a:spcAft>
              <a:buClrTx/>
              <a:buSzTx/>
              <a:buFontTx/>
              <a:buNone/>
              <a:tabLst/>
              <a:defRPr/>
            </a:pPr>
            <a:r>
              <a:rPr kumimoji="0" lang="en-US" sz="4394" b="0" i="0" u="none" strike="noStrike" kern="1200" cap="none" spc="0" normalizeH="0" baseline="0" noProof="0" dirty="0">
                <a:ln>
                  <a:noFill/>
                </a:ln>
                <a:solidFill>
                  <a:prstClr val="black"/>
                </a:solidFill>
                <a:effectLst/>
                <a:uLnTx/>
                <a:uFillTx/>
                <a:latin typeface="Arial"/>
                <a:ea typeface="+mj-ea"/>
                <a:cs typeface="+mj-cs"/>
              </a:rPr>
              <a:t>SAS in RI132 ad RI171 for cores in UL13 and UL17, respectively</a:t>
            </a:r>
            <a:endParaRPr kumimoji="0" lang="en-GB" sz="4394" b="0" i="0" u="none" strike="noStrike" kern="1200" cap="none" spc="0" normalizeH="0" baseline="0" noProof="0" dirty="0">
              <a:ln>
                <a:noFill/>
              </a:ln>
              <a:solidFill>
                <a:prstClr val="black"/>
              </a:solidFill>
              <a:effectLst/>
              <a:uLnTx/>
              <a:uFillTx/>
              <a:latin typeface="Arial"/>
              <a:ea typeface="+mj-ea"/>
              <a:cs typeface="+mj-cs"/>
            </a:endParaRPr>
          </a:p>
        </p:txBody>
      </p:sp>
      <p:sp>
        <p:nvSpPr>
          <p:cNvPr id="6" name="TextBox 5">
            <a:extLst>
              <a:ext uri="{FF2B5EF4-FFF2-40B4-BE49-F238E27FC236}">
                <a16:creationId xmlns:a16="http://schemas.microsoft.com/office/drawing/2014/main" id="{A73E48A8-245F-43B2-BE3C-DCCF2D05C3C6}"/>
              </a:ext>
            </a:extLst>
          </p:cNvPr>
          <p:cNvSpPr txBox="1"/>
          <p:nvPr/>
        </p:nvSpPr>
        <p:spPr>
          <a:xfrm>
            <a:off x="1180111" y="12804558"/>
            <a:ext cx="3338814" cy="599395"/>
          </a:xfrm>
          <a:prstGeom prst="rect">
            <a:avLst/>
          </a:prstGeom>
          <a:noFill/>
        </p:spPr>
        <p:txBody>
          <a:bodyPr wrap="square" rtlCol="0">
            <a:spAutoFit/>
          </a:bodyPr>
          <a:lstStyle/>
          <a:p>
            <a:pPr marL="0" marR="0" lvl="0" indent="0" algn="l" defTabSz="836996" rtl="0" eaLnBrk="1" fontAlgn="auto" latinLnBrk="0" hangingPunct="1">
              <a:lnSpc>
                <a:spcPct val="100000"/>
              </a:lnSpc>
              <a:spcBef>
                <a:spcPts val="0"/>
              </a:spcBef>
              <a:spcAft>
                <a:spcPts val="0"/>
              </a:spcAft>
              <a:buClrTx/>
              <a:buSzTx/>
              <a:buFontTx/>
              <a:buNone/>
              <a:tabLst/>
              <a:defRPr/>
            </a:pPr>
            <a:r>
              <a:rPr kumimoji="0" lang="en-US" sz="3295" b="0" i="0" u="none" strike="noStrike" kern="1200" cap="none" spc="0" normalizeH="0" baseline="0" noProof="0" dirty="0">
                <a:ln>
                  <a:noFill/>
                </a:ln>
                <a:solidFill>
                  <a:prstClr val="black"/>
                </a:solidFill>
                <a:effectLst/>
                <a:uLnTx/>
                <a:uFillTx/>
                <a:latin typeface="Arial"/>
                <a:ea typeface="+mn-ea"/>
                <a:cs typeface="+mn-cs"/>
              </a:rPr>
              <a:t>SECTION B-B</a:t>
            </a:r>
            <a:endParaRPr kumimoji="0" lang="en-GB" sz="3295" b="0" i="0" u="none" strike="noStrike" kern="1200" cap="none" spc="0" normalizeH="0" baseline="0" noProof="0" dirty="0">
              <a:ln>
                <a:noFill/>
              </a:ln>
              <a:solidFill>
                <a:prstClr val="black"/>
              </a:solidFill>
              <a:effectLst/>
              <a:uLnTx/>
              <a:uFillTx/>
              <a:latin typeface="Arial"/>
              <a:ea typeface="+mn-ea"/>
              <a:cs typeface="+mn-cs"/>
            </a:endParaRPr>
          </a:p>
        </p:txBody>
      </p:sp>
      <p:sp>
        <p:nvSpPr>
          <p:cNvPr id="7" name="TextBox 6">
            <a:extLst>
              <a:ext uri="{FF2B5EF4-FFF2-40B4-BE49-F238E27FC236}">
                <a16:creationId xmlns:a16="http://schemas.microsoft.com/office/drawing/2014/main" id="{9B799031-4C46-41FD-ADD2-ABC9B5D15653}"/>
              </a:ext>
            </a:extLst>
          </p:cNvPr>
          <p:cNvSpPr txBox="1"/>
          <p:nvPr/>
        </p:nvSpPr>
        <p:spPr>
          <a:xfrm>
            <a:off x="1180111" y="13241791"/>
            <a:ext cx="3338814" cy="599395"/>
          </a:xfrm>
          <a:prstGeom prst="rect">
            <a:avLst/>
          </a:prstGeom>
          <a:noFill/>
        </p:spPr>
        <p:txBody>
          <a:bodyPr wrap="square" rtlCol="0">
            <a:spAutoFit/>
          </a:bodyPr>
          <a:lstStyle/>
          <a:p>
            <a:pPr marL="0" marR="0" lvl="0" indent="0" algn="l" defTabSz="836996" rtl="0" eaLnBrk="1" fontAlgn="auto" latinLnBrk="0" hangingPunct="1">
              <a:lnSpc>
                <a:spcPct val="100000"/>
              </a:lnSpc>
              <a:spcBef>
                <a:spcPts val="0"/>
              </a:spcBef>
              <a:spcAft>
                <a:spcPts val="0"/>
              </a:spcAft>
              <a:buClrTx/>
              <a:buSzTx/>
              <a:buFontTx/>
              <a:buNone/>
              <a:tabLst/>
              <a:defRPr/>
            </a:pPr>
            <a:r>
              <a:rPr kumimoji="0" lang="en-US" sz="3295" b="0" i="0" u="none" strike="noStrike" kern="1200" cap="none" spc="0" normalizeH="0" baseline="0" noProof="0" dirty="0">
                <a:ln>
                  <a:noFill/>
                </a:ln>
                <a:solidFill>
                  <a:prstClr val="black"/>
                </a:solidFill>
                <a:effectLst/>
                <a:uLnTx/>
                <a:uFillTx/>
                <a:latin typeface="Arial"/>
                <a:ea typeface="+mn-ea"/>
                <a:cs typeface="+mn-cs"/>
              </a:rPr>
              <a:t>SECTION D-D</a:t>
            </a:r>
            <a:endParaRPr kumimoji="0" lang="en-GB" sz="3295" b="0" i="0" u="none" strike="noStrike" kern="1200" cap="none" spc="0" normalizeH="0" baseline="0" noProof="0" dirty="0">
              <a:ln>
                <a:noFill/>
              </a:ln>
              <a:solidFill>
                <a:prstClr val="black"/>
              </a:solidFill>
              <a:effectLst/>
              <a:uLnTx/>
              <a:uFillTx/>
              <a:latin typeface="Arial"/>
              <a:ea typeface="+mn-ea"/>
              <a:cs typeface="+mn-cs"/>
            </a:endParaRPr>
          </a:p>
        </p:txBody>
      </p:sp>
      <p:sp>
        <p:nvSpPr>
          <p:cNvPr id="12" name="Titre 1">
            <a:extLst>
              <a:ext uri="{FF2B5EF4-FFF2-40B4-BE49-F238E27FC236}">
                <a16:creationId xmlns:a16="http://schemas.microsoft.com/office/drawing/2014/main" id="{2988828B-74FD-4CF6-8A43-27A4AC5C11DB}"/>
              </a:ext>
            </a:extLst>
          </p:cNvPr>
          <p:cNvSpPr txBox="1">
            <a:spLocks/>
          </p:cNvSpPr>
          <p:nvPr/>
        </p:nvSpPr>
        <p:spPr>
          <a:xfrm>
            <a:off x="579817" y="2016310"/>
            <a:ext cx="4999289" cy="1318125"/>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836996" rtl="0" eaLnBrk="1" fontAlgn="auto" latinLnBrk="0" hangingPunct="1">
              <a:lnSpc>
                <a:spcPct val="100000"/>
              </a:lnSpc>
              <a:spcBef>
                <a:spcPct val="0"/>
              </a:spcBef>
              <a:spcAft>
                <a:spcPts val="0"/>
              </a:spcAft>
              <a:buClrTx/>
              <a:buSzTx/>
              <a:buFontTx/>
              <a:buNone/>
              <a:tabLst/>
              <a:defRPr/>
            </a:pPr>
            <a:r>
              <a:rPr kumimoji="0" lang="en-GB" sz="5126" b="1" i="0" u="none" strike="noStrike" kern="1200" cap="none" spc="0" normalizeH="0" baseline="0" noProof="0" dirty="0">
                <a:ln>
                  <a:noFill/>
                </a:ln>
                <a:solidFill>
                  <a:srgbClr val="0093BE"/>
                </a:solidFill>
                <a:effectLst/>
                <a:uLnTx/>
                <a:uFillTx/>
                <a:latin typeface="Arial"/>
                <a:ea typeface="+mj-ea"/>
                <a:cs typeface="+mj-cs"/>
              </a:rPr>
              <a:t>LHC Point 1 </a:t>
            </a:r>
          </a:p>
        </p:txBody>
      </p:sp>
      <p:sp>
        <p:nvSpPr>
          <p:cNvPr id="13" name="Title 1">
            <a:extLst>
              <a:ext uri="{FF2B5EF4-FFF2-40B4-BE49-F238E27FC236}">
                <a16:creationId xmlns:a16="http://schemas.microsoft.com/office/drawing/2014/main" id="{FBD82488-967B-4E66-8C05-0DA5AA9F9F8B}"/>
              </a:ext>
            </a:extLst>
          </p:cNvPr>
          <p:cNvSpPr txBox="1">
            <a:spLocks/>
          </p:cNvSpPr>
          <p:nvPr/>
        </p:nvSpPr>
        <p:spPr>
          <a:xfrm>
            <a:off x="1871739" y="297430"/>
            <a:ext cx="19332499" cy="1511833"/>
          </a:xfrm>
          <a:prstGeom prst="rect">
            <a:avLst/>
          </a:prstGeom>
        </p:spPr>
        <p:txBody>
          <a:bodyPr/>
          <a:lstStyle>
            <a:lvl1pPr algn="ctr" defTabSz="1115967" rtl="0" eaLnBrk="1" latinLnBrk="0" hangingPunct="1">
              <a:spcBef>
                <a:spcPct val="0"/>
              </a:spcBef>
              <a:buNone/>
              <a:defRPr sz="6834" b="1" kern="1200">
                <a:solidFill>
                  <a:schemeClr val="bg2"/>
                </a:solidFill>
                <a:latin typeface="+mj-lt"/>
                <a:ea typeface="+mj-ea"/>
                <a:cs typeface="+mj-cs"/>
              </a:defRPr>
            </a:lvl1pPr>
          </a:lstStyle>
          <a:p>
            <a:r>
              <a:rPr lang="pt-PT" dirty="0"/>
              <a:t>Set-up of Civil Engineering SAS</a:t>
            </a:r>
            <a:endParaRPr lang="en-GB" dirty="0"/>
          </a:p>
        </p:txBody>
      </p:sp>
      <p:sp>
        <p:nvSpPr>
          <p:cNvPr id="17" name="TextBox 16">
            <a:extLst>
              <a:ext uri="{FF2B5EF4-FFF2-40B4-BE49-F238E27FC236}">
                <a16:creationId xmlns:a16="http://schemas.microsoft.com/office/drawing/2014/main" id="{0AD91AFB-A41A-48AB-AA9F-A4D2547BD10C}"/>
              </a:ext>
            </a:extLst>
          </p:cNvPr>
          <p:cNvSpPr txBox="1"/>
          <p:nvPr/>
        </p:nvSpPr>
        <p:spPr>
          <a:xfrm>
            <a:off x="16037355" y="4084800"/>
            <a:ext cx="5851961" cy="1569660"/>
          </a:xfrm>
          <a:prstGeom prst="rect">
            <a:avLst/>
          </a:prstGeom>
          <a:noFill/>
        </p:spPr>
        <p:txBody>
          <a:bodyPr wrap="square" rtlCol="0">
            <a:spAutoFit/>
          </a:bodyPr>
          <a:lstStyle/>
          <a:p>
            <a:pPr marL="457200" indent="-457200">
              <a:buFont typeface="Arial" panose="020B0604020202020204" pitchFamily="34" charset="0"/>
              <a:buChar char="•"/>
            </a:pPr>
            <a:r>
              <a:rPr lang="en-US" sz="3200" dirty="0"/>
              <a:t>18kV RR cable and EL safety cable trays must be displaced and protected;</a:t>
            </a:r>
          </a:p>
        </p:txBody>
      </p:sp>
      <p:sp>
        <p:nvSpPr>
          <p:cNvPr id="5" name="Slide Number Placeholder 4">
            <a:extLst>
              <a:ext uri="{FF2B5EF4-FFF2-40B4-BE49-F238E27FC236}">
                <a16:creationId xmlns:a16="http://schemas.microsoft.com/office/drawing/2014/main" id="{8D920894-FD04-4B23-8AFE-19F81F029681}"/>
              </a:ext>
            </a:extLst>
          </p:cNvPr>
          <p:cNvSpPr>
            <a:spLocks noGrp="1"/>
          </p:cNvSpPr>
          <p:nvPr>
            <p:ph type="sldNum" sz="quarter" idx="12"/>
          </p:nvPr>
        </p:nvSpPr>
        <p:spPr/>
        <p:txBody>
          <a:bodyPr/>
          <a:lstStyle/>
          <a:p>
            <a:fld id="{C4B6CC88-FF28-4DA3-86D9-9EFF6EFB876A}" type="slidenum">
              <a:rPr lang="en-GB" smtClean="0"/>
              <a:t>4</a:t>
            </a:fld>
            <a:endParaRPr lang="en-GB"/>
          </a:p>
        </p:txBody>
      </p:sp>
    </p:spTree>
    <p:extLst>
      <p:ext uri="{BB962C8B-B14F-4D97-AF65-F5344CB8AC3E}">
        <p14:creationId xmlns:p14="http://schemas.microsoft.com/office/powerpoint/2010/main" val="3817324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Set-up of Civil Engineering SAS for the core drilling</a:t>
            </a:r>
            <a:endParaRPr lang="en-GB" dirty="0"/>
          </a:p>
        </p:txBody>
      </p:sp>
      <p:sp>
        <p:nvSpPr>
          <p:cNvPr id="3" name="Content Placeholder 2"/>
          <p:cNvSpPr>
            <a:spLocks noGrp="1"/>
          </p:cNvSpPr>
          <p:nvPr>
            <p:ph idx="1"/>
          </p:nvPr>
        </p:nvSpPr>
        <p:spPr>
          <a:xfrm>
            <a:off x="1493882" y="1985929"/>
            <a:ext cx="20323427" cy="11694898"/>
          </a:xfrm>
        </p:spPr>
        <p:txBody>
          <a:bodyPr>
            <a:normAutofit/>
          </a:bodyPr>
          <a:lstStyle/>
          <a:p>
            <a:pPr algn="l"/>
            <a:r>
              <a:rPr lang="en-US" sz="4000" dirty="0"/>
              <a:t>Per </a:t>
            </a:r>
            <a:r>
              <a:rPr lang="en-US" sz="4000" dirty="0" err="1"/>
              <a:t>LSS</a:t>
            </a:r>
            <a:r>
              <a:rPr lang="en-US" sz="4000" dirty="0"/>
              <a:t>: 2 SAS on the </a:t>
            </a:r>
            <a:r>
              <a:rPr lang="en-US" sz="4000" dirty="0" err="1"/>
              <a:t>LHC</a:t>
            </a:r>
            <a:r>
              <a:rPr lang="en-US" sz="4000" dirty="0"/>
              <a:t> tunnel, around the UL and UA location (</a:t>
            </a:r>
            <a:r>
              <a:rPr lang="en-US" sz="4000" dirty="0">
                <a:hlinkClick r:id="rId2"/>
              </a:rPr>
              <a:t>CE drawings</a:t>
            </a:r>
            <a:r>
              <a:rPr lang="en-US" sz="4000" dirty="0"/>
              <a:t>); </a:t>
            </a:r>
            <a:endParaRPr lang="en-US" sz="3600" dirty="0"/>
          </a:p>
          <a:p>
            <a:pPr lvl="1" algn="l"/>
            <a:endParaRPr lang="en-US" sz="3600" dirty="0"/>
          </a:p>
          <a:p>
            <a:pPr lvl="1" algn="l"/>
            <a:endParaRPr lang="en-US" sz="3600" dirty="0"/>
          </a:p>
          <a:p>
            <a:pPr lvl="1" algn="l"/>
            <a:endParaRPr lang="en-US" sz="3600" dirty="0"/>
          </a:p>
          <a:p>
            <a:pPr lvl="1" algn="l"/>
            <a:endParaRPr lang="en-US" sz="3600" dirty="0"/>
          </a:p>
          <a:p>
            <a:pPr algn="l"/>
            <a:r>
              <a:rPr lang="en-US" sz="4000" dirty="0"/>
              <a:t>4 SAS per point on the HL-</a:t>
            </a:r>
            <a:r>
              <a:rPr lang="en-US" sz="4000" dirty="0" err="1"/>
              <a:t>LHC</a:t>
            </a:r>
            <a:r>
              <a:rPr lang="en-US" sz="4000" dirty="0"/>
              <a:t> side:</a:t>
            </a:r>
          </a:p>
          <a:p>
            <a:pPr lvl="1" algn="l"/>
            <a:r>
              <a:rPr lang="en-US" sz="3600" dirty="0"/>
              <a:t>UA: entire elbow until concrete walls; UL: 10m from the end of the UL.</a:t>
            </a:r>
          </a:p>
          <a:p>
            <a:pPr marL="2231771" lvl="2" indent="0" algn="l">
              <a:buNone/>
            </a:pPr>
            <a:endParaRPr lang="en-US" sz="2800" dirty="0"/>
          </a:p>
          <a:p>
            <a:pPr marL="2231771" lvl="2" indent="0" algn="l">
              <a:buNone/>
            </a:pPr>
            <a:endParaRPr lang="en-US" sz="2800" dirty="0"/>
          </a:p>
          <a:p>
            <a:pPr marL="2231771" lvl="2" indent="0" algn="l">
              <a:buNone/>
            </a:pPr>
            <a:endParaRPr lang="en-US" sz="2800" dirty="0"/>
          </a:p>
          <a:p>
            <a:pPr marL="2231771" lvl="2" indent="0" algn="l">
              <a:buNone/>
            </a:pPr>
            <a:endParaRPr lang="en-US" sz="2800" dirty="0"/>
          </a:p>
          <a:p>
            <a:pPr marL="2231771" lvl="2" indent="0" algn="l">
              <a:buNone/>
            </a:pPr>
            <a:endParaRPr lang="en-US" sz="2800" dirty="0"/>
          </a:p>
          <a:p>
            <a:pPr marL="2231771" lvl="2" indent="0" algn="l">
              <a:buNone/>
            </a:pPr>
            <a:endParaRPr lang="en-US" sz="2800" dirty="0"/>
          </a:p>
          <a:p>
            <a:pPr marL="2231771" lvl="2" indent="0" algn="l">
              <a:buNone/>
            </a:pPr>
            <a:endParaRPr lang="en-US" sz="2800" dirty="0"/>
          </a:p>
          <a:p>
            <a:pPr marL="2231771" lvl="2" indent="0" algn="l">
              <a:buNone/>
            </a:pPr>
            <a:endParaRPr lang="en-US" sz="2800" dirty="0"/>
          </a:p>
          <a:p>
            <a:pPr algn="l"/>
            <a:r>
              <a:rPr lang="en-US" sz="4000" dirty="0"/>
              <a:t>The </a:t>
            </a:r>
            <a:r>
              <a:rPr lang="en-US" sz="4000" dirty="0" err="1"/>
              <a:t>UPR</a:t>
            </a:r>
            <a:r>
              <a:rPr lang="en-US" sz="4000" dirty="0"/>
              <a:t> should be </a:t>
            </a:r>
            <a:r>
              <a:rPr lang="en-US" sz="4000" b="1" dirty="0"/>
              <a:t>out </a:t>
            </a:r>
            <a:r>
              <a:rPr lang="en-US" sz="4000" dirty="0"/>
              <a:t>of the SAS on both sides (</a:t>
            </a:r>
            <a:r>
              <a:rPr lang="en-US" sz="4000" dirty="0" err="1"/>
              <a:t>LHC</a:t>
            </a:r>
            <a:r>
              <a:rPr lang="en-US" sz="4000" dirty="0"/>
              <a:t> tunnel and new HL-</a:t>
            </a:r>
            <a:r>
              <a:rPr lang="en-US" sz="4000" dirty="0" err="1"/>
              <a:t>LHC</a:t>
            </a:r>
            <a:r>
              <a:rPr lang="en-US" sz="4000" dirty="0"/>
              <a:t> galleries), doors must be installed on the SAS (TBD if access control is needed).</a:t>
            </a:r>
          </a:p>
          <a:p>
            <a:pPr algn="l"/>
            <a:r>
              <a:rPr lang="en-US" sz="4000" dirty="0" err="1"/>
              <a:t>UPR</a:t>
            </a:r>
            <a:r>
              <a:rPr lang="en-US" sz="4000" dirty="0"/>
              <a:t> galleries can be used to move between </a:t>
            </a:r>
            <a:r>
              <a:rPr lang="en-US" sz="4000" dirty="0" err="1"/>
              <a:t>LHC</a:t>
            </a:r>
            <a:r>
              <a:rPr lang="en-US" sz="4000" dirty="0"/>
              <a:t> and HL-</a:t>
            </a:r>
            <a:r>
              <a:rPr lang="en-US" sz="4000" dirty="0" err="1"/>
              <a:t>LHC</a:t>
            </a:r>
            <a:r>
              <a:rPr lang="en-US" sz="4000" dirty="0"/>
              <a:t> during the works.</a:t>
            </a:r>
          </a:p>
        </p:txBody>
      </p:sp>
      <p:pic>
        <p:nvPicPr>
          <p:cNvPr id="7" name="Picture 6"/>
          <p:cNvPicPr>
            <a:picLocks noChangeAspect="1"/>
          </p:cNvPicPr>
          <p:nvPr/>
        </p:nvPicPr>
        <p:blipFill>
          <a:blip r:embed="rId3"/>
          <a:stretch>
            <a:fillRect/>
          </a:stretch>
        </p:blipFill>
        <p:spPr>
          <a:xfrm>
            <a:off x="6623621" y="6838836"/>
            <a:ext cx="8486775" cy="3961670"/>
          </a:xfrm>
          <a:prstGeom prst="rect">
            <a:avLst/>
          </a:prstGeom>
        </p:spPr>
      </p:pic>
      <p:pic>
        <p:nvPicPr>
          <p:cNvPr id="8" name="Picture 7"/>
          <p:cNvPicPr>
            <a:picLocks noChangeAspect="1"/>
          </p:cNvPicPr>
          <p:nvPr/>
        </p:nvPicPr>
        <p:blipFill>
          <a:blip r:embed="rId4"/>
          <a:stretch>
            <a:fillRect/>
          </a:stretch>
        </p:blipFill>
        <p:spPr>
          <a:xfrm>
            <a:off x="13685899" y="4199086"/>
            <a:ext cx="7802875" cy="1873639"/>
          </a:xfrm>
          <a:prstGeom prst="rect">
            <a:avLst/>
          </a:prstGeom>
        </p:spPr>
      </p:pic>
      <p:sp>
        <p:nvSpPr>
          <p:cNvPr id="9" name="TextBox 8"/>
          <p:cNvSpPr txBox="1"/>
          <p:nvPr/>
        </p:nvSpPr>
        <p:spPr>
          <a:xfrm>
            <a:off x="672500" y="3548310"/>
            <a:ext cx="918933" cy="804195"/>
          </a:xfrm>
          <a:prstGeom prst="rect">
            <a:avLst/>
          </a:prstGeom>
          <a:noFill/>
        </p:spPr>
        <p:txBody>
          <a:bodyPr wrap="square" rtlCol="0">
            <a:spAutoFit/>
          </a:bodyPr>
          <a:lstStyle/>
          <a:p>
            <a:r>
              <a:rPr lang="pt-PT" dirty="0"/>
              <a:t>P1</a:t>
            </a:r>
            <a:endParaRPr lang="en-GB" dirty="0"/>
          </a:p>
        </p:txBody>
      </p:sp>
      <p:sp>
        <p:nvSpPr>
          <p:cNvPr id="10" name="TextBox 9"/>
          <p:cNvSpPr txBox="1"/>
          <p:nvPr/>
        </p:nvSpPr>
        <p:spPr>
          <a:xfrm>
            <a:off x="11526669" y="3197932"/>
            <a:ext cx="1353716" cy="804195"/>
          </a:xfrm>
          <a:prstGeom prst="rect">
            <a:avLst/>
          </a:prstGeom>
          <a:noFill/>
        </p:spPr>
        <p:txBody>
          <a:bodyPr wrap="square" rtlCol="0">
            <a:spAutoFit/>
          </a:bodyPr>
          <a:lstStyle/>
          <a:p>
            <a:r>
              <a:rPr lang="pt-PT" dirty="0"/>
              <a:t>P5L</a:t>
            </a:r>
            <a:endParaRPr lang="en-GB" dirty="0"/>
          </a:p>
        </p:txBody>
      </p:sp>
      <p:pic>
        <p:nvPicPr>
          <p:cNvPr id="12" name="Picture 11"/>
          <p:cNvPicPr>
            <a:picLocks noChangeAspect="1"/>
          </p:cNvPicPr>
          <p:nvPr/>
        </p:nvPicPr>
        <p:blipFill>
          <a:blip r:embed="rId5"/>
          <a:stretch>
            <a:fillRect/>
          </a:stretch>
        </p:blipFill>
        <p:spPr>
          <a:xfrm>
            <a:off x="2015109" y="3379936"/>
            <a:ext cx="8486775" cy="1638300"/>
          </a:xfrm>
          <a:prstGeom prst="rect">
            <a:avLst/>
          </a:prstGeom>
        </p:spPr>
      </p:pic>
      <p:pic>
        <p:nvPicPr>
          <p:cNvPr id="6" name="Picture 5">
            <a:extLst>
              <a:ext uri="{FF2B5EF4-FFF2-40B4-BE49-F238E27FC236}">
                <a16:creationId xmlns:a16="http://schemas.microsoft.com/office/drawing/2014/main" id="{5B002726-27B5-4061-B6A7-B1DF1753EE6F}"/>
              </a:ext>
            </a:extLst>
          </p:cNvPr>
          <p:cNvPicPr>
            <a:picLocks noChangeAspect="1"/>
          </p:cNvPicPr>
          <p:nvPr/>
        </p:nvPicPr>
        <p:blipFill>
          <a:blip r:embed="rId6"/>
          <a:stretch>
            <a:fillRect/>
          </a:stretch>
        </p:blipFill>
        <p:spPr>
          <a:xfrm>
            <a:off x="13708113" y="2663602"/>
            <a:ext cx="7802875" cy="2043422"/>
          </a:xfrm>
          <a:prstGeom prst="rect">
            <a:avLst/>
          </a:prstGeom>
        </p:spPr>
      </p:pic>
      <p:sp>
        <p:nvSpPr>
          <p:cNvPr id="13" name="TextBox 12">
            <a:extLst>
              <a:ext uri="{FF2B5EF4-FFF2-40B4-BE49-F238E27FC236}">
                <a16:creationId xmlns:a16="http://schemas.microsoft.com/office/drawing/2014/main" id="{4194E52F-6F20-4291-8386-25A0E9956475}"/>
              </a:ext>
            </a:extLst>
          </p:cNvPr>
          <p:cNvSpPr txBox="1"/>
          <p:nvPr/>
        </p:nvSpPr>
        <p:spPr>
          <a:xfrm>
            <a:off x="11526669" y="4863595"/>
            <a:ext cx="1353716" cy="804195"/>
          </a:xfrm>
          <a:prstGeom prst="rect">
            <a:avLst/>
          </a:prstGeom>
          <a:noFill/>
        </p:spPr>
        <p:txBody>
          <a:bodyPr wrap="square" rtlCol="0">
            <a:spAutoFit/>
          </a:bodyPr>
          <a:lstStyle/>
          <a:p>
            <a:r>
              <a:rPr lang="pt-PT" dirty="0"/>
              <a:t>P5R</a:t>
            </a:r>
            <a:endParaRPr lang="en-GB" dirty="0"/>
          </a:p>
        </p:txBody>
      </p:sp>
      <p:sp>
        <p:nvSpPr>
          <p:cNvPr id="15" name="Slide Number Placeholder 14">
            <a:extLst>
              <a:ext uri="{FF2B5EF4-FFF2-40B4-BE49-F238E27FC236}">
                <a16:creationId xmlns:a16="http://schemas.microsoft.com/office/drawing/2014/main" id="{28550B81-53AF-451B-8E3F-10B13714C0EF}"/>
              </a:ext>
            </a:extLst>
          </p:cNvPr>
          <p:cNvSpPr>
            <a:spLocks noGrp="1"/>
          </p:cNvSpPr>
          <p:nvPr>
            <p:ph type="sldNum" sz="quarter" idx="12"/>
          </p:nvPr>
        </p:nvSpPr>
        <p:spPr/>
        <p:txBody>
          <a:bodyPr/>
          <a:lstStyle/>
          <a:p>
            <a:fld id="{C4B6CC88-FF28-4DA3-86D9-9EFF6EFB876A}" type="slidenum">
              <a:rPr lang="en-GB" smtClean="0"/>
              <a:t>5</a:t>
            </a:fld>
            <a:endParaRPr lang="en-GB"/>
          </a:p>
        </p:txBody>
      </p:sp>
    </p:spTree>
    <p:extLst>
      <p:ext uri="{BB962C8B-B14F-4D97-AF65-F5344CB8AC3E}">
        <p14:creationId xmlns:p14="http://schemas.microsoft.com/office/powerpoint/2010/main" val="15863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LHC Tunnel Ventilation (SAS-P1)</a:t>
            </a:r>
            <a:endParaRPr lang="en-GB" dirty="0"/>
          </a:p>
        </p:txBody>
      </p:sp>
      <p:sp>
        <p:nvSpPr>
          <p:cNvPr id="3" name="Content Placeholder 2"/>
          <p:cNvSpPr>
            <a:spLocks noGrp="1"/>
          </p:cNvSpPr>
          <p:nvPr>
            <p:ph idx="1"/>
          </p:nvPr>
        </p:nvSpPr>
        <p:spPr>
          <a:xfrm>
            <a:off x="1067225" y="2560042"/>
            <a:ext cx="20589107" cy="10303486"/>
          </a:xfrm>
        </p:spPr>
        <p:txBody>
          <a:bodyPr>
            <a:normAutofit/>
          </a:bodyPr>
          <a:lstStyle/>
          <a:p>
            <a:pPr lvl="1"/>
            <a:endParaRPr lang="en-GB" sz="3200" dirty="0"/>
          </a:p>
          <a:p>
            <a:pPr lvl="1"/>
            <a:endParaRPr lang="en-GB" dirty="0"/>
          </a:p>
          <a:p>
            <a:endParaRPr lang="pt-PT" dirty="0"/>
          </a:p>
          <a:p>
            <a:pPr lvl="1"/>
            <a:endParaRPr lang="pt-PT" dirty="0"/>
          </a:p>
          <a:p>
            <a:pPr lvl="1"/>
            <a:endParaRPr lang="pt-PT" dirty="0"/>
          </a:p>
          <a:p>
            <a:pPr lvl="1"/>
            <a:endParaRPr lang="en-GB" dirty="0"/>
          </a:p>
        </p:txBody>
      </p:sp>
      <p:sp>
        <p:nvSpPr>
          <p:cNvPr id="28" name="TextBox 27">
            <a:extLst>
              <a:ext uri="{FF2B5EF4-FFF2-40B4-BE49-F238E27FC236}">
                <a16:creationId xmlns:a16="http://schemas.microsoft.com/office/drawing/2014/main" id="{1DC84E06-0615-4C2D-B3FA-7579187FF0C1}"/>
              </a:ext>
            </a:extLst>
          </p:cNvPr>
          <p:cNvSpPr txBox="1"/>
          <p:nvPr/>
        </p:nvSpPr>
        <p:spPr>
          <a:xfrm>
            <a:off x="3527277" y="12240666"/>
            <a:ext cx="3910521" cy="400110"/>
          </a:xfrm>
          <a:prstGeom prst="rect">
            <a:avLst/>
          </a:prstGeom>
          <a:noFill/>
        </p:spPr>
        <p:txBody>
          <a:bodyPr wrap="square" rtlCol="0">
            <a:spAutoFit/>
          </a:bodyPr>
          <a:lstStyle/>
          <a:p>
            <a:r>
              <a:rPr lang="pt-PT" sz="2000" dirty="0"/>
              <a:t>P1L, also valid for P1R</a:t>
            </a:r>
            <a:endParaRPr lang="en-GB" sz="2000" dirty="0"/>
          </a:p>
        </p:txBody>
      </p:sp>
      <p:grpSp>
        <p:nvGrpSpPr>
          <p:cNvPr id="11" name="Group 10">
            <a:extLst>
              <a:ext uri="{FF2B5EF4-FFF2-40B4-BE49-F238E27FC236}">
                <a16:creationId xmlns:a16="http://schemas.microsoft.com/office/drawing/2014/main" id="{376D3C99-1E4D-40F2-89A3-FB3D0D8CDF2D}"/>
              </a:ext>
            </a:extLst>
          </p:cNvPr>
          <p:cNvGrpSpPr/>
          <p:nvPr/>
        </p:nvGrpSpPr>
        <p:grpSpPr>
          <a:xfrm>
            <a:off x="2417551" y="2643541"/>
            <a:ext cx="16218971" cy="8767626"/>
            <a:chOff x="1266943" y="2926746"/>
            <a:chExt cx="14918766" cy="8207424"/>
          </a:xfrm>
        </p:grpSpPr>
        <p:pic>
          <p:nvPicPr>
            <p:cNvPr id="7" name="Picture 6">
              <a:extLst>
                <a:ext uri="{FF2B5EF4-FFF2-40B4-BE49-F238E27FC236}">
                  <a16:creationId xmlns:a16="http://schemas.microsoft.com/office/drawing/2014/main" id="{33E2DA0E-C059-47A2-9B0B-71390E93D26A}"/>
                </a:ext>
              </a:extLst>
            </p:cNvPr>
            <p:cNvPicPr>
              <a:picLocks noChangeAspect="1"/>
            </p:cNvPicPr>
            <p:nvPr/>
          </p:nvPicPr>
          <p:blipFill rotWithShape="1">
            <a:blip r:embed="rId2"/>
            <a:srcRect t="4126" b="10766"/>
            <a:stretch/>
          </p:blipFill>
          <p:spPr>
            <a:xfrm>
              <a:off x="9575949" y="6436700"/>
              <a:ext cx="4422140" cy="4697470"/>
            </a:xfrm>
            <a:prstGeom prst="rect">
              <a:avLst/>
            </a:prstGeom>
          </p:spPr>
        </p:pic>
        <p:grpSp>
          <p:nvGrpSpPr>
            <p:cNvPr id="10" name="Group 9">
              <a:extLst>
                <a:ext uri="{FF2B5EF4-FFF2-40B4-BE49-F238E27FC236}">
                  <a16:creationId xmlns:a16="http://schemas.microsoft.com/office/drawing/2014/main" id="{7A95DB4F-D631-458D-B359-C94201932A18}"/>
                </a:ext>
              </a:extLst>
            </p:cNvPr>
            <p:cNvGrpSpPr/>
            <p:nvPr/>
          </p:nvGrpSpPr>
          <p:grpSpPr>
            <a:xfrm>
              <a:off x="1707709" y="2926746"/>
              <a:ext cx="14478000" cy="3143250"/>
              <a:chOff x="1707709" y="2926746"/>
              <a:chExt cx="14478000" cy="3143250"/>
            </a:xfrm>
          </p:grpSpPr>
          <p:pic>
            <p:nvPicPr>
              <p:cNvPr id="8" name="Picture 7">
                <a:extLst>
                  <a:ext uri="{FF2B5EF4-FFF2-40B4-BE49-F238E27FC236}">
                    <a16:creationId xmlns:a16="http://schemas.microsoft.com/office/drawing/2014/main" id="{9DCA8E14-0DBC-46EB-9CA0-A4508E3FB8D4}"/>
                  </a:ext>
                </a:extLst>
              </p:cNvPr>
              <p:cNvPicPr>
                <a:picLocks noChangeAspect="1"/>
              </p:cNvPicPr>
              <p:nvPr/>
            </p:nvPicPr>
            <p:blipFill>
              <a:blip r:embed="rId3"/>
              <a:stretch>
                <a:fillRect/>
              </a:stretch>
            </p:blipFill>
            <p:spPr>
              <a:xfrm>
                <a:off x="1707709" y="2926746"/>
                <a:ext cx="14478000" cy="3143250"/>
              </a:xfrm>
              <a:prstGeom prst="rect">
                <a:avLst/>
              </a:prstGeom>
            </p:spPr>
          </p:pic>
          <p:sp>
            <p:nvSpPr>
              <p:cNvPr id="35" name="Text Box 26">
                <a:extLst>
                  <a:ext uri="{FF2B5EF4-FFF2-40B4-BE49-F238E27FC236}">
                    <a16:creationId xmlns:a16="http://schemas.microsoft.com/office/drawing/2014/main" id="{48D498D4-6F65-4DD9-826F-E2F1E549487C}"/>
                  </a:ext>
                </a:extLst>
              </p:cNvPr>
              <p:cNvSpPr txBox="1"/>
              <p:nvPr/>
            </p:nvSpPr>
            <p:spPr>
              <a:xfrm>
                <a:off x="2015109" y="3636383"/>
                <a:ext cx="2232248" cy="46737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GB" sz="1800" kern="14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9000 m</a:t>
                </a:r>
                <a:r>
                  <a:rPr lang="en-GB" sz="1800" kern="1400" baseline="30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/h</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7" name="Text Box 26">
                <a:extLst>
                  <a:ext uri="{FF2B5EF4-FFF2-40B4-BE49-F238E27FC236}">
                    <a16:creationId xmlns:a16="http://schemas.microsoft.com/office/drawing/2014/main" id="{76740B7E-5589-4D2B-8160-50973D57A760}"/>
                  </a:ext>
                </a:extLst>
              </p:cNvPr>
              <p:cNvSpPr txBox="1"/>
              <p:nvPr/>
            </p:nvSpPr>
            <p:spPr>
              <a:xfrm>
                <a:off x="10573449" y="3636383"/>
                <a:ext cx="2232248" cy="46737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GB" sz="1800" kern="14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9000 m</a:t>
                </a:r>
                <a:r>
                  <a:rPr lang="en-GB" sz="1800" kern="1400" baseline="30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/h</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pSp>
        <p:pic>
          <p:nvPicPr>
            <p:cNvPr id="9" name="Picture 8">
              <a:extLst>
                <a:ext uri="{FF2B5EF4-FFF2-40B4-BE49-F238E27FC236}">
                  <a16:creationId xmlns:a16="http://schemas.microsoft.com/office/drawing/2014/main" id="{11ADC14B-EFC3-4533-888B-7B1A5E80AC4A}"/>
                </a:ext>
              </a:extLst>
            </p:cNvPr>
            <p:cNvPicPr>
              <a:picLocks noChangeAspect="1"/>
            </p:cNvPicPr>
            <p:nvPr/>
          </p:nvPicPr>
          <p:blipFill rotWithShape="1">
            <a:blip r:embed="rId4"/>
            <a:srcRect t="2399" b="11635"/>
            <a:stretch/>
          </p:blipFill>
          <p:spPr>
            <a:xfrm>
              <a:off x="1266943" y="6519688"/>
              <a:ext cx="3844386" cy="4444732"/>
            </a:xfrm>
            <a:prstGeom prst="rect">
              <a:avLst/>
            </a:prstGeom>
          </p:spPr>
        </p:pic>
      </p:grpSp>
      <p:sp>
        <p:nvSpPr>
          <p:cNvPr id="5" name="Slide Number Placeholder 4">
            <a:extLst>
              <a:ext uri="{FF2B5EF4-FFF2-40B4-BE49-F238E27FC236}">
                <a16:creationId xmlns:a16="http://schemas.microsoft.com/office/drawing/2014/main" id="{33F3A314-9214-4213-A8D8-2DD4C71C5127}"/>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14" name="TextBox 13">
            <a:extLst>
              <a:ext uri="{FF2B5EF4-FFF2-40B4-BE49-F238E27FC236}">
                <a16:creationId xmlns:a16="http://schemas.microsoft.com/office/drawing/2014/main" id="{22E2F20B-896B-4C44-BB36-A95B82411F67}"/>
              </a:ext>
            </a:extLst>
          </p:cNvPr>
          <p:cNvSpPr txBox="1"/>
          <p:nvPr/>
        </p:nvSpPr>
        <p:spPr>
          <a:xfrm>
            <a:off x="9656946" y="1889803"/>
            <a:ext cx="1277914" cy="584775"/>
          </a:xfrm>
          <a:prstGeom prst="rect">
            <a:avLst/>
          </a:prstGeom>
          <a:noFill/>
        </p:spPr>
        <p:txBody>
          <a:bodyPr wrap="none" rtlCol="0">
            <a:spAutoFit/>
          </a:bodyPr>
          <a:lstStyle/>
          <a:p>
            <a:r>
              <a:rPr lang="fr-FR" sz="3200" dirty="0"/>
              <a:t>RI132</a:t>
            </a:r>
          </a:p>
        </p:txBody>
      </p:sp>
    </p:spTree>
    <p:extLst>
      <p:ext uri="{BB962C8B-B14F-4D97-AF65-F5344CB8AC3E}">
        <p14:creationId xmlns:p14="http://schemas.microsoft.com/office/powerpoint/2010/main" val="1315566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LHC Tunnel Ventilation (SAS-P5L)</a:t>
            </a:r>
            <a:endParaRPr lang="en-GB" dirty="0"/>
          </a:p>
        </p:txBody>
      </p:sp>
      <p:sp>
        <p:nvSpPr>
          <p:cNvPr id="3" name="Content Placeholder 2"/>
          <p:cNvSpPr>
            <a:spLocks noGrp="1"/>
          </p:cNvSpPr>
          <p:nvPr>
            <p:ph idx="1"/>
          </p:nvPr>
        </p:nvSpPr>
        <p:spPr>
          <a:xfrm>
            <a:off x="1067225" y="2560042"/>
            <a:ext cx="20589107" cy="10303486"/>
          </a:xfrm>
        </p:spPr>
        <p:txBody>
          <a:bodyPr>
            <a:normAutofit/>
          </a:bodyPr>
          <a:lstStyle/>
          <a:p>
            <a:pPr lvl="1"/>
            <a:endParaRPr lang="en-GB" sz="3200" dirty="0"/>
          </a:p>
          <a:p>
            <a:pPr lvl="1"/>
            <a:endParaRPr lang="en-GB" dirty="0"/>
          </a:p>
          <a:p>
            <a:endParaRPr lang="pt-PT" dirty="0"/>
          </a:p>
          <a:p>
            <a:pPr lvl="1"/>
            <a:endParaRPr lang="pt-PT" dirty="0"/>
          </a:p>
          <a:p>
            <a:pPr lvl="1"/>
            <a:endParaRPr lang="pt-PT" dirty="0"/>
          </a:p>
          <a:p>
            <a:pPr lvl="1"/>
            <a:endParaRPr lang="en-GB" dirty="0"/>
          </a:p>
        </p:txBody>
      </p:sp>
      <p:grpSp>
        <p:nvGrpSpPr>
          <p:cNvPr id="16" name="Group 15">
            <a:extLst>
              <a:ext uri="{FF2B5EF4-FFF2-40B4-BE49-F238E27FC236}">
                <a16:creationId xmlns:a16="http://schemas.microsoft.com/office/drawing/2014/main" id="{8C3D7691-F982-4E31-BFE4-79F040421C25}"/>
              </a:ext>
            </a:extLst>
          </p:cNvPr>
          <p:cNvGrpSpPr/>
          <p:nvPr/>
        </p:nvGrpSpPr>
        <p:grpSpPr>
          <a:xfrm>
            <a:off x="3239245" y="2995373"/>
            <a:ext cx="14900831" cy="9245293"/>
            <a:chOff x="4028848" y="2974672"/>
            <a:chExt cx="12116437" cy="7846199"/>
          </a:xfrm>
        </p:grpSpPr>
        <p:grpSp>
          <p:nvGrpSpPr>
            <p:cNvPr id="15" name="Group 14">
              <a:extLst>
                <a:ext uri="{FF2B5EF4-FFF2-40B4-BE49-F238E27FC236}">
                  <a16:creationId xmlns:a16="http://schemas.microsoft.com/office/drawing/2014/main" id="{CED5F2AE-6C47-4FD0-99BD-C5CCCD00BC5C}"/>
                </a:ext>
              </a:extLst>
            </p:cNvPr>
            <p:cNvGrpSpPr/>
            <p:nvPr/>
          </p:nvGrpSpPr>
          <p:grpSpPr>
            <a:xfrm>
              <a:off x="4056150" y="2974672"/>
              <a:ext cx="12089135" cy="7846199"/>
              <a:chOff x="4056150" y="2974672"/>
              <a:chExt cx="12089135" cy="7846199"/>
            </a:xfrm>
          </p:grpSpPr>
          <p:pic>
            <p:nvPicPr>
              <p:cNvPr id="12" name="Picture 11">
                <a:extLst>
                  <a:ext uri="{FF2B5EF4-FFF2-40B4-BE49-F238E27FC236}">
                    <a16:creationId xmlns:a16="http://schemas.microsoft.com/office/drawing/2014/main" id="{D72BDECC-7318-43AB-8094-611AAF53B8F1}"/>
                  </a:ext>
                </a:extLst>
              </p:cNvPr>
              <p:cNvPicPr>
                <a:picLocks noChangeAspect="1"/>
              </p:cNvPicPr>
              <p:nvPr/>
            </p:nvPicPr>
            <p:blipFill rotWithShape="1">
              <a:blip r:embed="rId2"/>
              <a:srcRect l="3091" t="317" r="-199" b="-317"/>
              <a:stretch/>
            </p:blipFill>
            <p:spPr>
              <a:xfrm>
                <a:off x="4056150" y="2974672"/>
                <a:ext cx="12089135" cy="7277100"/>
              </a:xfrm>
              <a:prstGeom prst="rect">
                <a:avLst/>
              </a:prstGeom>
            </p:spPr>
          </p:pic>
          <p:sp>
            <p:nvSpPr>
              <p:cNvPr id="14" name="Rectangle 13">
                <a:extLst>
                  <a:ext uri="{FF2B5EF4-FFF2-40B4-BE49-F238E27FC236}">
                    <a16:creationId xmlns:a16="http://schemas.microsoft.com/office/drawing/2014/main" id="{4C6CB606-CD6A-4FD8-873E-91CB3BA77159}"/>
                  </a:ext>
                </a:extLst>
              </p:cNvPr>
              <p:cNvSpPr/>
              <p:nvPr/>
            </p:nvSpPr>
            <p:spPr>
              <a:xfrm>
                <a:off x="9790034" y="6264002"/>
                <a:ext cx="2450211" cy="122413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3" name="Picture 12">
                <a:extLst>
                  <a:ext uri="{FF2B5EF4-FFF2-40B4-BE49-F238E27FC236}">
                    <a16:creationId xmlns:a16="http://schemas.microsoft.com/office/drawing/2014/main" id="{5D99D4D2-4EB2-41EC-9C2C-FF76CAB77846}"/>
                  </a:ext>
                </a:extLst>
              </p:cNvPr>
              <p:cNvPicPr>
                <a:picLocks noChangeAspect="1"/>
              </p:cNvPicPr>
              <p:nvPr/>
            </p:nvPicPr>
            <p:blipFill rotWithShape="1">
              <a:blip r:embed="rId3"/>
              <a:srcRect r="24283"/>
              <a:stretch/>
            </p:blipFill>
            <p:spPr>
              <a:xfrm>
                <a:off x="9719965" y="6674437"/>
                <a:ext cx="2981259" cy="4146434"/>
              </a:xfrm>
              <a:prstGeom prst="rect">
                <a:avLst/>
              </a:prstGeom>
            </p:spPr>
          </p:pic>
        </p:grpSp>
        <p:pic>
          <p:nvPicPr>
            <p:cNvPr id="6" name="Picture 5">
              <a:extLst>
                <a:ext uri="{FF2B5EF4-FFF2-40B4-BE49-F238E27FC236}">
                  <a16:creationId xmlns:a16="http://schemas.microsoft.com/office/drawing/2014/main" id="{5F595DE4-52B3-4C3D-9758-886AECFF481F}"/>
                </a:ext>
              </a:extLst>
            </p:cNvPr>
            <p:cNvPicPr>
              <a:picLocks noChangeAspect="1"/>
            </p:cNvPicPr>
            <p:nvPr/>
          </p:nvPicPr>
          <p:blipFill rotWithShape="1">
            <a:blip r:embed="rId4"/>
            <a:srcRect t="6805" r="2874"/>
            <a:stretch/>
          </p:blipFill>
          <p:spPr>
            <a:xfrm>
              <a:off x="4028848" y="6076003"/>
              <a:ext cx="3312368" cy="4175769"/>
            </a:xfrm>
            <a:prstGeom prst="rect">
              <a:avLst/>
            </a:prstGeom>
          </p:spPr>
        </p:pic>
      </p:grpSp>
      <p:sp>
        <p:nvSpPr>
          <p:cNvPr id="23" name="Text Box 26">
            <a:extLst>
              <a:ext uri="{FF2B5EF4-FFF2-40B4-BE49-F238E27FC236}">
                <a16:creationId xmlns:a16="http://schemas.microsoft.com/office/drawing/2014/main" id="{476AA671-0C9B-4687-B37F-6FABF889100F}"/>
              </a:ext>
            </a:extLst>
          </p:cNvPr>
          <p:cNvSpPr txBox="1"/>
          <p:nvPr/>
        </p:nvSpPr>
        <p:spPr>
          <a:xfrm>
            <a:off x="4886011" y="4247778"/>
            <a:ext cx="2426794" cy="49928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GB" sz="1800" kern="14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9000 m</a:t>
            </a:r>
            <a:r>
              <a:rPr lang="en-GB" sz="1800" kern="1400" baseline="30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/h</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4" name="Text Box 26">
            <a:extLst>
              <a:ext uri="{FF2B5EF4-FFF2-40B4-BE49-F238E27FC236}">
                <a16:creationId xmlns:a16="http://schemas.microsoft.com/office/drawing/2014/main" id="{D867F8BC-FECB-4B20-8F28-892A2D0A5D3B}"/>
              </a:ext>
            </a:extLst>
          </p:cNvPr>
          <p:cNvSpPr txBox="1"/>
          <p:nvPr/>
        </p:nvSpPr>
        <p:spPr>
          <a:xfrm>
            <a:off x="4823421" y="4247778"/>
            <a:ext cx="2426794" cy="49928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GB" sz="1800" kern="14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9000 m</a:t>
            </a:r>
            <a:r>
              <a:rPr lang="en-GB" sz="1800" kern="1400" baseline="30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/h</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7D8895B0-82DF-4C73-98C8-EB5B8AAD6078}"/>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17" name="TextBox 16">
            <a:extLst>
              <a:ext uri="{FF2B5EF4-FFF2-40B4-BE49-F238E27FC236}">
                <a16:creationId xmlns:a16="http://schemas.microsoft.com/office/drawing/2014/main" id="{4A837693-6B89-4863-B278-11F0A17E7C9B}"/>
              </a:ext>
            </a:extLst>
          </p:cNvPr>
          <p:cNvSpPr txBox="1"/>
          <p:nvPr/>
        </p:nvSpPr>
        <p:spPr>
          <a:xfrm>
            <a:off x="12960325" y="3676590"/>
            <a:ext cx="1166343" cy="584775"/>
          </a:xfrm>
          <a:prstGeom prst="rect">
            <a:avLst/>
          </a:prstGeom>
          <a:solidFill>
            <a:schemeClr val="bg1"/>
          </a:solidFill>
        </p:spPr>
        <p:txBody>
          <a:bodyPr wrap="square" rtlCol="0">
            <a:spAutoFit/>
          </a:bodyPr>
          <a:lstStyle/>
          <a:p>
            <a:r>
              <a:rPr lang="fr-FR" sz="3200" dirty="0"/>
              <a:t>R541</a:t>
            </a:r>
            <a:endParaRPr lang="fr-FR" sz="2800" dirty="0"/>
          </a:p>
        </p:txBody>
      </p:sp>
      <p:sp>
        <p:nvSpPr>
          <p:cNvPr id="18" name="TextBox 17">
            <a:extLst>
              <a:ext uri="{FF2B5EF4-FFF2-40B4-BE49-F238E27FC236}">
                <a16:creationId xmlns:a16="http://schemas.microsoft.com/office/drawing/2014/main" id="{D068FE74-63F7-4DBC-879E-314FE79B3ADE}"/>
              </a:ext>
            </a:extLst>
          </p:cNvPr>
          <p:cNvSpPr txBox="1"/>
          <p:nvPr/>
        </p:nvSpPr>
        <p:spPr>
          <a:xfrm>
            <a:off x="4218944" y="3713717"/>
            <a:ext cx="1603324" cy="584775"/>
          </a:xfrm>
          <a:prstGeom prst="rect">
            <a:avLst/>
          </a:prstGeom>
          <a:solidFill>
            <a:schemeClr val="bg1"/>
          </a:solidFill>
        </p:spPr>
        <p:txBody>
          <a:bodyPr wrap="square" rtlCol="0">
            <a:spAutoFit/>
          </a:bodyPr>
          <a:lstStyle/>
          <a:p>
            <a:r>
              <a:rPr lang="fr-FR" sz="3200" dirty="0"/>
              <a:t>R532</a:t>
            </a:r>
          </a:p>
        </p:txBody>
      </p:sp>
    </p:spTree>
    <p:extLst>
      <p:ext uri="{BB962C8B-B14F-4D97-AF65-F5344CB8AC3E}">
        <p14:creationId xmlns:p14="http://schemas.microsoft.com/office/powerpoint/2010/main" val="3577894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dirty="0"/>
              <a:t>LHC Tunnel Ventilation (SAS-P5R)</a:t>
            </a:r>
            <a:endParaRPr lang="en-GB" dirty="0"/>
          </a:p>
        </p:txBody>
      </p:sp>
      <p:sp>
        <p:nvSpPr>
          <p:cNvPr id="3" name="Content Placeholder 2"/>
          <p:cNvSpPr>
            <a:spLocks noGrp="1"/>
          </p:cNvSpPr>
          <p:nvPr>
            <p:ph idx="1"/>
          </p:nvPr>
        </p:nvSpPr>
        <p:spPr>
          <a:xfrm>
            <a:off x="1067225" y="2560042"/>
            <a:ext cx="20589107" cy="10303486"/>
          </a:xfrm>
        </p:spPr>
        <p:txBody>
          <a:bodyPr>
            <a:normAutofit/>
          </a:bodyPr>
          <a:lstStyle/>
          <a:p>
            <a:pPr lvl="1"/>
            <a:endParaRPr lang="en-GB" sz="3200" dirty="0"/>
          </a:p>
          <a:p>
            <a:pPr lvl="1"/>
            <a:endParaRPr lang="en-GB" dirty="0"/>
          </a:p>
          <a:p>
            <a:endParaRPr lang="pt-PT" dirty="0"/>
          </a:p>
          <a:p>
            <a:pPr lvl="1"/>
            <a:endParaRPr lang="pt-PT" dirty="0"/>
          </a:p>
          <a:p>
            <a:pPr lvl="1"/>
            <a:endParaRPr lang="pt-PT" dirty="0"/>
          </a:p>
          <a:p>
            <a:pPr lvl="1"/>
            <a:endParaRPr lang="en-GB" dirty="0"/>
          </a:p>
        </p:txBody>
      </p:sp>
      <p:pic>
        <p:nvPicPr>
          <p:cNvPr id="12" name="Picture 11">
            <a:extLst>
              <a:ext uri="{FF2B5EF4-FFF2-40B4-BE49-F238E27FC236}">
                <a16:creationId xmlns:a16="http://schemas.microsoft.com/office/drawing/2014/main" id="{E29D630D-5C4B-41A1-AC4F-58CDF9E1C825}"/>
              </a:ext>
            </a:extLst>
          </p:cNvPr>
          <p:cNvPicPr>
            <a:picLocks noChangeAspect="1"/>
          </p:cNvPicPr>
          <p:nvPr/>
        </p:nvPicPr>
        <p:blipFill rotWithShape="1">
          <a:blip r:embed="rId2"/>
          <a:srcRect r="636"/>
          <a:stretch/>
        </p:blipFill>
        <p:spPr>
          <a:xfrm>
            <a:off x="2807197" y="2594626"/>
            <a:ext cx="15654914" cy="9043964"/>
          </a:xfrm>
          <a:prstGeom prst="rect">
            <a:avLst/>
          </a:prstGeom>
        </p:spPr>
      </p:pic>
      <p:sp>
        <p:nvSpPr>
          <p:cNvPr id="20" name="Text Box 26">
            <a:extLst>
              <a:ext uri="{FF2B5EF4-FFF2-40B4-BE49-F238E27FC236}">
                <a16:creationId xmlns:a16="http://schemas.microsoft.com/office/drawing/2014/main" id="{7F450439-961A-4466-B046-26FF1CC97AF5}"/>
              </a:ext>
            </a:extLst>
          </p:cNvPr>
          <p:cNvSpPr txBox="1"/>
          <p:nvPr/>
        </p:nvSpPr>
        <p:spPr>
          <a:xfrm>
            <a:off x="5111452" y="3239665"/>
            <a:ext cx="2476463" cy="546271"/>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GB" sz="1800" kern="14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9000 m</a:t>
            </a:r>
            <a:r>
              <a:rPr lang="en-GB" sz="1800" kern="1400" baseline="30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n-GB" sz="18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/h</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79BEBF58-3475-4E33-B0CE-7AEF35CC6D51}"/>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8" name="TextBox 7">
            <a:extLst>
              <a:ext uri="{FF2B5EF4-FFF2-40B4-BE49-F238E27FC236}">
                <a16:creationId xmlns:a16="http://schemas.microsoft.com/office/drawing/2014/main" id="{F587BB64-99E8-4452-978B-D0328EFD984C}"/>
              </a:ext>
            </a:extLst>
          </p:cNvPr>
          <p:cNvSpPr txBox="1"/>
          <p:nvPr/>
        </p:nvSpPr>
        <p:spPr>
          <a:xfrm>
            <a:off x="10779727" y="2582883"/>
            <a:ext cx="1164101" cy="584775"/>
          </a:xfrm>
          <a:prstGeom prst="rect">
            <a:avLst/>
          </a:prstGeom>
          <a:solidFill>
            <a:schemeClr val="bg1"/>
          </a:solidFill>
        </p:spPr>
        <p:txBody>
          <a:bodyPr wrap="none" rtlCol="0">
            <a:spAutoFit/>
          </a:bodyPr>
          <a:lstStyle/>
          <a:p>
            <a:r>
              <a:rPr lang="fr-FR" sz="3200" dirty="0"/>
              <a:t>R571</a:t>
            </a:r>
          </a:p>
        </p:txBody>
      </p:sp>
    </p:spTree>
    <p:extLst>
      <p:ext uri="{BB962C8B-B14F-4D97-AF65-F5344CB8AC3E}">
        <p14:creationId xmlns:p14="http://schemas.microsoft.com/office/powerpoint/2010/main" val="1578389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18543-6135-42DB-951A-CE16ECEB25AE}"/>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C4A5A31-1FF8-4245-880C-8B9A104DA1D6}"/>
              </a:ext>
            </a:extLst>
          </p:cNvPr>
          <p:cNvSpPr>
            <a:spLocks noGrp="1"/>
          </p:cNvSpPr>
          <p:nvPr>
            <p:ph idx="1"/>
          </p:nvPr>
        </p:nvSpPr>
        <p:spPr>
          <a:xfrm>
            <a:off x="1493882" y="1889803"/>
            <a:ext cx="19332499" cy="11457073"/>
          </a:xfrm>
        </p:spPr>
        <p:txBody>
          <a:bodyPr>
            <a:normAutofit fontScale="77500" lnSpcReduction="20000"/>
          </a:bodyPr>
          <a:lstStyle/>
          <a:p>
            <a:r>
              <a:rPr lang="en-US" dirty="0"/>
              <a:t>The HL core construction require removing the cables that if not will be destroyed by the excavation itself</a:t>
            </a:r>
          </a:p>
          <a:p>
            <a:r>
              <a:rPr lang="en-US" dirty="0"/>
              <a:t>The HL machine lay-out require different and many more cable then before </a:t>
            </a:r>
          </a:p>
          <a:p>
            <a:r>
              <a:rPr lang="en-US" dirty="0"/>
              <a:t>The future lay-out is very different from the present LHC one and it calls for  a new cable trays approach</a:t>
            </a:r>
          </a:p>
          <a:p>
            <a:r>
              <a:rPr lang="en-US" dirty="0"/>
              <a:t>HL-LHC and WP15 is always </a:t>
            </a:r>
            <a:r>
              <a:rPr lang="en-US" dirty="0">
                <a:solidFill>
                  <a:schemeClr val="tx1">
                    <a:lumMod val="65000"/>
                    <a:lumOff val="35000"/>
                  </a:schemeClr>
                </a:solidFill>
              </a:rPr>
              <a:t>available to actively discuss any options and request that could come from the experiments in order to determine which are the technical possibilities and</a:t>
            </a:r>
            <a:r>
              <a:rPr lang="en-US" dirty="0"/>
              <a:t> best global optimization</a:t>
            </a:r>
          </a:p>
          <a:p>
            <a:endParaRPr lang="en-US" dirty="0"/>
          </a:p>
          <a:p>
            <a:r>
              <a:rPr lang="en-US" dirty="0"/>
              <a:t>For more information</a:t>
            </a:r>
          </a:p>
          <a:p>
            <a:pPr lvl="1"/>
            <a:r>
              <a:rPr lang="en-US" dirty="0"/>
              <a:t>core construction reference HL-LHC integration meeting 24/04/2020 https://indico.cern.ch/event/897887/</a:t>
            </a:r>
          </a:p>
          <a:p>
            <a:pPr lvl="1"/>
            <a:r>
              <a:rPr lang="en-GB" dirty="0"/>
              <a:t>HL-LHC de-cabling and re-cabling campaigns of LSS1 and LSS5 EDMS 2378603</a:t>
            </a:r>
            <a:endParaRPr lang="en-US" dirty="0"/>
          </a:p>
          <a:p>
            <a:pPr lvl="1"/>
            <a:endParaRPr lang="en-US" dirty="0"/>
          </a:p>
        </p:txBody>
      </p:sp>
      <p:sp>
        <p:nvSpPr>
          <p:cNvPr id="5" name="Slide Number Placeholder 4">
            <a:extLst>
              <a:ext uri="{FF2B5EF4-FFF2-40B4-BE49-F238E27FC236}">
                <a16:creationId xmlns:a16="http://schemas.microsoft.com/office/drawing/2014/main" id="{1DCBE229-E8C1-4BE8-8EAB-8C47233EDE4A}"/>
              </a:ext>
            </a:extLst>
          </p:cNvPr>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277217919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Integration" id="{A29532B7-A0DF-4973-894C-11E961ACA970}" vid="{3568402F-AE79-41DB-8182-EB2668257C98}"/>
    </a:ext>
  </a:extLst>
</a:theme>
</file>

<file path=ppt/theme/theme2.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B17B7F7B323F3408D3954C86C58B592" ma:contentTypeVersion="7" ma:contentTypeDescription="Create a new document." ma:contentTypeScope="" ma:versionID="6fde99ad5d8d128f281ab1195001f047">
  <xsd:schema xmlns:xsd="http://www.w3.org/2001/XMLSchema" xmlns:xs="http://www.w3.org/2001/XMLSchema" xmlns:p="http://schemas.microsoft.com/office/2006/metadata/properties" xmlns:ns3="febce9c3-3f69-4812-9ada-3ae4b2efce8d" xmlns:ns4="497fa31c-ae67-41e5-8b4f-0e9ccbaeb8b4" targetNamespace="http://schemas.microsoft.com/office/2006/metadata/properties" ma:root="true" ma:fieldsID="d70b5209460ce848a06abc814cd401fc" ns3:_="" ns4:_="">
    <xsd:import namespace="febce9c3-3f69-4812-9ada-3ae4b2efce8d"/>
    <xsd:import namespace="497fa31c-ae67-41e5-8b4f-0e9ccbaeb8b4"/>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bce9c3-3f69-4812-9ada-3ae4b2efce8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97fa31c-ae67-41e5-8b4f-0e9ccbaeb8b4"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EFC234-6D02-476D-A9EA-17EF77BB67B6}">
  <ds:schemaRefs>
    <ds:schemaRef ds:uri="http://purl.org/dc/elements/1.1/"/>
    <ds:schemaRef ds:uri="http://schemas.microsoft.com/office/infopath/2007/PartnerControls"/>
    <ds:schemaRef ds:uri="http://schemas.microsoft.com/office/2006/metadata/properties"/>
    <ds:schemaRef ds:uri="febce9c3-3f69-4812-9ada-3ae4b2efce8d"/>
    <ds:schemaRef ds:uri="http://schemas.microsoft.com/office/2006/documentManagement/types"/>
    <ds:schemaRef ds:uri="http://purl.org/dc/terms/"/>
    <ds:schemaRef ds:uri="http://schemas.openxmlformats.org/package/2006/metadata/core-properties"/>
    <ds:schemaRef ds:uri="497fa31c-ae67-41e5-8b4f-0e9ccbaeb8b4"/>
    <ds:schemaRef ds:uri="http://www.w3.org/XML/1998/namespace"/>
    <ds:schemaRef ds:uri="http://purl.org/dc/dcmitype/"/>
  </ds:schemaRefs>
</ds:datastoreItem>
</file>

<file path=customXml/itemProps2.xml><?xml version="1.0" encoding="utf-8"?>
<ds:datastoreItem xmlns:ds="http://schemas.openxmlformats.org/officeDocument/2006/customXml" ds:itemID="{E9C9C489-07BC-47F5-BF39-05212F142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bce9c3-3f69-4812-9ada-3ae4b2efce8d"/>
    <ds:schemaRef ds:uri="497fa31c-ae67-41e5-8b4f-0e9ccbaeb8b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A9B3E9-643C-4BFB-92EB-A10FBEB5BEE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52275</TotalTime>
  <Words>931</Words>
  <Application>Microsoft Office PowerPoint</Application>
  <PresentationFormat>Custom</PresentationFormat>
  <Paragraphs>176</Paragraphs>
  <Slides>14</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Wingdings</vt:lpstr>
      <vt:lpstr>Thème Office</vt:lpstr>
      <vt:lpstr>1_Thème Office</vt:lpstr>
      <vt:lpstr>LS3: de-cabling and cabling in LSS1 and LSS5</vt:lpstr>
      <vt:lpstr>The reasons</vt:lpstr>
      <vt:lpstr>HL-LHC Vertical Cores – Scope and Geometry</vt:lpstr>
      <vt:lpstr>PowerPoint Presentation</vt:lpstr>
      <vt:lpstr>Set-up of Civil Engineering SAS for the core drilling</vt:lpstr>
      <vt:lpstr>LHC Tunnel Ventilation (SAS-P1)</vt:lpstr>
      <vt:lpstr>LHC Tunnel Ventilation (SAS-P5L)</vt:lpstr>
      <vt:lpstr>LHC Tunnel Ventilation (SAS-P5R)</vt:lpstr>
      <vt:lpstr>Summary</vt:lpstr>
      <vt:lpstr>Spare slides  some images of complex areas  </vt:lpstr>
      <vt:lpstr>PowerPoint Presentation</vt:lpstr>
      <vt:lpstr>DCM-DFX</vt:lpstr>
      <vt:lpstr>TAXN-ZDC</vt:lpstr>
      <vt:lpstr>DFM-D2</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Integration Meeting WXX 11T+TCLD Integration P7</dc:title>
  <dc:creator>Maria Amparo Gonzalez De La Aleja Cabana</dc:creator>
  <cp:lastModifiedBy>Paolo Fessia</cp:lastModifiedBy>
  <cp:revision>1494</cp:revision>
  <cp:lastPrinted>2018-07-17T11:57:15Z</cp:lastPrinted>
  <dcterms:created xsi:type="dcterms:W3CDTF">2017-08-01T14:41:34Z</dcterms:created>
  <dcterms:modified xsi:type="dcterms:W3CDTF">2020-10-14T12:51:46Z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0x0101004B17B7F7B323F3408D3954C86C58B592</vt:lpwstr>
  </property>
</Properties>
</file>