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9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20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notesSlides/notesSlide21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drawings/drawing1.xml" ContentType="application/vnd.openxmlformats-officedocument.drawingml.chartshapes+xml"/>
  <Override PartName="/ppt/notesSlides/notesSlide22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1"/>
  </p:notesMasterIdLst>
  <p:handoutMasterIdLst>
    <p:handoutMasterId r:id="rId42"/>
  </p:handoutMasterIdLst>
  <p:sldIdLst>
    <p:sldId id="256" r:id="rId2"/>
    <p:sldId id="306" r:id="rId3"/>
    <p:sldId id="307" r:id="rId4"/>
    <p:sldId id="308" r:id="rId5"/>
    <p:sldId id="309" r:id="rId6"/>
    <p:sldId id="310" r:id="rId7"/>
    <p:sldId id="266" r:id="rId8"/>
    <p:sldId id="295" r:id="rId9"/>
    <p:sldId id="298" r:id="rId10"/>
    <p:sldId id="263" r:id="rId11"/>
    <p:sldId id="259" r:id="rId12"/>
    <p:sldId id="296" r:id="rId13"/>
    <p:sldId id="302" r:id="rId14"/>
    <p:sldId id="311" r:id="rId15"/>
    <p:sldId id="312" r:id="rId16"/>
    <p:sldId id="260" r:id="rId17"/>
    <p:sldId id="262" r:id="rId18"/>
    <p:sldId id="330" r:id="rId19"/>
    <p:sldId id="331" r:id="rId20"/>
    <p:sldId id="332" r:id="rId21"/>
    <p:sldId id="340" r:id="rId22"/>
    <p:sldId id="334" r:id="rId23"/>
    <p:sldId id="335" r:id="rId24"/>
    <p:sldId id="274" r:id="rId25"/>
    <p:sldId id="275" r:id="rId26"/>
    <p:sldId id="276" r:id="rId27"/>
    <p:sldId id="313" r:id="rId28"/>
    <p:sldId id="279" r:id="rId29"/>
    <p:sldId id="290" r:id="rId30"/>
    <p:sldId id="278" r:id="rId31"/>
    <p:sldId id="314" r:id="rId32"/>
    <p:sldId id="287" r:id="rId33"/>
    <p:sldId id="339" r:id="rId34"/>
    <p:sldId id="289" r:id="rId35"/>
    <p:sldId id="317" r:id="rId36"/>
    <p:sldId id="297" r:id="rId37"/>
    <p:sldId id="329" r:id="rId38"/>
    <p:sldId id="316" r:id="rId39"/>
    <p:sldId id="291" r:id="rId40"/>
  </p:sldIdLst>
  <p:sldSz cx="9144000" cy="6858000" type="screen4x3"/>
  <p:notesSz cx="6669088" cy="9926638"/>
  <p:custDataLst>
    <p:tags r:id="rId4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ris Chromek-Burckhart" initials="DCB" lastIdx="14" clrIdx="0">
    <p:extLst>
      <p:ext uri="{19B8F6BF-5375-455C-9EA6-DF929625EA0E}">
        <p15:presenceInfo xmlns:p15="http://schemas.microsoft.com/office/powerpoint/2012/main" userId="Doris Chromek-Burckhar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981" autoAdjust="0"/>
    <p:restoredTop sz="79188" autoAdjust="0"/>
  </p:normalViewPr>
  <p:slideViewPr>
    <p:cSldViewPr snapToGrid="0" snapToObjects="1">
      <p:cViewPr varScale="1">
        <p:scale>
          <a:sx n="51" d="100"/>
          <a:sy n="51" d="100"/>
        </p:scale>
        <p:origin x="1328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gs" Target="tags/tag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pivotSource>
    <c:name>[Chart in Microsoft PowerPoint]MP evolution!PivotTable40</c:name>
    <c:fmtId val="-1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/>
              <a:t>Evolution of the Members</a:t>
            </a:r>
            <a:r>
              <a:rPr lang="en-US" sz="1200" baseline="0"/>
              <a:t> of the Personnel</a:t>
            </a:r>
            <a:endParaRPr lang="en-US" sz="12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 w="28575" cap="rnd">
            <a:solidFill>
              <a:schemeClr val="accent2"/>
            </a:solidFill>
            <a:round/>
          </a:ln>
          <a:effectLst/>
        </c:spPr>
        <c:marker>
          <c:symbol val="circle"/>
          <c:size val="5"/>
          <c:spPr>
            <a:solidFill>
              <a:schemeClr val="accent2"/>
            </a:solidFill>
            <a:ln w="9525">
              <a:solidFill>
                <a:schemeClr val="accent2"/>
              </a:solidFill>
            </a:ln>
            <a:effectLst/>
          </c:spPr>
        </c:marker>
        <c:dLbl>
          <c:idx val="0"/>
          <c:numFmt formatCode="#,##0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accent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1"/>
          </a:solidFill>
          <a:ln w="28575" cap="rnd">
            <a:solidFill>
              <a:schemeClr val="accent2"/>
            </a:solidFill>
            <a:round/>
          </a:ln>
          <a:effectLst/>
        </c:spPr>
        <c:marker>
          <c:symbol val="circle"/>
          <c:size val="5"/>
          <c:spPr>
            <a:solidFill>
              <a:schemeClr val="accent2"/>
            </a:solidFill>
            <a:ln w="9525">
              <a:solidFill>
                <a:schemeClr val="accent2"/>
              </a:solidFill>
            </a:ln>
            <a:effectLst/>
          </c:spPr>
        </c:marker>
        <c:dLbl>
          <c:idx val="0"/>
          <c:numFmt formatCode="#,##0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accent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1"/>
          </a:solidFill>
          <a:ln w="28575" cap="rnd">
            <a:solidFill>
              <a:schemeClr val="accent2"/>
            </a:solidFill>
            <a:round/>
          </a:ln>
          <a:effectLst/>
        </c:spPr>
        <c:marker>
          <c:symbol val="circle"/>
          <c:size val="5"/>
          <c:spPr>
            <a:solidFill>
              <a:schemeClr val="accent2"/>
            </a:solidFill>
            <a:ln w="9525">
              <a:solidFill>
                <a:schemeClr val="accent2"/>
              </a:solidFill>
            </a:ln>
            <a:effectLst/>
          </c:spPr>
        </c:marker>
        <c:dLbl>
          <c:idx val="0"/>
          <c:numFmt formatCode="#,##0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accent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'MP evolution'!$O$51</c:f>
              <c:strCache>
                <c:ptCount val="1"/>
                <c:pt idx="0">
                  <c:v>relative evolution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'MP evolution'!$M$52:$M$58</c:f>
              <c:strCach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strCache>
            </c:strRef>
          </c:cat>
          <c:val>
            <c:numRef>
              <c:f>'MP evolution'!$O$52:$O$58</c:f>
              <c:numCache>
                <c:formatCode>0.0%</c:formatCode>
                <c:ptCount val="6"/>
                <c:pt idx="1">
                  <c:v>4.2188698542572234E-2</c:v>
                </c:pt>
                <c:pt idx="2">
                  <c:v>3.4592737978410205E-2</c:v>
                </c:pt>
                <c:pt idx="3">
                  <c:v>3.9364477116433483E-2</c:v>
                </c:pt>
                <c:pt idx="4">
                  <c:v>2.3385808806753366E-2</c:v>
                </c:pt>
                <c:pt idx="5">
                  <c:v>-1.5605841043361945E-2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00-4B49-B62C-8459B62189C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409061592"/>
        <c:axId val="409057328"/>
      </c:barChart>
      <c:lineChart>
        <c:grouping val="standard"/>
        <c:varyColors val="0"/>
        <c:ser>
          <c:idx val="0"/>
          <c:order val="0"/>
          <c:tx>
            <c:strRef>
              <c:f>'MP evolution'!$N$51</c:f>
              <c:strCache>
                <c:ptCount val="1"/>
                <c:pt idx="0">
                  <c:v>headcount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accent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'MP evolution'!$M$52:$M$58</c:f>
              <c:strCach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strCache>
            </c:strRef>
          </c:cat>
          <c:val>
            <c:numRef>
              <c:f>'MP evolution'!$N$52:$N$58</c:f>
              <c:numCache>
                <c:formatCode>General</c:formatCode>
                <c:ptCount val="6"/>
                <c:pt idx="0">
                  <c:v>15644</c:v>
                </c:pt>
                <c:pt idx="1">
                  <c:v>16304</c:v>
                </c:pt>
                <c:pt idx="2">
                  <c:v>16868</c:v>
                </c:pt>
                <c:pt idx="3">
                  <c:v>17532</c:v>
                </c:pt>
                <c:pt idx="4">
                  <c:v>17942</c:v>
                </c:pt>
                <c:pt idx="5">
                  <c:v>17662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00-4B49-B62C-8459B62189C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02472968"/>
        <c:axId val="702466736"/>
      </c:lineChart>
      <c:catAx>
        <c:axId val="409061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9057328"/>
        <c:crosses val="autoZero"/>
        <c:auto val="1"/>
        <c:lblAlgn val="ctr"/>
        <c:lblOffset val="100"/>
        <c:noMultiLvlLbl val="0"/>
      </c:catAx>
      <c:valAx>
        <c:axId val="409057328"/>
        <c:scaling>
          <c:orientation val="minMax"/>
          <c:max val="6.0000000000000012E-2"/>
          <c:min val="-2.0000000000000004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9061592"/>
        <c:crosses val="autoZero"/>
        <c:crossBetween val="between"/>
      </c:valAx>
      <c:valAx>
        <c:axId val="702466736"/>
        <c:scaling>
          <c:orientation val="minMax"/>
          <c:min val="0"/>
        </c:scaling>
        <c:delete val="0"/>
        <c:axPos val="r"/>
        <c:numFmt formatCode="#,##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2472968"/>
        <c:crosses val="max"/>
        <c:crossBetween val="between"/>
      </c:valAx>
      <c:catAx>
        <c:axId val="7024729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0246673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pivotSource>
    <c:name>[graphs_presentation_TREF_2019.xlsx]MP evolution!PivotTable27</c:name>
    <c:fmtId val="-1"/>
  </c:pivotSource>
  <c:chart>
    <c:autoTitleDeleted val="1"/>
    <c:pivotFmts>
      <c:pivotFmt>
        <c:idx val="0"/>
        <c:spPr>
          <a:solidFill>
            <a:schemeClr val="accent1"/>
          </a:solidFill>
          <a:ln w="19050"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 w="19050"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4"/>
          </a:solidFill>
          <a:ln w="19050">
            <a:noFill/>
          </a:ln>
          <a:effectLst/>
        </c:spPr>
        <c:dLbl>
          <c:idx val="0"/>
          <c:layout>
            <c:manualLayout>
              <c:x val="-4.7713717693836977E-2"/>
              <c:y val="0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7.9522862823061622E-3"/>
              <c:y val="-1.4035087719298246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2"/>
          </a:solidFill>
          <a:ln w="19050">
            <a:noFill/>
          </a:ln>
          <a:effectLst/>
        </c:spPr>
        <c:dLbl>
          <c:idx val="0"/>
          <c:layout>
            <c:manualLayout>
              <c:x val="5.3015241882041087E-3"/>
              <c:y val="1.052631578947362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3"/>
          </a:solidFill>
          <a:ln w="19050">
            <a:noFill/>
          </a:ln>
          <a:effectLst/>
        </c:spPr>
        <c:dLbl>
          <c:idx val="0"/>
          <c:layout>
            <c:manualLayout>
              <c:x val="0"/>
              <c:y val="3.1578947368421054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5"/>
          </a:solidFill>
          <a:ln w="19050">
            <a:noFill/>
          </a:ln>
          <a:effectLst/>
        </c:spPr>
        <c:dLbl>
          <c:idx val="0"/>
          <c:layout>
            <c:manualLayout>
              <c:x val="9.5427435387673953E-2"/>
              <c:y val="-0.1157894736842105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1"/>
          </a:solidFill>
          <a:ln w="19050"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spPr>
          <a:solidFill>
            <a:schemeClr val="accent4"/>
          </a:solidFill>
          <a:ln w="19050">
            <a:noFill/>
          </a:ln>
          <a:effectLst/>
        </c:spPr>
        <c:dLbl>
          <c:idx val="0"/>
          <c:layout>
            <c:manualLayout>
              <c:x val="-4.7713717693836977E-2"/>
              <c:y val="0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7.9522862823061622E-3"/>
              <c:y val="-1.4035087719298246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spPr>
          <a:solidFill>
            <a:schemeClr val="accent2"/>
          </a:solidFill>
          <a:ln w="19050">
            <a:noFill/>
          </a:ln>
          <a:effectLst/>
        </c:spPr>
        <c:dLbl>
          <c:idx val="0"/>
          <c:layout>
            <c:manualLayout>
              <c:x val="5.3015241882041087E-3"/>
              <c:y val="1.052631578947362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"/>
        <c:spPr>
          <a:solidFill>
            <a:schemeClr val="accent3"/>
          </a:solidFill>
          <a:ln w="19050">
            <a:noFill/>
          </a:ln>
          <a:effectLst/>
        </c:spPr>
        <c:dLbl>
          <c:idx val="0"/>
          <c:layout>
            <c:manualLayout>
              <c:x val="0"/>
              <c:y val="3.1578947368421054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9.5427435387673953E-2"/>
              <c:y val="-0.1157894736842105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"/>
        <c:spPr>
          <a:solidFill>
            <a:schemeClr val="accent1"/>
          </a:solidFill>
          <a:ln w="19050"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"/>
        <c:spPr>
          <a:solidFill>
            <a:schemeClr val="accent4"/>
          </a:solidFill>
          <a:ln w="19050">
            <a:noFill/>
          </a:ln>
          <a:effectLst/>
        </c:spPr>
        <c:dLbl>
          <c:idx val="0"/>
          <c:layout>
            <c:manualLayout>
              <c:x val="-4.7713717693836977E-2"/>
              <c:y val="0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7.9522862823061622E-3"/>
              <c:y val="-1.4035087719298246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"/>
        <c:spPr>
          <a:solidFill>
            <a:schemeClr val="accent2"/>
          </a:solidFill>
          <a:ln w="19050">
            <a:noFill/>
          </a:ln>
          <a:effectLst/>
        </c:spPr>
        <c:dLbl>
          <c:idx val="0"/>
          <c:layout>
            <c:manualLayout>
              <c:x val="5.3015241882041087E-3"/>
              <c:y val="1.052631578947362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"/>
        <c:spPr>
          <a:solidFill>
            <a:schemeClr val="accent3"/>
          </a:solidFill>
          <a:ln w="19050">
            <a:noFill/>
          </a:ln>
          <a:effectLst/>
        </c:spPr>
        <c:dLbl>
          <c:idx val="0"/>
          <c:layout>
            <c:manualLayout>
              <c:x val="0"/>
              <c:y val="3.1578947368421054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8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9.5427435387673953E-2"/>
              <c:y val="-0.1157894736842105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pieChart>
        <c:varyColors val="1"/>
        <c:ser>
          <c:idx val="0"/>
          <c:order val="0"/>
          <c:tx>
            <c:strRef>
              <c:f>'MP evolution'!$N$4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6A1-4777-ACE1-56F7A13766C8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6A1-4777-ACE1-56F7A13766C8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6A1-4777-ACE1-56F7A13766C8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6A1-4777-ACE1-56F7A13766C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46A1-4777-ACE1-56F7A13766C8}"/>
              </c:ext>
            </c:extLst>
          </c:dPt>
          <c:dLbls>
            <c:dLbl>
              <c:idx val="0"/>
              <c:layout>
                <c:manualLayout>
                  <c:x val="-4.7713717693836977E-2"/>
                  <c:y val="0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6A1-4777-ACE1-56F7A13766C8}"/>
                </c:ext>
              </c:extLst>
            </c:dLbl>
            <c:dLbl>
              <c:idx val="1"/>
              <c:layout>
                <c:manualLayout>
                  <c:x val="7.9522862823061622E-3"/>
                  <c:y val="-1.403508771929824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46A1-4777-ACE1-56F7A13766C8}"/>
                </c:ext>
              </c:extLst>
            </c:dLbl>
            <c:dLbl>
              <c:idx val="2"/>
              <c:layout>
                <c:manualLayout>
                  <c:x val="5.3015241882041087E-3"/>
                  <c:y val="1.052631578947362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46A1-4777-ACE1-56F7A13766C8}"/>
                </c:ext>
              </c:extLst>
            </c:dLbl>
            <c:dLbl>
              <c:idx val="3"/>
              <c:layout>
                <c:manualLayout>
                  <c:x val="0"/>
                  <c:y val="3.157894736842105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46A1-4777-ACE1-56F7A13766C8}"/>
                </c:ext>
              </c:extLst>
            </c:dLbl>
            <c:dLbl>
              <c:idx val="4"/>
              <c:layout>
                <c:manualLayout>
                  <c:x val="9.5427435387673953E-2"/>
                  <c:y val="-0.1157894736842105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46A1-4777-ACE1-56F7A13766C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'MP evolution'!$M$5:$M$10</c:f>
              <c:strCache>
                <c:ptCount val="5"/>
                <c:pt idx="0">
                  <c:v>Staff Members</c:v>
                </c:pt>
                <c:pt idx="1">
                  <c:v>Fellows</c:v>
                </c:pt>
                <c:pt idx="2">
                  <c:v>MPA (excl. Users and MPA Training)</c:v>
                </c:pt>
                <c:pt idx="3">
                  <c:v>MPA training</c:v>
                </c:pt>
                <c:pt idx="4">
                  <c:v>Users</c:v>
                </c:pt>
              </c:strCache>
            </c:strRef>
          </c:cat>
          <c:val>
            <c:numRef>
              <c:f>'MP evolution'!$N$5:$N$10</c:f>
              <c:numCache>
                <c:formatCode>General</c:formatCode>
                <c:ptCount val="5"/>
                <c:pt idx="0">
                  <c:v>2660</c:v>
                </c:pt>
                <c:pt idx="1">
                  <c:v>770</c:v>
                </c:pt>
                <c:pt idx="2">
                  <c:v>1285</c:v>
                </c:pt>
                <c:pt idx="3">
                  <c:v>520</c:v>
                </c:pt>
                <c:pt idx="4">
                  <c:v>12427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6A1-4777-ACE1-56F7A13766C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pivotSource>
    <c:name>[graphs_presentation_TREF_2019.xlsx]MP evolution!PivotTable28</c:name>
    <c:fmtId val="-1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/>
              <a:t>Members of the Personnel by Status and</a:t>
            </a:r>
            <a:r>
              <a:rPr lang="en-US" sz="1200" baseline="0"/>
              <a:t> ratio staff:non-staff, 31.12.2019</a:t>
            </a:r>
            <a:endParaRPr lang="en-US" sz="12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circle"/>
          <c:size val="5"/>
          <c:spPr>
            <a:solidFill>
              <a:schemeClr val="tx1"/>
            </a:solidFill>
            <a:ln w="9525">
              <a:noFill/>
            </a:ln>
            <a:effectLst/>
          </c:spPr>
        </c:marker>
      </c:pivotFmt>
      <c:pivotFmt>
        <c:idx val="2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</c:pivotFmt>
      <c:pivotFmt>
        <c:idx val="3"/>
        <c:spPr>
          <a:solidFill>
            <a:schemeClr val="accent1"/>
          </a:solidFill>
          <a:ln w="28575" cap="rnd">
            <a:noFill/>
            <a:round/>
          </a:ln>
          <a:effectLst/>
        </c:spPr>
      </c:pivotFmt>
      <c:pivotFmt>
        <c:idx val="4"/>
      </c:pivotFmt>
      <c:pivotFmt>
        <c:idx val="5"/>
        <c:marker>
          <c:symbol val="diamond"/>
          <c:size val="7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dLbl>
          <c:idx val="0"/>
          <c:numFmt formatCode="#,##0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in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dLbl>
          <c:idx val="0"/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dLbl>
          <c:idx val="0"/>
          <c:layout>
            <c:manualLayout>
              <c:x val="-3.8223862481464298E-17"/>
              <c:y val="3.1329856854963082E-3"/>
            </c:manualLayout>
          </c:layout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dLbl>
          <c:idx val="0"/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spPr>
          <a:solidFill>
            <a:schemeClr val="accent4"/>
          </a:solidFill>
          <a:ln>
            <a:noFill/>
          </a:ln>
          <a:effectLst/>
        </c:spPr>
        <c:dLbl>
          <c:idx val="0"/>
          <c:layout>
            <c:manualLayout>
              <c:x val="0"/>
              <c:y val="0.10554089709762519"/>
            </c:manualLayout>
          </c:layout>
          <c:numFmt formatCode="#,##0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"/>
        <c:spPr>
          <a:solidFill>
            <a:schemeClr val="accent2"/>
          </a:solidFill>
          <a:ln>
            <a:noFill/>
          </a:ln>
          <a:effectLst/>
        </c:spPr>
      </c:pivotFmt>
      <c:pivotFmt>
        <c:idx val="12"/>
        <c:spPr>
          <a:solidFill>
            <a:schemeClr val="accent3"/>
          </a:solidFill>
          <a:ln>
            <a:noFill/>
          </a:ln>
          <a:effectLst/>
        </c:spPr>
      </c:pivotFmt>
      <c:pivotFmt>
        <c:idx val="13"/>
        <c:spPr>
          <a:solidFill>
            <a:schemeClr val="accent5"/>
          </a:solidFill>
          <a:ln>
            <a:noFill/>
          </a:ln>
          <a:effectLst/>
        </c:spPr>
      </c:pivotFmt>
      <c:pivotFmt>
        <c:idx val="14"/>
        <c:spPr>
          <a:solidFill>
            <a:schemeClr val="accent1"/>
          </a:solidFill>
          <a:ln>
            <a:noFill/>
          </a:ln>
          <a:effectLst/>
        </c:spPr>
      </c:pivotFmt>
      <c:pivotFmt>
        <c:idx val="15"/>
        <c:spPr>
          <a:solidFill>
            <a:schemeClr val="accent1"/>
          </a:solidFill>
          <a:ln>
            <a:noFill/>
          </a:ln>
          <a:effectLst/>
        </c:spPr>
        <c:dLbl>
          <c:idx val="0"/>
          <c:numFmt formatCode="#,##0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numFmt formatCode="#,##0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"/>
        <c:spPr>
          <a:solidFill>
            <a:schemeClr val="accent4"/>
          </a:solidFill>
          <a:ln>
            <a:noFill/>
          </a:ln>
          <a:effectLst/>
        </c:spPr>
        <c:dLbl>
          <c:idx val="0"/>
          <c:layout>
            <c:manualLayout>
              <c:x val="0"/>
              <c:y val="0.10554089709762519"/>
            </c:manualLayout>
          </c:layout>
          <c:numFmt formatCode="#,##0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8"/>
        <c:spPr>
          <a:solidFill>
            <a:schemeClr val="accent2"/>
          </a:solidFill>
          <a:ln>
            <a:noFill/>
          </a:ln>
          <a:effectLst/>
        </c:spPr>
      </c:pivotFmt>
      <c:pivotFmt>
        <c:idx val="19"/>
        <c:spPr>
          <a:solidFill>
            <a:schemeClr val="accent3"/>
          </a:solidFill>
          <a:ln>
            <a:noFill/>
          </a:ln>
          <a:effectLst/>
        </c:spPr>
      </c:pivotFmt>
      <c:pivotFmt>
        <c:idx val="20"/>
        <c:spPr>
          <a:solidFill>
            <a:schemeClr val="accent5"/>
          </a:solidFill>
          <a:ln>
            <a:noFill/>
          </a:ln>
          <a:effectLst/>
        </c:spPr>
      </c:pivotFmt>
      <c:pivotFmt>
        <c:idx val="21"/>
        <c:spPr>
          <a:solidFill>
            <a:schemeClr val="accent1"/>
          </a:solidFill>
          <a:ln w="28575" cap="rnd">
            <a:noFill/>
            <a:round/>
          </a:ln>
          <a:effectLst/>
        </c:spPr>
        <c:marker>
          <c:symbol val="diamond"/>
          <c:size val="7"/>
          <c:spPr>
            <a:solidFill>
              <a:schemeClr val="tx1"/>
            </a:solidFill>
            <a:ln w="9525">
              <a:noFill/>
            </a:ln>
            <a:effectLst/>
          </c:spPr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numFmt formatCode="#,##0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3"/>
        <c:spPr>
          <a:solidFill>
            <a:schemeClr val="accent4"/>
          </a:solidFill>
          <a:ln>
            <a:noFill/>
          </a:ln>
          <a:effectLst/>
        </c:spPr>
        <c:dLbl>
          <c:idx val="0"/>
          <c:layout>
            <c:manualLayout>
              <c:x val="0"/>
              <c:y val="0.10554089709762519"/>
            </c:manualLayout>
          </c:layout>
          <c:numFmt formatCode="#,##0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4"/>
        <c:spPr>
          <a:solidFill>
            <a:schemeClr val="accent2"/>
          </a:solidFill>
          <a:ln>
            <a:noFill/>
          </a:ln>
          <a:effectLst/>
        </c:spPr>
      </c:pivotFmt>
      <c:pivotFmt>
        <c:idx val="25"/>
        <c:spPr>
          <a:solidFill>
            <a:schemeClr val="accent3"/>
          </a:solidFill>
          <a:ln>
            <a:noFill/>
          </a:ln>
          <a:effectLst/>
        </c:spPr>
      </c:pivotFmt>
      <c:pivotFmt>
        <c:idx val="26"/>
        <c:spPr>
          <a:solidFill>
            <a:schemeClr val="accent5"/>
          </a:solidFill>
          <a:ln>
            <a:noFill/>
          </a:ln>
          <a:effectLst/>
        </c:spPr>
      </c:pivotFmt>
      <c:pivotFmt>
        <c:idx val="27"/>
        <c:spPr>
          <a:solidFill>
            <a:schemeClr val="accent1"/>
          </a:solidFill>
          <a:ln w="28575" cap="rnd">
            <a:noFill/>
            <a:round/>
          </a:ln>
          <a:effectLst/>
        </c:spPr>
        <c:marker>
          <c:symbol val="diamond"/>
          <c:size val="7"/>
          <c:spPr>
            <a:solidFill>
              <a:schemeClr val="tx1"/>
            </a:solidFill>
            <a:ln w="9525">
              <a:noFill/>
            </a:ln>
            <a:effectLst/>
          </c:spPr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'MP evolution'!$N$26</c:f>
              <c:strCache>
                <c:ptCount val="1"/>
                <c:pt idx="0">
                  <c:v>headcount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F5F-4E81-ABE9-1DB0824E2B31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F5F-4E81-ABE9-1DB0824E2B31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F5F-4E81-ABE9-1DB0824E2B31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F5F-4E81-ABE9-1DB0824E2B31}"/>
              </c:ext>
            </c:extLst>
          </c:dPt>
          <c:dLbls>
            <c:dLbl>
              <c:idx val="0"/>
              <c:layout>
                <c:manualLayout>
                  <c:x val="0"/>
                  <c:y val="0.10554089709762519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F5F-4E81-ABE9-1DB0824E2B31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'MP evolution'!$M$27:$M$32</c:f>
              <c:strCache>
                <c:ptCount val="5"/>
                <c:pt idx="0">
                  <c:v>Staff Members</c:v>
                </c:pt>
                <c:pt idx="1">
                  <c:v>Fellows</c:v>
                </c:pt>
                <c:pt idx="2">
                  <c:v>MPA (excl. Users and MPA Training)</c:v>
                </c:pt>
                <c:pt idx="3">
                  <c:v>MPA training</c:v>
                </c:pt>
                <c:pt idx="4">
                  <c:v>Users</c:v>
                </c:pt>
              </c:strCache>
            </c:strRef>
          </c:cat>
          <c:val>
            <c:numRef>
              <c:f>'MP evolution'!$N$27:$N$32</c:f>
              <c:numCache>
                <c:formatCode>General</c:formatCode>
                <c:ptCount val="5"/>
                <c:pt idx="0">
                  <c:v>2660</c:v>
                </c:pt>
                <c:pt idx="1">
                  <c:v>770</c:v>
                </c:pt>
                <c:pt idx="2">
                  <c:v>1285</c:v>
                </c:pt>
                <c:pt idx="3">
                  <c:v>520</c:v>
                </c:pt>
                <c:pt idx="4">
                  <c:v>12427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F5F-4E81-ABE9-1DB0824E2B3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775412664"/>
        <c:axId val="775422176"/>
      </c:barChart>
      <c:lineChart>
        <c:grouping val="standard"/>
        <c:varyColors val="0"/>
        <c:ser>
          <c:idx val="1"/>
          <c:order val="1"/>
          <c:tx>
            <c:strRef>
              <c:f>'MP evolution'!$O$26</c:f>
              <c:strCache>
                <c:ptCount val="1"/>
                <c:pt idx="0">
                  <c:v>ratio staff:non-staff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diamond"/>
            <c:size val="7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dLbls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9-5F5F-4E81-ABE9-1DB0824E2B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'MP evolution'!$M$27:$M$32</c:f>
              <c:strCache>
                <c:ptCount val="5"/>
                <c:pt idx="0">
                  <c:v>Staff Members</c:v>
                </c:pt>
                <c:pt idx="1">
                  <c:v>Fellows</c:v>
                </c:pt>
                <c:pt idx="2">
                  <c:v>MPA (excl. Users and MPA Training)</c:v>
                </c:pt>
                <c:pt idx="3">
                  <c:v>MPA training</c:v>
                </c:pt>
                <c:pt idx="4">
                  <c:v>Users</c:v>
                </c:pt>
              </c:strCache>
            </c:strRef>
          </c:cat>
          <c:val>
            <c:numRef>
              <c:f>'MP evolution'!$O$27:$O$32</c:f>
              <c:numCache>
                <c:formatCode>0.0</c:formatCode>
                <c:ptCount val="5"/>
                <c:pt idx="0">
                  <c:v>1.0026315789473683</c:v>
                </c:pt>
                <c:pt idx="1">
                  <c:v>3.4636363636363638</c:v>
                </c:pt>
                <c:pt idx="2">
                  <c:v>2.0754863813229574</c:v>
                </c:pt>
                <c:pt idx="3">
                  <c:v>5.1288461538461538</c:v>
                </c:pt>
                <c:pt idx="4">
                  <c:v>0.21461334191679407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5F5F-4E81-ABE9-1DB0824E2B3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75437592"/>
        <c:axId val="775435624"/>
      </c:lineChart>
      <c:catAx>
        <c:axId val="775412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5422176"/>
        <c:crosses val="autoZero"/>
        <c:auto val="1"/>
        <c:lblAlgn val="ctr"/>
        <c:lblOffset val="100"/>
        <c:noMultiLvlLbl val="0"/>
      </c:catAx>
      <c:valAx>
        <c:axId val="775422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5412664"/>
        <c:crosses val="autoZero"/>
        <c:crossBetween val="between"/>
      </c:valAx>
      <c:valAx>
        <c:axId val="775435624"/>
        <c:scaling>
          <c:orientation val="minMax"/>
        </c:scaling>
        <c:delete val="0"/>
        <c:axPos val="r"/>
        <c:numFmt formatCode="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5437592"/>
        <c:crosses val="max"/>
        <c:crossBetween val="between"/>
      </c:valAx>
      <c:catAx>
        <c:axId val="7754375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7543562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pivotSource>
    <c:name>[graphs_presentation_TREF_2019.xlsx]future generations!PivotTable41</c:name>
    <c:fmtId val="-1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dirty="0"/>
              <a:t>Fellows and MPA </a:t>
            </a:r>
            <a:r>
              <a:rPr lang="en-US" sz="1200" dirty="0" smtClean="0"/>
              <a:t>training</a:t>
            </a:r>
            <a:endParaRPr lang="en-US" sz="12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 w="19050"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6.0836501901140774E-2"/>
              <c:y val="8.5714285714285687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0.11913814955640041"/>
              <c:y val="6.3492063492063492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-1.7743979721166044E-2"/>
              <c:y val="4.7619047619047589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-4.0557667934093787E-2"/>
              <c:y val="1.9047619047619049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accent5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-7.6045627376426783E-3"/>
              <c:y val="-1.4550096466308565E-17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accent4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8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9"/>
        <c:spPr>
          <a:solidFill>
            <a:schemeClr val="accent1"/>
          </a:solidFill>
          <a:ln w="19050"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5.8301647655259727E-2"/>
              <c:y val="-1.1640077173046852E-16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9.8859315589353611E-2"/>
              <c:y val="-6.3492063492063492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8.3650190114068351E-2"/>
              <c:y val="8.5714285714285687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-5.0019260900372245E-2"/>
              <c:y val="-6.0317460317460374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"/>
        <c:spPr>
          <a:solidFill>
            <a:schemeClr val="accent1"/>
          </a:solidFill>
          <a:ln w="19050">
            <a:noFill/>
          </a:ln>
          <a:effectLst/>
        </c:spPr>
      </c:pivotFmt>
      <c:pivotFmt>
        <c:idx val="15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-3.2953105196451206E-2"/>
              <c:y val="2.2222222222222223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-5.3231939163498096E-2"/>
              <c:y val="-9.5238095238095247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"/>
        <c:spPr>
          <a:solidFill>
            <a:schemeClr val="accent1"/>
          </a:solidFill>
          <a:ln w="19050"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8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-5.0019260900372245E-2"/>
              <c:y val="-6.0317460317460374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9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5.8301647655259727E-2"/>
              <c:y val="-1.1640077173046852E-16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0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8.3650190114068351E-2"/>
              <c:y val="8.5714285714285687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1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-3.2953105196451206E-2"/>
              <c:y val="2.2222222222222223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2"/>
        <c:spPr>
          <a:solidFill>
            <a:schemeClr val="accent1"/>
          </a:solidFill>
          <a:ln w="19050">
            <a:noFill/>
          </a:ln>
          <a:effectLst/>
        </c:spPr>
      </c:pivotFmt>
      <c:pivotFmt>
        <c:idx val="23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-5.3231939163498096E-2"/>
              <c:y val="-9.5238095238095247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4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9.8859315589353611E-2"/>
              <c:y val="-6.3492063492063492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5"/>
        <c:spPr>
          <a:solidFill>
            <a:schemeClr val="accent1"/>
          </a:solidFill>
          <a:ln w="19050"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6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-5.0019260900372245E-2"/>
              <c:y val="-6.0317460317460374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7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5.8301647655259727E-2"/>
              <c:y val="-1.1640077173046852E-16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8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8.3650190114068351E-2"/>
              <c:y val="8.5714285714285687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9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-3.2953105196451206E-2"/>
              <c:y val="2.2222222222222223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0"/>
        <c:spPr>
          <a:solidFill>
            <a:schemeClr val="accent1"/>
          </a:solidFill>
          <a:ln w="19050">
            <a:noFill/>
          </a:ln>
          <a:effectLst/>
        </c:spPr>
      </c:pivotFmt>
      <c:pivotFmt>
        <c:idx val="31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-5.3231939163498096E-2"/>
              <c:y val="-9.5238095238095247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2"/>
        <c:spPr>
          <a:solidFill>
            <a:schemeClr val="accent1"/>
          </a:solidFill>
          <a:ln w="19050">
            <a:noFill/>
          </a:ln>
          <a:effectLst/>
        </c:spPr>
        <c:dLbl>
          <c:idx val="0"/>
          <c:layout>
            <c:manualLayout>
              <c:x val="9.8859315589353611E-2"/>
              <c:y val="-6.3492063492063492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pieChart>
        <c:varyColors val="1"/>
        <c:ser>
          <c:idx val="0"/>
          <c:order val="0"/>
          <c:tx>
            <c:strRef>
              <c:f>'future generations'!$F$3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9EE-48C7-8615-642271CF0C0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9EE-48C7-8615-642271CF0C0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9EE-48C7-8615-642271CF0C0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9EE-48C7-8615-642271CF0C0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9EE-48C7-8615-642271CF0C0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F9EE-48C7-8615-642271CF0C01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F9EE-48C7-8615-642271CF0C01}"/>
              </c:ext>
            </c:extLst>
          </c:dPt>
          <c:dLbls>
            <c:dLbl>
              <c:idx val="0"/>
              <c:layout>
                <c:manualLayout>
                  <c:x val="-5.0019260900372245E-2"/>
                  <c:y val="-6.031746031746037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F9EE-48C7-8615-642271CF0C01}"/>
                </c:ext>
              </c:extLst>
            </c:dLbl>
            <c:dLbl>
              <c:idx val="1"/>
              <c:layout>
                <c:manualLayout>
                  <c:x val="5.8301647655259727E-2"/>
                  <c:y val="-1.1640077173046852E-1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F9EE-48C7-8615-642271CF0C01}"/>
                </c:ext>
              </c:extLst>
            </c:dLbl>
            <c:dLbl>
              <c:idx val="2"/>
              <c:layout>
                <c:manualLayout>
                  <c:x val="8.3650190114068351E-2"/>
                  <c:y val="8.571428571428568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F9EE-48C7-8615-642271CF0C01}"/>
                </c:ext>
              </c:extLst>
            </c:dLbl>
            <c:dLbl>
              <c:idx val="3"/>
              <c:layout>
                <c:manualLayout>
                  <c:x val="-3.2953105196451206E-2"/>
                  <c:y val="2.222222222222222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F9EE-48C7-8615-642271CF0C01}"/>
                </c:ext>
              </c:extLst>
            </c:dLbl>
            <c:dLbl>
              <c:idx val="5"/>
              <c:layout>
                <c:manualLayout>
                  <c:x val="-5.3231939163498096E-2"/>
                  <c:y val="-9.5238095238095247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F9EE-48C7-8615-642271CF0C01}"/>
                </c:ext>
              </c:extLst>
            </c:dLbl>
            <c:dLbl>
              <c:idx val="6"/>
              <c:layout>
                <c:manualLayout>
                  <c:x val="9.8859315589353611E-2"/>
                  <c:y val="-6.3492063492063492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F9EE-48C7-8615-642271CF0C0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'future generations'!$E$4:$E$11</c:f>
              <c:strCache>
                <c:ptCount val="7"/>
                <c:pt idx="0">
                  <c:v>Fellows and TTE</c:v>
                </c:pt>
                <c:pt idx="1">
                  <c:v>Administrative Students</c:v>
                </c:pt>
                <c:pt idx="2">
                  <c:v>Doctoral Students</c:v>
                </c:pt>
                <c:pt idx="3">
                  <c:v>Technical Students</c:v>
                </c:pt>
                <c:pt idx="4">
                  <c:v>Summer Students</c:v>
                </c:pt>
                <c:pt idx="5">
                  <c:v>Trainees</c:v>
                </c:pt>
                <c:pt idx="6">
                  <c:v>Apprentices</c:v>
                </c:pt>
              </c:strCache>
            </c:strRef>
          </c:cat>
          <c:val>
            <c:numRef>
              <c:f>'future generations'!$F$4:$F$11</c:f>
              <c:numCache>
                <c:formatCode>General</c:formatCode>
                <c:ptCount val="7"/>
                <c:pt idx="0">
                  <c:v>770</c:v>
                </c:pt>
                <c:pt idx="1">
                  <c:v>35</c:v>
                </c:pt>
                <c:pt idx="2">
                  <c:v>211</c:v>
                </c:pt>
                <c:pt idx="3">
                  <c:v>137</c:v>
                </c:pt>
                <c:pt idx="4">
                  <c:v>326</c:v>
                </c:pt>
                <c:pt idx="5">
                  <c:v>117</c:v>
                </c:pt>
                <c:pt idx="6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F9EE-48C7-8615-642271CF0C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sz="1200" b="1" i="0" u="none" strike="noStrike" baseline="0">
                <a:effectLst/>
              </a:rPr>
              <a:t>Staff Members by Professional Category, 31.12.2019</a:t>
            </a:r>
            <a:endParaRPr lang="en-GB" sz="12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224-47A0-B40E-FA2EEC188443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224-47A0-B40E-FA2EEC188443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224-47A0-B40E-FA2EEC188443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224-47A0-B40E-FA2EEC188443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224-47A0-B40E-FA2EEC188443}"/>
              </c:ext>
            </c:extLst>
          </c:dPt>
          <c:dLbls>
            <c:dLbl>
              <c:idx val="0"/>
              <c:layout>
                <c:manualLayout>
                  <c:x val="0.10239373832740514"/>
                  <c:y val="6.2744145112424751E-2"/>
                </c:manualLayout>
              </c:layout>
              <c:tx>
                <c:rich>
                  <a:bodyPr/>
                  <a:lstStyle/>
                  <a:p>
                    <a:fld id="{A440720A-9248-410C-920D-A05D30E395F0}" type="CATEGORYNAME">
                      <a:rPr lang="en-US"/>
                      <a:pPr/>
                      <a:t>[CATEGORY NAME]</a:t>
                    </a:fld>
                    <a:r>
                      <a:rPr lang="en-US" baseline="0"/>
                      <a:t>, </a:t>
                    </a:r>
                    <a:fld id="{C362001E-BA4E-4EA0-9CC1-7FD45F04021A}" type="VALUE">
                      <a:rPr lang="en-US" baseline="0"/>
                      <a:pPr/>
                      <a:t>[VALUE]</a:t>
                    </a:fld>
                    <a:r>
                      <a:rPr lang="en-US" baseline="0"/>
                      <a:t>, </a:t>
                    </a:r>
                  </a:p>
                  <a:p>
                    <a:fld id="{937716B9-FC81-4179-A31A-9232FDE4AEF7}" type="PERCENTAGE">
                      <a:rPr lang="en-US" baseline="0"/>
                      <a:pPr/>
                      <a:t>[PERCENTAGE]</a:t>
                    </a:fld>
                    <a:endParaRPr lang="en-GB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0224-47A0-B40E-FA2EEC188443}"/>
                </c:ext>
              </c:extLst>
            </c:dLbl>
            <c:dLbl>
              <c:idx val="1"/>
              <c:layout>
                <c:manualLayout>
                  <c:x val="1.2133867652717515E-2"/>
                  <c:y val="4.0571041379471484E-2"/>
                </c:manualLayout>
              </c:layout>
              <c:tx>
                <c:rich>
                  <a:bodyPr/>
                  <a:lstStyle/>
                  <a:p>
                    <a:fld id="{806EDCD0-24BB-4ABF-A6C2-453019AB4C1E}" type="CATEGORYNAME">
                      <a:rPr lang="en-US"/>
                      <a:pPr/>
                      <a:t>[CATEGORY NAME]</a:t>
                    </a:fld>
                    <a:r>
                      <a:rPr lang="en-US" baseline="0"/>
                      <a:t>, </a:t>
                    </a:r>
                    <a:fld id="{CE76733C-BBD1-4CFD-AA9D-7CEEA3708432}" type="VALUE">
                      <a:rPr lang="en-US" baseline="0"/>
                      <a:pPr/>
                      <a:t>[VALUE]</a:t>
                    </a:fld>
                    <a:r>
                      <a:rPr lang="en-US" baseline="0"/>
                      <a:t>, </a:t>
                    </a:r>
                  </a:p>
                  <a:p>
                    <a:fld id="{1F950105-5C8A-447A-874A-AE0E694B6A58}" type="PERCENTAGE">
                      <a:rPr lang="en-US" baseline="0"/>
                      <a:pPr/>
                      <a:t>[PERCENTAGE]</a:t>
                    </a:fld>
                    <a:endParaRPr lang="en-GB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0224-47A0-B40E-FA2EEC188443}"/>
                </c:ext>
              </c:extLst>
            </c:dLbl>
            <c:dLbl>
              <c:idx val="2"/>
              <c:layout>
                <c:manualLayout>
                  <c:x val="1.4611883288128869E-2"/>
                  <c:y val="-6.952810423919562E-3"/>
                </c:manualLayout>
              </c:layout>
              <c:tx>
                <c:rich>
                  <a:bodyPr/>
                  <a:lstStyle/>
                  <a:p>
                    <a:fld id="{A1CC86CE-2F5C-4BA7-8E08-4F512BA1AEA6}" type="CATEGORYNAME">
                      <a:rPr lang="en-US"/>
                      <a:pPr/>
                      <a:t>[CATEGORY NAME]</a:t>
                    </a:fld>
                    <a:r>
                      <a:rPr lang="en-US" baseline="0"/>
                      <a:t>, </a:t>
                    </a:r>
                    <a:fld id="{E96DEE1E-D367-431D-922A-1411EC0D1FF8}" type="VALUE">
                      <a:rPr lang="en-US" baseline="0"/>
                      <a:pPr/>
                      <a:t>[VALUE]</a:t>
                    </a:fld>
                    <a:r>
                      <a:rPr lang="en-US" baseline="0"/>
                      <a:t>,</a:t>
                    </a:r>
                  </a:p>
                  <a:p>
                    <a:r>
                      <a:rPr lang="en-US" baseline="0"/>
                      <a:t> </a:t>
                    </a:r>
                    <a:fld id="{CC6D733B-9B59-437A-8CA5-0B9C8B9CC1C2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0224-47A0-B40E-FA2EEC188443}"/>
                </c:ext>
              </c:extLst>
            </c:dLbl>
            <c:dLbl>
              <c:idx val="3"/>
              <c:layout>
                <c:manualLayout>
                  <c:x val="-1.6737773690088522E-2"/>
                  <c:y val="4.7548151436559973E-2"/>
                </c:manualLayout>
              </c:layout>
              <c:tx>
                <c:rich>
                  <a:bodyPr/>
                  <a:lstStyle/>
                  <a:p>
                    <a:fld id="{6B1909B5-4FF7-473C-A341-D15CDD813726}" type="CATEGORYNAME">
                      <a:rPr lang="en-US"/>
                      <a:pPr/>
                      <a:t>[CATEGORY NAME]</a:t>
                    </a:fld>
                    <a:r>
                      <a:rPr lang="en-US" baseline="0"/>
                      <a:t>, </a:t>
                    </a:r>
                    <a:fld id="{98F8257F-30E1-49EB-A396-7B1340107FAA}" type="VALUE">
                      <a:rPr lang="en-US" baseline="0"/>
                      <a:pPr/>
                      <a:t>[VALUE]</a:t>
                    </a:fld>
                    <a:r>
                      <a:rPr lang="en-US" baseline="0"/>
                      <a:t>, </a:t>
                    </a:r>
                  </a:p>
                  <a:p>
                    <a:fld id="{AA1921CD-A439-4A4D-A012-371338B30B35}" type="PERCENTAGE">
                      <a:rPr lang="en-US" baseline="0"/>
                      <a:pPr/>
                      <a:t>[PERCENTAGE]</a:t>
                    </a:fld>
                    <a:endParaRPr lang="en-GB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0224-47A0-B40E-FA2EEC188443}"/>
                </c:ext>
              </c:extLst>
            </c:dLbl>
            <c:dLbl>
              <c:idx val="4"/>
              <c:layout>
                <c:manualLayout>
                  <c:x val="-3.2584347695513008E-2"/>
                  <c:y val="7.4774955801147971E-2"/>
                </c:manualLayout>
              </c:layout>
              <c:tx>
                <c:rich>
                  <a:bodyPr/>
                  <a:lstStyle/>
                  <a:p>
                    <a:fld id="{34EFEAFB-C610-449B-B5EB-B9ACADC69809}" type="CATEGORYNAME">
                      <a:rPr lang="en-US"/>
                      <a:pPr/>
                      <a:t>[CATEGORY NAME]</a:t>
                    </a:fld>
                    <a:r>
                      <a:rPr lang="en-US" baseline="0"/>
                      <a:t>, </a:t>
                    </a:r>
                    <a:fld id="{6A5DBB71-3700-4BB6-9DE1-4AF3B9535559}" type="VALUE">
                      <a:rPr lang="en-US" baseline="0"/>
                      <a:pPr/>
                      <a:t>[VALUE]</a:t>
                    </a:fld>
                    <a:r>
                      <a:rPr lang="en-US" baseline="0"/>
                      <a:t>, </a:t>
                    </a:r>
                  </a:p>
                  <a:p>
                    <a:fld id="{0A158A3B-40F1-43FA-B720-C49E59AFEAA0}" type="PERCENTAGE">
                      <a:rPr lang="en-US" baseline="0"/>
                      <a:pPr/>
                      <a:t>[PERCENTAGE]</a:t>
                    </a:fld>
                    <a:endParaRPr lang="en-GB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0224-47A0-B40E-FA2EEC18844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Sheet1!$I$3:$I$7</c:f>
              <c:strCache>
                <c:ptCount val="5"/>
                <c:pt idx="0">
                  <c:v>Cat. 1</c:v>
                </c:pt>
                <c:pt idx="1">
                  <c:v>Cat. 2</c:v>
                </c:pt>
                <c:pt idx="2">
                  <c:v>Cat. 3</c:v>
                </c:pt>
                <c:pt idx="3">
                  <c:v>Cat. 4</c:v>
                </c:pt>
                <c:pt idx="4">
                  <c:v>Cat. 5</c:v>
                </c:pt>
              </c:strCache>
            </c:strRef>
          </c:cat>
          <c:val>
            <c:numRef>
              <c:f>Sheet1!$J$3:$J$7</c:f>
              <c:numCache>
                <c:formatCode>General</c:formatCode>
                <c:ptCount val="5"/>
                <c:pt idx="0">
                  <c:v>83</c:v>
                </c:pt>
                <c:pt idx="1">
                  <c:v>1196</c:v>
                </c:pt>
                <c:pt idx="2">
                  <c:v>864</c:v>
                </c:pt>
                <c:pt idx="3">
                  <c:v>54</c:v>
                </c:pt>
                <c:pt idx="4">
                  <c:v>463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224-47A0-B40E-FA2EEC188443}"/>
            </c:ext>
          </c:extLst>
        </c:ser>
        <c:dLbls>
          <c:dLblPos val="inEnd"/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pivotSource>
    <c:name>[graphs_presentation_TREF_2019.xlsx]Gender!PivotTable42</c:name>
    <c:fmtId val="-1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Proportion of Female Members of the Personnel by Status, 31.12.2019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8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9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11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t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t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t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t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8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9"/>
        <c:spPr>
          <a:solidFill>
            <a:schemeClr val="accent1"/>
          </a:solidFill>
          <a:ln w="285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0"/>
        <c:spPr>
          <a:solidFill>
            <a:schemeClr val="accent1"/>
          </a:solidFill>
          <a:ln w="285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1"/>
        <c:spPr>
          <a:solidFill>
            <a:schemeClr val="accent1"/>
          </a:solidFill>
          <a:ln w="285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2"/>
        <c:spPr>
          <a:solidFill>
            <a:schemeClr val="accent1"/>
          </a:solidFill>
          <a:ln w="285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3"/>
        <c:spPr>
          <a:solidFill>
            <a:schemeClr val="accent1"/>
          </a:solidFill>
          <a:ln w="285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5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6"/>
        <c:spPr>
          <a:solidFill>
            <a:schemeClr val="accent1"/>
          </a:solidFill>
          <a:ln w="285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7"/>
        <c:spPr>
          <a:solidFill>
            <a:schemeClr val="accent1"/>
          </a:solidFill>
          <a:ln w="285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8"/>
        <c:spPr>
          <a:solidFill>
            <a:schemeClr val="accent1"/>
          </a:solidFill>
          <a:ln w="285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9"/>
        <c:spPr>
          <a:solidFill>
            <a:schemeClr val="accent1"/>
          </a:solidFill>
          <a:ln w="285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0"/>
        <c:spPr>
          <a:solidFill>
            <a:schemeClr val="accent1"/>
          </a:solidFill>
          <a:ln w="285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Gender!$L$3</c:f>
              <c:strCache>
                <c:ptCount val="1"/>
                <c:pt idx="0">
                  <c:v>Prop. of Female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Gender!$K$4:$K$8</c:f>
              <c:strCache>
                <c:ptCount val="5"/>
                <c:pt idx="0">
                  <c:v>Staff Members</c:v>
                </c:pt>
                <c:pt idx="1">
                  <c:v>Fellows</c:v>
                </c:pt>
                <c:pt idx="2">
                  <c:v>MPA (excl. Users and MPA Training)</c:v>
                </c:pt>
                <c:pt idx="3">
                  <c:v>MPA training</c:v>
                </c:pt>
                <c:pt idx="4">
                  <c:v>Users</c:v>
                </c:pt>
              </c:strCache>
            </c:strRef>
          </c:cat>
          <c:val>
            <c:numRef>
              <c:f>Gender!$L$4:$L$8</c:f>
              <c:numCache>
                <c:formatCode>0.0%</c:formatCode>
                <c:ptCount val="5"/>
                <c:pt idx="0">
                  <c:v>0.20601503759398498</c:v>
                </c:pt>
                <c:pt idx="1">
                  <c:v>0.22207792207792207</c:v>
                </c:pt>
                <c:pt idx="2">
                  <c:v>0.13929961089494164</c:v>
                </c:pt>
                <c:pt idx="3">
                  <c:v>0.31730769230769229</c:v>
                </c:pt>
                <c:pt idx="4">
                  <c:v>0.19192081757463586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7A-434B-BE08-FE156A911B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79574280"/>
        <c:axId val="779575592"/>
      </c:barChart>
      <c:lineChart>
        <c:grouping val="standard"/>
        <c:varyColors val="0"/>
        <c:ser>
          <c:idx val="1"/>
          <c:order val="1"/>
          <c:tx>
            <c:strRef>
              <c:f>Gender!$M$3</c:f>
              <c:strCache>
                <c:ptCount val="1"/>
                <c:pt idx="0">
                  <c:v>Prop. of Female (all MP)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Pt>
            <c:idx val="0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1-B47A-434B-BE08-FE156A911B8D}"/>
              </c:ext>
            </c:extLst>
          </c:dPt>
          <c:dPt>
            <c:idx val="1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2-B47A-434B-BE08-FE156A911B8D}"/>
              </c:ext>
            </c:extLst>
          </c:dPt>
          <c:dPt>
            <c:idx val="2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3-B47A-434B-BE08-FE156A911B8D}"/>
              </c:ext>
            </c:extLst>
          </c:dPt>
          <c:dPt>
            <c:idx val="3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4-B47A-434B-BE08-FE156A911B8D}"/>
              </c:ext>
            </c:extLst>
          </c:dPt>
          <c:dPt>
            <c:idx val="4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5-B47A-434B-BE08-FE156A911B8D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47A-434B-BE08-FE156A911B8D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47A-434B-BE08-FE156A911B8D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47A-434B-BE08-FE156A911B8D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47A-434B-BE08-FE156A911B8D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00" b="1" i="0" u="none" strike="noStrike" kern="120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47A-434B-BE08-FE156A911B8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Gender!$K$4:$K$8</c:f>
              <c:strCache>
                <c:ptCount val="5"/>
                <c:pt idx="0">
                  <c:v>Staff Members</c:v>
                </c:pt>
                <c:pt idx="1">
                  <c:v>Fellows</c:v>
                </c:pt>
                <c:pt idx="2">
                  <c:v>MPA (excl. Users and MPA Training)</c:v>
                </c:pt>
                <c:pt idx="3">
                  <c:v>MPA training</c:v>
                </c:pt>
                <c:pt idx="4">
                  <c:v>Users</c:v>
                </c:pt>
              </c:strCache>
            </c:strRef>
          </c:cat>
          <c:val>
            <c:numRef>
              <c:f>Gender!$M$4:$M$8</c:f>
              <c:numCache>
                <c:formatCode>0.0%</c:formatCode>
                <c:ptCount val="5"/>
                <c:pt idx="0">
                  <c:v>0.19522137923225003</c:v>
                </c:pt>
                <c:pt idx="1">
                  <c:v>0.19522137923225003</c:v>
                </c:pt>
                <c:pt idx="2">
                  <c:v>0.19522137923225003</c:v>
                </c:pt>
                <c:pt idx="3">
                  <c:v>0.19522137923225003</c:v>
                </c:pt>
                <c:pt idx="4">
                  <c:v>0.19522137923225003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B47A-434B-BE08-FE156A911B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79574280"/>
        <c:axId val="779575592"/>
      </c:lineChart>
      <c:catAx>
        <c:axId val="779574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9575592"/>
        <c:crosses val="autoZero"/>
        <c:auto val="1"/>
        <c:lblAlgn val="ctr"/>
        <c:lblOffset val="100"/>
        <c:noMultiLvlLbl val="0"/>
      </c:catAx>
      <c:valAx>
        <c:axId val="779575592"/>
        <c:scaling>
          <c:orientation val="minMax"/>
          <c:max val="0.3000000000000000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9574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en-US"/>
    </a:p>
  </c:txPr>
  <c:externalData r:id="rId4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000B18-8B6F-412D-80CF-6146EAE2A181}" type="doc">
      <dgm:prSet loTypeId="urn:microsoft.com/office/officeart/2005/8/layout/hierarchy1" loCatId="hierarchy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259A1947-5CEA-4783-8268-5BC988674D7B}">
      <dgm:prSet phldrT="[Text]"/>
      <dgm:spPr/>
      <dgm:t>
        <a:bodyPr/>
        <a:lstStyle/>
        <a:p>
          <a:r>
            <a:rPr lang="en-GB" dirty="0" err="1" smtClean="0"/>
            <a:t>Employés</a:t>
          </a:r>
          <a:endParaRPr lang="en-GB" dirty="0" smtClean="0"/>
        </a:p>
        <a:p>
          <a:r>
            <a:rPr lang="fr-CH" dirty="0" smtClean="0"/>
            <a:t>(MPE)</a:t>
          </a:r>
          <a:endParaRPr lang="en-GB" dirty="0"/>
        </a:p>
      </dgm:t>
    </dgm:pt>
    <dgm:pt modelId="{63AD5C98-99B4-4271-85A3-474421A9E91C}" type="parTrans" cxnId="{6F533129-0E30-4CDC-B8DC-93AE03477A73}">
      <dgm:prSet/>
      <dgm:spPr/>
      <dgm:t>
        <a:bodyPr/>
        <a:lstStyle/>
        <a:p>
          <a:endParaRPr lang="en-GB">
            <a:solidFill>
              <a:schemeClr val="tx1">
                <a:lumMod val="10000"/>
              </a:schemeClr>
            </a:solidFill>
          </a:endParaRPr>
        </a:p>
      </dgm:t>
    </dgm:pt>
    <dgm:pt modelId="{82FD1BDE-4A65-4492-9114-2AA6AE63615B}" type="sibTrans" cxnId="{6F533129-0E30-4CDC-B8DC-93AE03477A73}">
      <dgm:prSet/>
      <dgm:spPr/>
      <dgm:t>
        <a:bodyPr/>
        <a:lstStyle/>
        <a:p>
          <a:endParaRPr lang="en-GB"/>
        </a:p>
      </dgm:t>
    </dgm:pt>
    <dgm:pt modelId="{78DB3763-29E3-4235-8E01-E750520B9747}">
      <dgm:prSet phldrT="[Text]"/>
      <dgm:spPr/>
      <dgm:t>
        <a:bodyPr/>
        <a:lstStyle/>
        <a:p>
          <a:r>
            <a:rPr lang="en-GB" dirty="0" err="1" smtClean="0"/>
            <a:t>Titulaires</a:t>
          </a:r>
          <a:endParaRPr lang="en-GB" dirty="0"/>
        </a:p>
      </dgm:t>
    </dgm:pt>
    <dgm:pt modelId="{684ACDA9-06BD-4B61-A71E-472FDF1A20DD}" type="parTrans" cxnId="{5252A3DF-028D-4DD9-A12D-1F60AD657D17}">
      <dgm:prSet/>
      <dgm:spPr/>
      <dgm:t>
        <a:bodyPr/>
        <a:lstStyle/>
        <a:p>
          <a:endParaRPr lang="en-GB">
            <a:solidFill>
              <a:schemeClr val="tx1">
                <a:lumMod val="10000"/>
              </a:schemeClr>
            </a:solidFill>
          </a:endParaRPr>
        </a:p>
      </dgm:t>
    </dgm:pt>
    <dgm:pt modelId="{9D2F4909-08AF-44FB-9B72-58E3940E9A8E}" type="sibTrans" cxnId="{5252A3DF-028D-4DD9-A12D-1F60AD657D17}">
      <dgm:prSet/>
      <dgm:spPr/>
      <dgm:t>
        <a:bodyPr/>
        <a:lstStyle/>
        <a:p>
          <a:endParaRPr lang="en-GB"/>
        </a:p>
      </dgm:t>
    </dgm:pt>
    <dgm:pt modelId="{FAF03016-2182-43E0-824C-46634705BB52}">
      <dgm:prSet phldrT="[Text]"/>
      <dgm:spPr/>
      <dgm:t>
        <a:bodyPr/>
        <a:lstStyle/>
        <a:p>
          <a:r>
            <a:rPr lang="en-GB" dirty="0" err="1" smtClean="0"/>
            <a:t>Boursiers</a:t>
          </a:r>
          <a:endParaRPr lang="en-GB" dirty="0"/>
        </a:p>
      </dgm:t>
    </dgm:pt>
    <dgm:pt modelId="{A81BEA58-CEEE-4501-BA21-D389FA643DA2}" type="parTrans" cxnId="{6974676C-F04A-45A6-AE65-582E27EA56FF}">
      <dgm:prSet/>
      <dgm:spPr/>
      <dgm:t>
        <a:bodyPr/>
        <a:lstStyle/>
        <a:p>
          <a:endParaRPr lang="en-GB">
            <a:solidFill>
              <a:schemeClr val="tx1">
                <a:lumMod val="10000"/>
              </a:schemeClr>
            </a:solidFill>
          </a:endParaRPr>
        </a:p>
      </dgm:t>
    </dgm:pt>
    <dgm:pt modelId="{07D5B86A-7CA1-49FA-AE12-E3D6F9505CA4}" type="sibTrans" cxnId="{6974676C-F04A-45A6-AE65-582E27EA56FF}">
      <dgm:prSet/>
      <dgm:spPr/>
      <dgm:t>
        <a:bodyPr/>
        <a:lstStyle/>
        <a:p>
          <a:endParaRPr lang="en-GB"/>
        </a:p>
      </dgm:t>
    </dgm:pt>
    <dgm:pt modelId="{3D30BF68-E615-4235-9088-76E3D5CEF3B7}">
      <dgm:prSet phldrT="[Text]"/>
      <dgm:spPr/>
      <dgm:t>
        <a:bodyPr/>
        <a:lstStyle/>
        <a:p>
          <a:r>
            <a:rPr lang="en-GB" dirty="0" err="1" smtClean="0"/>
            <a:t>Associés</a:t>
          </a:r>
          <a:endParaRPr lang="en-GB" dirty="0" smtClean="0"/>
        </a:p>
        <a:p>
          <a:r>
            <a:rPr lang="fr-CH" dirty="0" smtClean="0"/>
            <a:t>(MPA)</a:t>
          </a:r>
          <a:endParaRPr lang="en-GB" dirty="0" smtClean="0"/>
        </a:p>
        <a:p>
          <a:r>
            <a:rPr lang="fr-FR" dirty="0" smtClean="0"/>
            <a:t>attachés à des fins de</a:t>
          </a:r>
          <a:r>
            <a:rPr lang="en-US" b="1" dirty="0" smtClean="0"/>
            <a:t>:</a:t>
          </a:r>
          <a:endParaRPr lang="en-GB" b="1" dirty="0"/>
        </a:p>
      </dgm:t>
    </dgm:pt>
    <dgm:pt modelId="{638A700B-599D-434E-9CD7-955D96AEBB08}" type="parTrans" cxnId="{00DAE353-0043-474C-9A39-33E0528889F1}">
      <dgm:prSet/>
      <dgm:spPr/>
      <dgm:t>
        <a:bodyPr/>
        <a:lstStyle/>
        <a:p>
          <a:endParaRPr lang="en-GB">
            <a:solidFill>
              <a:schemeClr val="tx1">
                <a:lumMod val="10000"/>
              </a:schemeClr>
            </a:solidFill>
          </a:endParaRPr>
        </a:p>
      </dgm:t>
    </dgm:pt>
    <dgm:pt modelId="{5E313650-1C84-47A8-B6E9-FF4F18441D00}" type="sibTrans" cxnId="{00DAE353-0043-474C-9A39-33E0528889F1}">
      <dgm:prSet/>
      <dgm:spPr/>
      <dgm:t>
        <a:bodyPr/>
        <a:lstStyle/>
        <a:p>
          <a:endParaRPr lang="en-GB"/>
        </a:p>
      </dgm:t>
    </dgm:pt>
    <dgm:pt modelId="{2979A224-7C74-44AC-A93B-389572391F80}">
      <dgm:prSet phldrT="[Text]"/>
      <dgm:spPr/>
      <dgm:t>
        <a:bodyPr/>
        <a:lstStyle/>
        <a:p>
          <a:r>
            <a:rPr lang="en-US" b="1" dirty="0" smtClean="0"/>
            <a:t>collaboration </a:t>
          </a:r>
          <a:r>
            <a:rPr lang="en-US" b="1" dirty="0" err="1" smtClean="0"/>
            <a:t>internationale</a:t>
          </a:r>
          <a:r>
            <a:rPr lang="en-US" b="1" dirty="0" smtClean="0"/>
            <a:t> </a:t>
          </a:r>
          <a:r>
            <a:rPr lang="en-GB" b="1" dirty="0" smtClean="0"/>
            <a:t>(</a:t>
          </a:r>
          <a:r>
            <a:rPr lang="en-GB" b="1" dirty="0" err="1" smtClean="0"/>
            <a:t>MPAc</a:t>
          </a:r>
          <a:r>
            <a:rPr lang="en-GB" b="1" dirty="0" smtClean="0"/>
            <a:t>)</a:t>
          </a:r>
        </a:p>
        <a:p>
          <a:r>
            <a:rPr lang="fr-CH" b="0" dirty="0" smtClean="0"/>
            <a:t>Utilisateurs et autres associes</a:t>
          </a:r>
          <a:endParaRPr lang="fr-CH" b="1" dirty="0" smtClean="0"/>
        </a:p>
      </dgm:t>
    </dgm:pt>
    <dgm:pt modelId="{00C31FD6-2082-49A5-933D-8A761CAB3B6A}" type="parTrans" cxnId="{F3FC76E0-0948-4FB6-BBE3-0E09DA8F686D}">
      <dgm:prSet/>
      <dgm:spPr/>
      <dgm:t>
        <a:bodyPr/>
        <a:lstStyle/>
        <a:p>
          <a:endParaRPr lang="en-GB">
            <a:solidFill>
              <a:schemeClr val="tx1">
                <a:lumMod val="10000"/>
              </a:schemeClr>
            </a:solidFill>
          </a:endParaRPr>
        </a:p>
      </dgm:t>
    </dgm:pt>
    <dgm:pt modelId="{22D9EDEE-5601-4DAD-BE13-848DFBA3AE72}" type="sibTrans" cxnId="{F3FC76E0-0948-4FB6-BBE3-0E09DA8F686D}">
      <dgm:prSet/>
      <dgm:spPr/>
      <dgm:t>
        <a:bodyPr/>
        <a:lstStyle/>
        <a:p>
          <a:endParaRPr lang="en-GB"/>
        </a:p>
      </dgm:t>
    </dgm:pt>
    <dgm:pt modelId="{0E2B6AAC-BB68-4458-9D5D-EF4306666FC9}">
      <dgm:prSet phldrT="[Text]"/>
      <dgm:spPr/>
      <dgm:t>
        <a:bodyPr/>
        <a:lstStyle/>
        <a:p>
          <a:r>
            <a:rPr lang="en-GB" dirty="0" smtClean="0"/>
            <a:t>Personnel</a:t>
          </a:r>
          <a:endParaRPr lang="en-GB" dirty="0"/>
        </a:p>
      </dgm:t>
    </dgm:pt>
    <dgm:pt modelId="{B16A3CE7-F00C-4A0E-9668-0722E0B65852}" type="sibTrans" cxnId="{E14F3DEF-FF45-40E4-BF65-1AF8A49AD62B}">
      <dgm:prSet/>
      <dgm:spPr/>
      <dgm:t>
        <a:bodyPr/>
        <a:lstStyle/>
        <a:p>
          <a:endParaRPr lang="en-GB"/>
        </a:p>
      </dgm:t>
    </dgm:pt>
    <dgm:pt modelId="{AB208924-3A99-486F-A71E-964315A69E4C}" type="parTrans" cxnId="{E14F3DEF-FF45-40E4-BF65-1AF8A49AD62B}">
      <dgm:prSet/>
      <dgm:spPr/>
      <dgm:t>
        <a:bodyPr/>
        <a:lstStyle/>
        <a:p>
          <a:endParaRPr lang="en-GB"/>
        </a:p>
      </dgm:t>
    </dgm:pt>
    <dgm:pt modelId="{40984731-B90C-4BC8-B5F4-944EEB0E2345}">
      <dgm:prSet phldrT="[Text]"/>
      <dgm:spPr/>
      <dgm:t>
        <a:bodyPr/>
        <a:lstStyle/>
        <a:p>
          <a:r>
            <a:rPr lang="en-US" b="1" dirty="0" smtClean="0"/>
            <a:t>formation</a:t>
          </a:r>
          <a:r>
            <a:rPr lang="en-GB" b="1" dirty="0" smtClean="0"/>
            <a:t> (</a:t>
          </a:r>
          <a:r>
            <a:rPr lang="en-GB" b="1" dirty="0" err="1" smtClean="0"/>
            <a:t>MPAt</a:t>
          </a:r>
          <a:r>
            <a:rPr lang="en-GB" b="1" dirty="0" smtClean="0"/>
            <a:t>)</a:t>
          </a:r>
          <a:br>
            <a:rPr lang="en-GB" b="1" dirty="0" smtClean="0"/>
          </a:br>
          <a:r>
            <a:rPr lang="en-GB" b="1" dirty="0" smtClean="0"/>
            <a:t/>
          </a:r>
          <a:br>
            <a:rPr lang="en-GB" b="1" dirty="0" smtClean="0"/>
          </a:br>
          <a:r>
            <a:rPr lang="en-GB" b="0" dirty="0" smtClean="0"/>
            <a:t>- </a:t>
          </a:r>
          <a:r>
            <a:rPr lang="en-GB" b="0" dirty="0" err="1" smtClean="0"/>
            <a:t>Etudiants</a:t>
          </a:r>
          <a:r>
            <a:rPr lang="en-GB" b="0" dirty="0" smtClean="0"/>
            <a:t/>
          </a:r>
          <a:br>
            <a:rPr lang="en-GB" b="0" dirty="0" smtClean="0"/>
          </a:br>
          <a:r>
            <a:rPr lang="en-GB" b="0" dirty="0" smtClean="0"/>
            <a:t>- </a:t>
          </a:r>
          <a:r>
            <a:rPr lang="en-GB" b="0" dirty="0" err="1" smtClean="0"/>
            <a:t>Stagiaires</a:t>
          </a:r>
          <a:r>
            <a:rPr lang="en-GB" b="0" dirty="0" smtClean="0"/>
            <a:t/>
          </a:r>
          <a:br>
            <a:rPr lang="en-GB" b="0" dirty="0" smtClean="0"/>
          </a:br>
          <a:r>
            <a:rPr lang="en-GB" b="0" dirty="0" smtClean="0"/>
            <a:t>- </a:t>
          </a:r>
          <a:r>
            <a:rPr lang="en-GB" b="0" dirty="0" err="1" smtClean="0"/>
            <a:t>Apprentis</a:t>
          </a:r>
          <a:endParaRPr lang="en-GB" b="0" dirty="0" smtClean="0"/>
        </a:p>
      </dgm:t>
    </dgm:pt>
    <dgm:pt modelId="{B8E1C636-4D93-415E-B52E-58098B56B1BA}" type="sibTrans" cxnId="{FB4335C2-2FA7-4716-9007-3CC1D19DFBBF}">
      <dgm:prSet/>
      <dgm:spPr/>
      <dgm:t>
        <a:bodyPr/>
        <a:lstStyle/>
        <a:p>
          <a:endParaRPr lang="en-GB"/>
        </a:p>
      </dgm:t>
    </dgm:pt>
    <dgm:pt modelId="{90290E32-D2E8-4995-B7DC-56B9E714D8F0}" type="parTrans" cxnId="{FB4335C2-2FA7-4716-9007-3CC1D19DFBBF}">
      <dgm:prSet/>
      <dgm:spPr/>
      <dgm:t>
        <a:bodyPr/>
        <a:lstStyle/>
        <a:p>
          <a:endParaRPr lang="en-GB">
            <a:solidFill>
              <a:schemeClr val="tx1">
                <a:lumMod val="10000"/>
              </a:schemeClr>
            </a:solidFill>
          </a:endParaRPr>
        </a:p>
      </dgm:t>
    </dgm:pt>
    <dgm:pt modelId="{7C169A0F-88D2-4712-9AA5-0C136D6D6F9F}">
      <dgm:prSet phldrT="[Text]"/>
      <dgm:spPr/>
      <dgm:t>
        <a:bodyPr/>
        <a:lstStyle/>
        <a:p>
          <a:r>
            <a:rPr lang="en-US" b="1" dirty="0" err="1" smtClean="0"/>
            <a:t>d’échange</a:t>
          </a:r>
          <a:r>
            <a:rPr lang="en-US" b="1" dirty="0" smtClean="0"/>
            <a:t> de </a:t>
          </a:r>
          <a:r>
            <a:rPr lang="en-US" b="1" dirty="0" err="1" smtClean="0"/>
            <a:t>scientifiques</a:t>
          </a:r>
          <a:r>
            <a:rPr lang="en-US" b="1" dirty="0" smtClean="0"/>
            <a:t> </a:t>
          </a:r>
          <a:r>
            <a:rPr lang="en-GB" b="1" dirty="0" smtClean="0"/>
            <a:t>(</a:t>
          </a:r>
          <a:r>
            <a:rPr lang="en-GB" b="1" dirty="0" err="1" smtClean="0"/>
            <a:t>MPAx</a:t>
          </a:r>
          <a:r>
            <a:rPr lang="en-GB" b="1" dirty="0" smtClean="0"/>
            <a:t>)</a:t>
          </a:r>
        </a:p>
        <a:p>
          <a:r>
            <a:rPr lang="en-GB" b="0" dirty="0" smtClean="0"/>
            <a:t>Par ex. Attachés </a:t>
          </a:r>
          <a:r>
            <a:rPr lang="en-GB" b="0" dirty="0" err="1" smtClean="0"/>
            <a:t>scientifiques</a:t>
          </a:r>
          <a:r>
            <a:rPr lang="en-GB" b="0" dirty="0" smtClean="0"/>
            <a:t>/</a:t>
          </a:r>
          <a:r>
            <a:rPr lang="en-GB" b="0" dirty="0" err="1" smtClean="0"/>
            <a:t>correspondants</a:t>
          </a:r>
          <a:endParaRPr lang="fr-CH" b="1" dirty="0" smtClean="0"/>
        </a:p>
      </dgm:t>
    </dgm:pt>
    <dgm:pt modelId="{00D2ED72-ED6D-425A-BECB-438E11D0C85F}" type="parTrans" cxnId="{C85C0F0F-3129-41CB-9DB3-F2E6838308EA}">
      <dgm:prSet/>
      <dgm:spPr/>
      <dgm:t>
        <a:bodyPr/>
        <a:lstStyle/>
        <a:p>
          <a:endParaRPr lang="en-US"/>
        </a:p>
      </dgm:t>
    </dgm:pt>
    <dgm:pt modelId="{662EBC5E-BEB0-4018-998E-F8ED939B1C71}" type="sibTrans" cxnId="{C85C0F0F-3129-41CB-9DB3-F2E6838308EA}">
      <dgm:prSet/>
      <dgm:spPr/>
      <dgm:t>
        <a:bodyPr/>
        <a:lstStyle/>
        <a:p>
          <a:endParaRPr lang="en-US"/>
        </a:p>
      </dgm:t>
    </dgm:pt>
    <dgm:pt modelId="{93865EA0-AAF4-45CA-8C87-FF257CDFABFE}" type="pres">
      <dgm:prSet presAssocID="{3D000B18-8B6F-412D-80CF-6146EAE2A18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54984215-13F5-40B8-8339-B838AEC94064}" type="pres">
      <dgm:prSet presAssocID="{0E2B6AAC-BB68-4458-9D5D-EF4306666FC9}" presName="hierRoot1" presStyleCnt="0"/>
      <dgm:spPr/>
      <dgm:t>
        <a:bodyPr/>
        <a:lstStyle/>
        <a:p>
          <a:endParaRPr lang="fr-FR"/>
        </a:p>
      </dgm:t>
    </dgm:pt>
    <dgm:pt modelId="{34A5151E-F56A-4ED0-B1ED-7E11F47F278B}" type="pres">
      <dgm:prSet presAssocID="{0E2B6AAC-BB68-4458-9D5D-EF4306666FC9}" presName="composite" presStyleCnt="0"/>
      <dgm:spPr/>
      <dgm:t>
        <a:bodyPr/>
        <a:lstStyle/>
        <a:p>
          <a:endParaRPr lang="fr-FR"/>
        </a:p>
      </dgm:t>
    </dgm:pt>
    <dgm:pt modelId="{C85E2B32-7436-4455-8CD3-4C0955A427BA}" type="pres">
      <dgm:prSet presAssocID="{0E2B6AAC-BB68-4458-9D5D-EF4306666FC9}" presName="background" presStyleLbl="node0" presStyleIdx="0" presStyleCnt="1"/>
      <dgm:spPr/>
      <dgm:t>
        <a:bodyPr/>
        <a:lstStyle/>
        <a:p>
          <a:endParaRPr lang="fr-FR"/>
        </a:p>
      </dgm:t>
    </dgm:pt>
    <dgm:pt modelId="{C6185779-65DA-4404-89DB-725003DF67F1}" type="pres">
      <dgm:prSet presAssocID="{0E2B6AAC-BB68-4458-9D5D-EF4306666FC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061D530-73BC-4228-948E-88B9E5FDCCDB}" type="pres">
      <dgm:prSet presAssocID="{0E2B6AAC-BB68-4458-9D5D-EF4306666FC9}" presName="hierChild2" presStyleCnt="0"/>
      <dgm:spPr/>
      <dgm:t>
        <a:bodyPr/>
        <a:lstStyle/>
        <a:p>
          <a:endParaRPr lang="fr-FR"/>
        </a:p>
      </dgm:t>
    </dgm:pt>
    <dgm:pt modelId="{960667A7-D8AB-408B-9436-7C95E55313E1}" type="pres">
      <dgm:prSet presAssocID="{63AD5C98-99B4-4271-85A3-474421A9E91C}" presName="Name10" presStyleLbl="parChTrans1D2" presStyleIdx="0" presStyleCnt="2"/>
      <dgm:spPr/>
      <dgm:t>
        <a:bodyPr/>
        <a:lstStyle/>
        <a:p>
          <a:endParaRPr lang="en-GB"/>
        </a:p>
      </dgm:t>
    </dgm:pt>
    <dgm:pt modelId="{77525B89-992C-43C9-93F2-4B833A29E613}" type="pres">
      <dgm:prSet presAssocID="{259A1947-5CEA-4783-8268-5BC988674D7B}" presName="hierRoot2" presStyleCnt="0"/>
      <dgm:spPr/>
      <dgm:t>
        <a:bodyPr/>
        <a:lstStyle/>
        <a:p>
          <a:endParaRPr lang="fr-FR"/>
        </a:p>
      </dgm:t>
    </dgm:pt>
    <dgm:pt modelId="{34AAB92A-A882-4FF7-AB63-4484DBF09CE1}" type="pres">
      <dgm:prSet presAssocID="{259A1947-5CEA-4783-8268-5BC988674D7B}" presName="composite2" presStyleCnt="0"/>
      <dgm:spPr/>
      <dgm:t>
        <a:bodyPr/>
        <a:lstStyle/>
        <a:p>
          <a:endParaRPr lang="fr-FR"/>
        </a:p>
      </dgm:t>
    </dgm:pt>
    <dgm:pt modelId="{8C833803-9D50-4D0E-B932-1335A5386060}" type="pres">
      <dgm:prSet presAssocID="{259A1947-5CEA-4783-8268-5BC988674D7B}" presName="background2" presStyleLbl="node2" presStyleIdx="0" presStyleCnt="2"/>
      <dgm:spPr/>
      <dgm:t>
        <a:bodyPr/>
        <a:lstStyle/>
        <a:p>
          <a:endParaRPr lang="fr-FR"/>
        </a:p>
      </dgm:t>
    </dgm:pt>
    <dgm:pt modelId="{21B1D460-51F2-455A-A001-EB8828A23DC7}" type="pres">
      <dgm:prSet presAssocID="{259A1947-5CEA-4783-8268-5BC988674D7B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76EE070-589B-4A33-8908-7F7B4356FC42}" type="pres">
      <dgm:prSet presAssocID="{259A1947-5CEA-4783-8268-5BC988674D7B}" presName="hierChild3" presStyleCnt="0"/>
      <dgm:spPr/>
      <dgm:t>
        <a:bodyPr/>
        <a:lstStyle/>
        <a:p>
          <a:endParaRPr lang="fr-FR"/>
        </a:p>
      </dgm:t>
    </dgm:pt>
    <dgm:pt modelId="{B7984E89-92C9-4D11-8927-F3A20B46CB1B}" type="pres">
      <dgm:prSet presAssocID="{684ACDA9-06BD-4B61-A71E-472FDF1A20DD}" presName="Name17" presStyleLbl="parChTrans1D3" presStyleIdx="0" presStyleCnt="5"/>
      <dgm:spPr/>
      <dgm:t>
        <a:bodyPr/>
        <a:lstStyle/>
        <a:p>
          <a:endParaRPr lang="en-GB"/>
        </a:p>
      </dgm:t>
    </dgm:pt>
    <dgm:pt modelId="{34F25B2A-1D9D-4C73-B046-CB40399D5F42}" type="pres">
      <dgm:prSet presAssocID="{78DB3763-29E3-4235-8E01-E750520B9747}" presName="hierRoot3" presStyleCnt="0"/>
      <dgm:spPr/>
      <dgm:t>
        <a:bodyPr/>
        <a:lstStyle/>
        <a:p>
          <a:endParaRPr lang="fr-FR"/>
        </a:p>
      </dgm:t>
    </dgm:pt>
    <dgm:pt modelId="{15BD67A1-21E3-4986-AC87-5EF024B658F3}" type="pres">
      <dgm:prSet presAssocID="{78DB3763-29E3-4235-8E01-E750520B9747}" presName="composite3" presStyleCnt="0"/>
      <dgm:spPr/>
      <dgm:t>
        <a:bodyPr/>
        <a:lstStyle/>
        <a:p>
          <a:endParaRPr lang="fr-FR"/>
        </a:p>
      </dgm:t>
    </dgm:pt>
    <dgm:pt modelId="{8E1CA32B-E98F-423A-A7C8-31016BEA9F07}" type="pres">
      <dgm:prSet presAssocID="{78DB3763-29E3-4235-8E01-E750520B9747}" presName="background3" presStyleLbl="node3" presStyleIdx="0" presStyleCnt="5"/>
      <dgm:spPr/>
      <dgm:t>
        <a:bodyPr/>
        <a:lstStyle/>
        <a:p>
          <a:endParaRPr lang="fr-FR"/>
        </a:p>
      </dgm:t>
    </dgm:pt>
    <dgm:pt modelId="{369DFEF1-6B78-42BE-A5A4-934D51352D0A}" type="pres">
      <dgm:prSet presAssocID="{78DB3763-29E3-4235-8E01-E750520B9747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F3CE7ED-2CBC-46C3-8AE8-9B3C4041F7B6}" type="pres">
      <dgm:prSet presAssocID="{78DB3763-29E3-4235-8E01-E750520B9747}" presName="hierChild4" presStyleCnt="0"/>
      <dgm:spPr/>
      <dgm:t>
        <a:bodyPr/>
        <a:lstStyle/>
        <a:p>
          <a:endParaRPr lang="fr-FR"/>
        </a:p>
      </dgm:t>
    </dgm:pt>
    <dgm:pt modelId="{B1729EB6-0505-40AC-9007-DDBBA24951D6}" type="pres">
      <dgm:prSet presAssocID="{A81BEA58-CEEE-4501-BA21-D389FA643DA2}" presName="Name17" presStyleLbl="parChTrans1D3" presStyleIdx="1" presStyleCnt="5"/>
      <dgm:spPr/>
      <dgm:t>
        <a:bodyPr/>
        <a:lstStyle/>
        <a:p>
          <a:endParaRPr lang="en-GB"/>
        </a:p>
      </dgm:t>
    </dgm:pt>
    <dgm:pt modelId="{9AE008F4-17C5-41F7-A3D2-B75D9BC2FA82}" type="pres">
      <dgm:prSet presAssocID="{FAF03016-2182-43E0-824C-46634705BB52}" presName="hierRoot3" presStyleCnt="0"/>
      <dgm:spPr/>
      <dgm:t>
        <a:bodyPr/>
        <a:lstStyle/>
        <a:p>
          <a:endParaRPr lang="fr-FR"/>
        </a:p>
      </dgm:t>
    </dgm:pt>
    <dgm:pt modelId="{7030EFC9-47AF-4398-8F2C-68BD6359C998}" type="pres">
      <dgm:prSet presAssocID="{FAF03016-2182-43E0-824C-46634705BB52}" presName="composite3" presStyleCnt="0"/>
      <dgm:spPr/>
      <dgm:t>
        <a:bodyPr/>
        <a:lstStyle/>
        <a:p>
          <a:endParaRPr lang="fr-FR"/>
        </a:p>
      </dgm:t>
    </dgm:pt>
    <dgm:pt modelId="{06EF4514-4CC0-4645-9111-8E9E719C8351}" type="pres">
      <dgm:prSet presAssocID="{FAF03016-2182-43E0-824C-46634705BB52}" presName="background3" presStyleLbl="node3" presStyleIdx="1" presStyleCnt="5"/>
      <dgm:spPr/>
      <dgm:t>
        <a:bodyPr/>
        <a:lstStyle/>
        <a:p>
          <a:endParaRPr lang="fr-FR"/>
        </a:p>
      </dgm:t>
    </dgm:pt>
    <dgm:pt modelId="{497443B0-8C57-4425-BDF8-7311D65F0F70}" type="pres">
      <dgm:prSet presAssocID="{FAF03016-2182-43E0-824C-46634705BB52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E5B68DC-D81D-4F86-BBB7-B70C74319193}" type="pres">
      <dgm:prSet presAssocID="{FAF03016-2182-43E0-824C-46634705BB52}" presName="hierChild4" presStyleCnt="0"/>
      <dgm:spPr/>
      <dgm:t>
        <a:bodyPr/>
        <a:lstStyle/>
        <a:p>
          <a:endParaRPr lang="fr-FR"/>
        </a:p>
      </dgm:t>
    </dgm:pt>
    <dgm:pt modelId="{FEA6A9E0-6B1A-42C0-885A-653718035E46}" type="pres">
      <dgm:prSet presAssocID="{638A700B-599D-434E-9CD7-955D96AEBB08}" presName="Name10" presStyleLbl="parChTrans1D2" presStyleIdx="1" presStyleCnt="2"/>
      <dgm:spPr/>
      <dgm:t>
        <a:bodyPr/>
        <a:lstStyle/>
        <a:p>
          <a:endParaRPr lang="en-GB"/>
        </a:p>
      </dgm:t>
    </dgm:pt>
    <dgm:pt modelId="{7A44D170-C6C6-423B-8342-BD66E72FF4CA}" type="pres">
      <dgm:prSet presAssocID="{3D30BF68-E615-4235-9088-76E3D5CEF3B7}" presName="hierRoot2" presStyleCnt="0"/>
      <dgm:spPr/>
      <dgm:t>
        <a:bodyPr/>
        <a:lstStyle/>
        <a:p>
          <a:endParaRPr lang="fr-FR"/>
        </a:p>
      </dgm:t>
    </dgm:pt>
    <dgm:pt modelId="{CF331819-4B45-4EB6-8880-8D28E4F7F92D}" type="pres">
      <dgm:prSet presAssocID="{3D30BF68-E615-4235-9088-76E3D5CEF3B7}" presName="composite2" presStyleCnt="0"/>
      <dgm:spPr/>
      <dgm:t>
        <a:bodyPr/>
        <a:lstStyle/>
        <a:p>
          <a:endParaRPr lang="fr-FR"/>
        </a:p>
      </dgm:t>
    </dgm:pt>
    <dgm:pt modelId="{394F68AD-B1ED-4CE1-A475-345B82C32E2C}" type="pres">
      <dgm:prSet presAssocID="{3D30BF68-E615-4235-9088-76E3D5CEF3B7}" presName="background2" presStyleLbl="node2" presStyleIdx="1" presStyleCnt="2"/>
      <dgm:spPr/>
      <dgm:t>
        <a:bodyPr/>
        <a:lstStyle/>
        <a:p>
          <a:endParaRPr lang="fr-FR"/>
        </a:p>
      </dgm:t>
    </dgm:pt>
    <dgm:pt modelId="{46DB5CD8-9F80-4471-8BED-4792ED37FF87}" type="pres">
      <dgm:prSet presAssocID="{3D30BF68-E615-4235-9088-76E3D5CEF3B7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35A111A-EB29-4731-A66D-7B7034C0CD76}" type="pres">
      <dgm:prSet presAssocID="{3D30BF68-E615-4235-9088-76E3D5CEF3B7}" presName="hierChild3" presStyleCnt="0"/>
      <dgm:spPr/>
      <dgm:t>
        <a:bodyPr/>
        <a:lstStyle/>
        <a:p>
          <a:endParaRPr lang="fr-FR"/>
        </a:p>
      </dgm:t>
    </dgm:pt>
    <dgm:pt modelId="{403673D2-256E-4297-86E2-BA8795CB5216}" type="pres">
      <dgm:prSet presAssocID="{00C31FD6-2082-49A5-933D-8A761CAB3B6A}" presName="Name17" presStyleLbl="parChTrans1D3" presStyleIdx="2" presStyleCnt="5"/>
      <dgm:spPr/>
      <dgm:t>
        <a:bodyPr/>
        <a:lstStyle/>
        <a:p>
          <a:endParaRPr lang="en-GB"/>
        </a:p>
      </dgm:t>
    </dgm:pt>
    <dgm:pt modelId="{C88FDF85-6B6F-4BE8-A1D3-69B7490FB6E9}" type="pres">
      <dgm:prSet presAssocID="{2979A224-7C74-44AC-A93B-389572391F80}" presName="hierRoot3" presStyleCnt="0"/>
      <dgm:spPr/>
      <dgm:t>
        <a:bodyPr/>
        <a:lstStyle/>
        <a:p>
          <a:endParaRPr lang="fr-FR"/>
        </a:p>
      </dgm:t>
    </dgm:pt>
    <dgm:pt modelId="{E5E25350-8534-4C6B-8B60-AB37ED120F24}" type="pres">
      <dgm:prSet presAssocID="{2979A224-7C74-44AC-A93B-389572391F80}" presName="composite3" presStyleCnt="0"/>
      <dgm:spPr/>
      <dgm:t>
        <a:bodyPr/>
        <a:lstStyle/>
        <a:p>
          <a:endParaRPr lang="fr-FR"/>
        </a:p>
      </dgm:t>
    </dgm:pt>
    <dgm:pt modelId="{971FF5CF-4244-400B-B5AA-8B2956E177C8}" type="pres">
      <dgm:prSet presAssocID="{2979A224-7C74-44AC-A93B-389572391F80}" presName="background3" presStyleLbl="node3" presStyleIdx="2" presStyleCnt="5"/>
      <dgm:spPr/>
      <dgm:t>
        <a:bodyPr/>
        <a:lstStyle/>
        <a:p>
          <a:endParaRPr lang="fr-FR"/>
        </a:p>
      </dgm:t>
    </dgm:pt>
    <dgm:pt modelId="{AA3E3C0D-54B6-44AD-990E-BC270AE1F7A2}" type="pres">
      <dgm:prSet presAssocID="{2979A224-7C74-44AC-A93B-389572391F80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32DE671-7274-4C6F-9CB3-0D0B5D785F8A}" type="pres">
      <dgm:prSet presAssocID="{2979A224-7C74-44AC-A93B-389572391F80}" presName="hierChild4" presStyleCnt="0"/>
      <dgm:spPr/>
      <dgm:t>
        <a:bodyPr/>
        <a:lstStyle/>
        <a:p>
          <a:endParaRPr lang="fr-FR"/>
        </a:p>
      </dgm:t>
    </dgm:pt>
    <dgm:pt modelId="{065E7B30-7C1D-4C76-A8ED-E7E059F9B91A}" type="pres">
      <dgm:prSet presAssocID="{00D2ED72-ED6D-425A-BECB-438E11D0C85F}" presName="Name17" presStyleLbl="parChTrans1D3" presStyleIdx="3" presStyleCnt="5"/>
      <dgm:spPr/>
      <dgm:t>
        <a:bodyPr/>
        <a:lstStyle/>
        <a:p>
          <a:endParaRPr lang="en-US"/>
        </a:p>
      </dgm:t>
    </dgm:pt>
    <dgm:pt modelId="{C1ABB9D3-85BF-44CE-A1A4-B5FCF938C93E}" type="pres">
      <dgm:prSet presAssocID="{7C169A0F-88D2-4712-9AA5-0C136D6D6F9F}" presName="hierRoot3" presStyleCnt="0"/>
      <dgm:spPr/>
    </dgm:pt>
    <dgm:pt modelId="{80690E4E-0C0D-43A4-B0C2-26430E65E074}" type="pres">
      <dgm:prSet presAssocID="{7C169A0F-88D2-4712-9AA5-0C136D6D6F9F}" presName="composite3" presStyleCnt="0"/>
      <dgm:spPr/>
    </dgm:pt>
    <dgm:pt modelId="{10434E90-DACF-4DF3-86CA-806FA3F4AAE1}" type="pres">
      <dgm:prSet presAssocID="{7C169A0F-88D2-4712-9AA5-0C136D6D6F9F}" presName="background3" presStyleLbl="node3" presStyleIdx="3" presStyleCnt="5"/>
      <dgm:spPr/>
    </dgm:pt>
    <dgm:pt modelId="{55C3175C-E125-4D86-A747-5AE8BF0BC153}" type="pres">
      <dgm:prSet presAssocID="{7C169A0F-88D2-4712-9AA5-0C136D6D6F9F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8B7F008-F3C3-4646-A325-963A04CCD4AE}" type="pres">
      <dgm:prSet presAssocID="{7C169A0F-88D2-4712-9AA5-0C136D6D6F9F}" presName="hierChild4" presStyleCnt="0"/>
      <dgm:spPr/>
    </dgm:pt>
    <dgm:pt modelId="{2402299F-197D-4511-A9A2-F07D0B43AA72}" type="pres">
      <dgm:prSet presAssocID="{90290E32-D2E8-4995-B7DC-56B9E714D8F0}" presName="Name17" presStyleLbl="parChTrans1D3" presStyleIdx="4" presStyleCnt="5"/>
      <dgm:spPr/>
      <dgm:t>
        <a:bodyPr/>
        <a:lstStyle/>
        <a:p>
          <a:endParaRPr lang="en-GB"/>
        </a:p>
      </dgm:t>
    </dgm:pt>
    <dgm:pt modelId="{3B0B4C73-06F8-4878-A360-E0034943B61A}" type="pres">
      <dgm:prSet presAssocID="{40984731-B90C-4BC8-B5F4-944EEB0E2345}" presName="hierRoot3" presStyleCnt="0"/>
      <dgm:spPr/>
      <dgm:t>
        <a:bodyPr/>
        <a:lstStyle/>
        <a:p>
          <a:endParaRPr lang="fr-FR"/>
        </a:p>
      </dgm:t>
    </dgm:pt>
    <dgm:pt modelId="{386E1827-8A2F-40C6-84CB-D735F41D3A67}" type="pres">
      <dgm:prSet presAssocID="{40984731-B90C-4BC8-B5F4-944EEB0E2345}" presName="composite3" presStyleCnt="0"/>
      <dgm:spPr/>
      <dgm:t>
        <a:bodyPr/>
        <a:lstStyle/>
        <a:p>
          <a:endParaRPr lang="fr-FR"/>
        </a:p>
      </dgm:t>
    </dgm:pt>
    <dgm:pt modelId="{FECCBDA0-A76F-4FD2-97A8-01ABA81F5942}" type="pres">
      <dgm:prSet presAssocID="{40984731-B90C-4BC8-B5F4-944EEB0E2345}" presName="background3" presStyleLbl="node3" presStyleIdx="4" presStyleCnt="5"/>
      <dgm:spPr/>
      <dgm:t>
        <a:bodyPr/>
        <a:lstStyle/>
        <a:p>
          <a:endParaRPr lang="fr-FR"/>
        </a:p>
      </dgm:t>
    </dgm:pt>
    <dgm:pt modelId="{C6F1566C-E50F-4F49-9226-3BC195619170}" type="pres">
      <dgm:prSet presAssocID="{40984731-B90C-4BC8-B5F4-944EEB0E2345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EEDF3D9-155D-4C7D-9AB8-88630C7FE3D0}" type="pres">
      <dgm:prSet presAssocID="{40984731-B90C-4BC8-B5F4-944EEB0E2345}" presName="hierChild4" presStyleCnt="0"/>
      <dgm:spPr/>
      <dgm:t>
        <a:bodyPr/>
        <a:lstStyle/>
        <a:p>
          <a:endParaRPr lang="fr-FR"/>
        </a:p>
      </dgm:t>
    </dgm:pt>
  </dgm:ptLst>
  <dgm:cxnLst>
    <dgm:cxn modelId="{D6D44600-82AD-482E-B66A-24148E35947D}" type="presOf" srcId="{00D2ED72-ED6D-425A-BECB-438E11D0C85F}" destId="{065E7B30-7C1D-4C76-A8ED-E7E059F9B91A}" srcOrd="0" destOrd="0" presId="urn:microsoft.com/office/officeart/2005/8/layout/hierarchy1"/>
    <dgm:cxn modelId="{E7273843-DA06-4956-9FCB-786E4C144F44}" type="presOf" srcId="{40984731-B90C-4BC8-B5F4-944EEB0E2345}" destId="{C6F1566C-E50F-4F49-9226-3BC195619170}" srcOrd="0" destOrd="0" presId="urn:microsoft.com/office/officeart/2005/8/layout/hierarchy1"/>
    <dgm:cxn modelId="{06657510-55DA-432B-A02A-B670FC96D837}" type="presOf" srcId="{7C169A0F-88D2-4712-9AA5-0C136D6D6F9F}" destId="{55C3175C-E125-4D86-A747-5AE8BF0BC153}" srcOrd="0" destOrd="0" presId="urn:microsoft.com/office/officeart/2005/8/layout/hierarchy1"/>
    <dgm:cxn modelId="{5252A3DF-028D-4DD9-A12D-1F60AD657D17}" srcId="{259A1947-5CEA-4783-8268-5BC988674D7B}" destId="{78DB3763-29E3-4235-8E01-E750520B9747}" srcOrd="0" destOrd="0" parTransId="{684ACDA9-06BD-4B61-A71E-472FDF1A20DD}" sibTransId="{9D2F4909-08AF-44FB-9B72-58E3940E9A8E}"/>
    <dgm:cxn modelId="{5C087BA6-F498-468B-8C9A-6C4B2B2D44F9}" type="presOf" srcId="{FAF03016-2182-43E0-824C-46634705BB52}" destId="{497443B0-8C57-4425-BDF8-7311D65F0F70}" srcOrd="0" destOrd="0" presId="urn:microsoft.com/office/officeart/2005/8/layout/hierarchy1"/>
    <dgm:cxn modelId="{10657A08-D863-4B44-9051-FCB85588B8F9}" type="presOf" srcId="{00C31FD6-2082-49A5-933D-8A761CAB3B6A}" destId="{403673D2-256E-4297-86E2-BA8795CB5216}" srcOrd="0" destOrd="0" presId="urn:microsoft.com/office/officeart/2005/8/layout/hierarchy1"/>
    <dgm:cxn modelId="{828938F5-C581-421F-8703-37DFF876BDEA}" type="presOf" srcId="{638A700B-599D-434E-9CD7-955D96AEBB08}" destId="{FEA6A9E0-6B1A-42C0-885A-653718035E46}" srcOrd="0" destOrd="0" presId="urn:microsoft.com/office/officeart/2005/8/layout/hierarchy1"/>
    <dgm:cxn modelId="{6F533129-0E30-4CDC-B8DC-93AE03477A73}" srcId="{0E2B6AAC-BB68-4458-9D5D-EF4306666FC9}" destId="{259A1947-5CEA-4783-8268-5BC988674D7B}" srcOrd="0" destOrd="0" parTransId="{63AD5C98-99B4-4271-85A3-474421A9E91C}" sibTransId="{82FD1BDE-4A65-4492-9114-2AA6AE63615B}"/>
    <dgm:cxn modelId="{E14F3DEF-FF45-40E4-BF65-1AF8A49AD62B}" srcId="{3D000B18-8B6F-412D-80CF-6146EAE2A181}" destId="{0E2B6AAC-BB68-4458-9D5D-EF4306666FC9}" srcOrd="0" destOrd="0" parTransId="{AB208924-3A99-486F-A71E-964315A69E4C}" sibTransId="{B16A3CE7-F00C-4A0E-9668-0722E0B65852}"/>
    <dgm:cxn modelId="{BC635C4A-7CC3-40B7-BCE4-5417CC48706B}" type="presOf" srcId="{684ACDA9-06BD-4B61-A71E-472FDF1A20DD}" destId="{B7984E89-92C9-4D11-8927-F3A20B46CB1B}" srcOrd="0" destOrd="0" presId="urn:microsoft.com/office/officeart/2005/8/layout/hierarchy1"/>
    <dgm:cxn modelId="{C85C0F0F-3129-41CB-9DB3-F2E6838308EA}" srcId="{3D30BF68-E615-4235-9088-76E3D5CEF3B7}" destId="{7C169A0F-88D2-4712-9AA5-0C136D6D6F9F}" srcOrd="1" destOrd="0" parTransId="{00D2ED72-ED6D-425A-BECB-438E11D0C85F}" sibTransId="{662EBC5E-BEB0-4018-998E-F8ED939B1C71}"/>
    <dgm:cxn modelId="{C7DA2B7C-FC36-4DF6-9D26-134955C61879}" type="presOf" srcId="{3D30BF68-E615-4235-9088-76E3D5CEF3B7}" destId="{46DB5CD8-9F80-4471-8BED-4792ED37FF87}" srcOrd="0" destOrd="0" presId="urn:microsoft.com/office/officeart/2005/8/layout/hierarchy1"/>
    <dgm:cxn modelId="{6974676C-F04A-45A6-AE65-582E27EA56FF}" srcId="{259A1947-5CEA-4783-8268-5BC988674D7B}" destId="{FAF03016-2182-43E0-824C-46634705BB52}" srcOrd="1" destOrd="0" parTransId="{A81BEA58-CEEE-4501-BA21-D389FA643DA2}" sibTransId="{07D5B86A-7CA1-49FA-AE12-E3D6F9505CA4}"/>
    <dgm:cxn modelId="{F2B71C58-28AA-46CF-BF01-CBA609AF2013}" type="presOf" srcId="{3D000B18-8B6F-412D-80CF-6146EAE2A181}" destId="{93865EA0-AAF4-45CA-8C87-FF257CDFABFE}" srcOrd="0" destOrd="0" presId="urn:microsoft.com/office/officeart/2005/8/layout/hierarchy1"/>
    <dgm:cxn modelId="{1AA4EE19-BB9B-4219-BC13-5C7EE1F37643}" type="presOf" srcId="{90290E32-D2E8-4995-B7DC-56B9E714D8F0}" destId="{2402299F-197D-4511-A9A2-F07D0B43AA72}" srcOrd="0" destOrd="0" presId="urn:microsoft.com/office/officeart/2005/8/layout/hierarchy1"/>
    <dgm:cxn modelId="{1AE95242-CF24-4163-9AEE-C7C9C657288B}" type="presOf" srcId="{A81BEA58-CEEE-4501-BA21-D389FA643DA2}" destId="{B1729EB6-0505-40AC-9007-DDBBA24951D6}" srcOrd="0" destOrd="0" presId="urn:microsoft.com/office/officeart/2005/8/layout/hierarchy1"/>
    <dgm:cxn modelId="{FB4335C2-2FA7-4716-9007-3CC1D19DFBBF}" srcId="{3D30BF68-E615-4235-9088-76E3D5CEF3B7}" destId="{40984731-B90C-4BC8-B5F4-944EEB0E2345}" srcOrd="2" destOrd="0" parTransId="{90290E32-D2E8-4995-B7DC-56B9E714D8F0}" sibTransId="{B8E1C636-4D93-415E-B52E-58098B56B1BA}"/>
    <dgm:cxn modelId="{A447D2B8-CFBF-41D1-958B-9C2D7EC8C034}" type="presOf" srcId="{78DB3763-29E3-4235-8E01-E750520B9747}" destId="{369DFEF1-6B78-42BE-A5A4-934D51352D0A}" srcOrd="0" destOrd="0" presId="urn:microsoft.com/office/officeart/2005/8/layout/hierarchy1"/>
    <dgm:cxn modelId="{F3FC76E0-0948-4FB6-BBE3-0E09DA8F686D}" srcId="{3D30BF68-E615-4235-9088-76E3D5CEF3B7}" destId="{2979A224-7C74-44AC-A93B-389572391F80}" srcOrd="0" destOrd="0" parTransId="{00C31FD6-2082-49A5-933D-8A761CAB3B6A}" sibTransId="{22D9EDEE-5601-4DAD-BE13-848DFBA3AE72}"/>
    <dgm:cxn modelId="{C513D314-5089-4A4B-A692-0DEB4B51E83C}" type="presOf" srcId="{2979A224-7C74-44AC-A93B-389572391F80}" destId="{AA3E3C0D-54B6-44AD-990E-BC270AE1F7A2}" srcOrd="0" destOrd="0" presId="urn:microsoft.com/office/officeart/2005/8/layout/hierarchy1"/>
    <dgm:cxn modelId="{00DAE353-0043-474C-9A39-33E0528889F1}" srcId="{0E2B6AAC-BB68-4458-9D5D-EF4306666FC9}" destId="{3D30BF68-E615-4235-9088-76E3D5CEF3B7}" srcOrd="1" destOrd="0" parTransId="{638A700B-599D-434E-9CD7-955D96AEBB08}" sibTransId="{5E313650-1C84-47A8-B6E9-FF4F18441D00}"/>
    <dgm:cxn modelId="{FC2C0317-FD46-4FFF-AFD4-919477155DE9}" type="presOf" srcId="{0E2B6AAC-BB68-4458-9D5D-EF4306666FC9}" destId="{C6185779-65DA-4404-89DB-725003DF67F1}" srcOrd="0" destOrd="0" presId="urn:microsoft.com/office/officeart/2005/8/layout/hierarchy1"/>
    <dgm:cxn modelId="{4EC95FE1-8B3F-429F-842D-683151415427}" type="presOf" srcId="{259A1947-5CEA-4783-8268-5BC988674D7B}" destId="{21B1D460-51F2-455A-A001-EB8828A23DC7}" srcOrd="0" destOrd="0" presId="urn:microsoft.com/office/officeart/2005/8/layout/hierarchy1"/>
    <dgm:cxn modelId="{7F061F0F-225B-4D41-B123-83E949FEE52A}" type="presOf" srcId="{63AD5C98-99B4-4271-85A3-474421A9E91C}" destId="{960667A7-D8AB-408B-9436-7C95E55313E1}" srcOrd="0" destOrd="0" presId="urn:microsoft.com/office/officeart/2005/8/layout/hierarchy1"/>
    <dgm:cxn modelId="{12444F1C-9D63-4C5A-81A1-8DBAFE341282}" type="presParOf" srcId="{93865EA0-AAF4-45CA-8C87-FF257CDFABFE}" destId="{54984215-13F5-40B8-8339-B838AEC94064}" srcOrd="0" destOrd="0" presId="urn:microsoft.com/office/officeart/2005/8/layout/hierarchy1"/>
    <dgm:cxn modelId="{924D65FF-2DD1-4A9B-9161-EA09F3FA2059}" type="presParOf" srcId="{54984215-13F5-40B8-8339-B838AEC94064}" destId="{34A5151E-F56A-4ED0-B1ED-7E11F47F278B}" srcOrd="0" destOrd="0" presId="urn:microsoft.com/office/officeart/2005/8/layout/hierarchy1"/>
    <dgm:cxn modelId="{48829916-6CBF-4E18-8C7D-6C932497F381}" type="presParOf" srcId="{34A5151E-F56A-4ED0-B1ED-7E11F47F278B}" destId="{C85E2B32-7436-4455-8CD3-4C0955A427BA}" srcOrd="0" destOrd="0" presId="urn:microsoft.com/office/officeart/2005/8/layout/hierarchy1"/>
    <dgm:cxn modelId="{F0D5ADD0-476E-49B2-B700-B93A13825A21}" type="presParOf" srcId="{34A5151E-F56A-4ED0-B1ED-7E11F47F278B}" destId="{C6185779-65DA-4404-89DB-725003DF67F1}" srcOrd="1" destOrd="0" presId="urn:microsoft.com/office/officeart/2005/8/layout/hierarchy1"/>
    <dgm:cxn modelId="{4D6F983D-6493-40FF-AB4F-2E016EBE862A}" type="presParOf" srcId="{54984215-13F5-40B8-8339-B838AEC94064}" destId="{2061D530-73BC-4228-948E-88B9E5FDCCDB}" srcOrd="1" destOrd="0" presId="urn:microsoft.com/office/officeart/2005/8/layout/hierarchy1"/>
    <dgm:cxn modelId="{D1D5AB26-6768-4308-8934-D5E2182658EC}" type="presParOf" srcId="{2061D530-73BC-4228-948E-88B9E5FDCCDB}" destId="{960667A7-D8AB-408B-9436-7C95E55313E1}" srcOrd="0" destOrd="0" presId="urn:microsoft.com/office/officeart/2005/8/layout/hierarchy1"/>
    <dgm:cxn modelId="{B23EC53C-F943-4D58-BB14-974481551816}" type="presParOf" srcId="{2061D530-73BC-4228-948E-88B9E5FDCCDB}" destId="{77525B89-992C-43C9-93F2-4B833A29E613}" srcOrd="1" destOrd="0" presId="urn:microsoft.com/office/officeart/2005/8/layout/hierarchy1"/>
    <dgm:cxn modelId="{C2C1B632-0D3C-4405-BB6C-F4E90DD48A08}" type="presParOf" srcId="{77525B89-992C-43C9-93F2-4B833A29E613}" destId="{34AAB92A-A882-4FF7-AB63-4484DBF09CE1}" srcOrd="0" destOrd="0" presId="urn:microsoft.com/office/officeart/2005/8/layout/hierarchy1"/>
    <dgm:cxn modelId="{CD6B11A1-A23F-4238-9847-17EC88937AF9}" type="presParOf" srcId="{34AAB92A-A882-4FF7-AB63-4484DBF09CE1}" destId="{8C833803-9D50-4D0E-B932-1335A5386060}" srcOrd="0" destOrd="0" presId="urn:microsoft.com/office/officeart/2005/8/layout/hierarchy1"/>
    <dgm:cxn modelId="{18BF192C-1DCE-4311-A200-D1AA1914D046}" type="presParOf" srcId="{34AAB92A-A882-4FF7-AB63-4484DBF09CE1}" destId="{21B1D460-51F2-455A-A001-EB8828A23DC7}" srcOrd="1" destOrd="0" presId="urn:microsoft.com/office/officeart/2005/8/layout/hierarchy1"/>
    <dgm:cxn modelId="{E7BA1B79-4EF1-4874-8F39-844B059AB9F2}" type="presParOf" srcId="{77525B89-992C-43C9-93F2-4B833A29E613}" destId="{A76EE070-589B-4A33-8908-7F7B4356FC42}" srcOrd="1" destOrd="0" presId="urn:microsoft.com/office/officeart/2005/8/layout/hierarchy1"/>
    <dgm:cxn modelId="{0E950C3D-03AE-4DD0-BAD0-126A5036DA5D}" type="presParOf" srcId="{A76EE070-589B-4A33-8908-7F7B4356FC42}" destId="{B7984E89-92C9-4D11-8927-F3A20B46CB1B}" srcOrd="0" destOrd="0" presId="urn:microsoft.com/office/officeart/2005/8/layout/hierarchy1"/>
    <dgm:cxn modelId="{F25BFBED-1140-4B0C-87C1-47D2B918B763}" type="presParOf" srcId="{A76EE070-589B-4A33-8908-7F7B4356FC42}" destId="{34F25B2A-1D9D-4C73-B046-CB40399D5F42}" srcOrd="1" destOrd="0" presId="urn:microsoft.com/office/officeart/2005/8/layout/hierarchy1"/>
    <dgm:cxn modelId="{1F9AF4F0-512B-4DB4-BA74-DE5C1BDD1CFC}" type="presParOf" srcId="{34F25B2A-1D9D-4C73-B046-CB40399D5F42}" destId="{15BD67A1-21E3-4986-AC87-5EF024B658F3}" srcOrd="0" destOrd="0" presId="urn:microsoft.com/office/officeart/2005/8/layout/hierarchy1"/>
    <dgm:cxn modelId="{D8C371A0-0055-413F-A241-93CA5F4D6F9F}" type="presParOf" srcId="{15BD67A1-21E3-4986-AC87-5EF024B658F3}" destId="{8E1CA32B-E98F-423A-A7C8-31016BEA9F07}" srcOrd="0" destOrd="0" presId="urn:microsoft.com/office/officeart/2005/8/layout/hierarchy1"/>
    <dgm:cxn modelId="{65A6105B-30AA-407E-80F1-88EDC3881CFA}" type="presParOf" srcId="{15BD67A1-21E3-4986-AC87-5EF024B658F3}" destId="{369DFEF1-6B78-42BE-A5A4-934D51352D0A}" srcOrd="1" destOrd="0" presId="urn:microsoft.com/office/officeart/2005/8/layout/hierarchy1"/>
    <dgm:cxn modelId="{A9FBD2A0-9450-4F0B-A57B-3D8C624B0C16}" type="presParOf" srcId="{34F25B2A-1D9D-4C73-B046-CB40399D5F42}" destId="{9F3CE7ED-2CBC-46C3-8AE8-9B3C4041F7B6}" srcOrd="1" destOrd="0" presId="urn:microsoft.com/office/officeart/2005/8/layout/hierarchy1"/>
    <dgm:cxn modelId="{B231B63E-54C6-497C-8035-F013740A538A}" type="presParOf" srcId="{A76EE070-589B-4A33-8908-7F7B4356FC42}" destId="{B1729EB6-0505-40AC-9007-DDBBA24951D6}" srcOrd="2" destOrd="0" presId="urn:microsoft.com/office/officeart/2005/8/layout/hierarchy1"/>
    <dgm:cxn modelId="{D1469D65-8650-4CF2-8BF6-1427A13B8A1F}" type="presParOf" srcId="{A76EE070-589B-4A33-8908-7F7B4356FC42}" destId="{9AE008F4-17C5-41F7-A3D2-B75D9BC2FA82}" srcOrd="3" destOrd="0" presId="urn:microsoft.com/office/officeart/2005/8/layout/hierarchy1"/>
    <dgm:cxn modelId="{6347EA4E-051C-460C-8B18-00D5734BEF01}" type="presParOf" srcId="{9AE008F4-17C5-41F7-A3D2-B75D9BC2FA82}" destId="{7030EFC9-47AF-4398-8F2C-68BD6359C998}" srcOrd="0" destOrd="0" presId="urn:microsoft.com/office/officeart/2005/8/layout/hierarchy1"/>
    <dgm:cxn modelId="{93E5D726-F15E-48DF-9E23-3F17826092D4}" type="presParOf" srcId="{7030EFC9-47AF-4398-8F2C-68BD6359C998}" destId="{06EF4514-4CC0-4645-9111-8E9E719C8351}" srcOrd="0" destOrd="0" presId="urn:microsoft.com/office/officeart/2005/8/layout/hierarchy1"/>
    <dgm:cxn modelId="{ECDD7199-DA30-41E5-A874-11B7266B3092}" type="presParOf" srcId="{7030EFC9-47AF-4398-8F2C-68BD6359C998}" destId="{497443B0-8C57-4425-BDF8-7311D65F0F70}" srcOrd="1" destOrd="0" presId="urn:microsoft.com/office/officeart/2005/8/layout/hierarchy1"/>
    <dgm:cxn modelId="{4AB7A363-CC48-4DE6-8C19-B6FD8B885C50}" type="presParOf" srcId="{9AE008F4-17C5-41F7-A3D2-B75D9BC2FA82}" destId="{1E5B68DC-D81D-4F86-BBB7-B70C74319193}" srcOrd="1" destOrd="0" presId="urn:microsoft.com/office/officeart/2005/8/layout/hierarchy1"/>
    <dgm:cxn modelId="{5F8829FB-CC1B-4815-AD00-350910EFF21A}" type="presParOf" srcId="{2061D530-73BC-4228-948E-88B9E5FDCCDB}" destId="{FEA6A9E0-6B1A-42C0-885A-653718035E46}" srcOrd="2" destOrd="0" presId="urn:microsoft.com/office/officeart/2005/8/layout/hierarchy1"/>
    <dgm:cxn modelId="{D0A9B0EA-61F2-4225-856C-59D7FD60220A}" type="presParOf" srcId="{2061D530-73BC-4228-948E-88B9E5FDCCDB}" destId="{7A44D170-C6C6-423B-8342-BD66E72FF4CA}" srcOrd="3" destOrd="0" presId="urn:microsoft.com/office/officeart/2005/8/layout/hierarchy1"/>
    <dgm:cxn modelId="{E7338568-1D06-4BA6-9C92-E5C34DFD2723}" type="presParOf" srcId="{7A44D170-C6C6-423B-8342-BD66E72FF4CA}" destId="{CF331819-4B45-4EB6-8880-8D28E4F7F92D}" srcOrd="0" destOrd="0" presId="urn:microsoft.com/office/officeart/2005/8/layout/hierarchy1"/>
    <dgm:cxn modelId="{191D4EA6-C336-47B2-879A-E24061F3E429}" type="presParOf" srcId="{CF331819-4B45-4EB6-8880-8D28E4F7F92D}" destId="{394F68AD-B1ED-4CE1-A475-345B82C32E2C}" srcOrd="0" destOrd="0" presId="urn:microsoft.com/office/officeart/2005/8/layout/hierarchy1"/>
    <dgm:cxn modelId="{C284CA4F-0FFA-4DDB-9D70-3C414E03F8A1}" type="presParOf" srcId="{CF331819-4B45-4EB6-8880-8D28E4F7F92D}" destId="{46DB5CD8-9F80-4471-8BED-4792ED37FF87}" srcOrd="1" destOrd="0" presId="urn:microsoft.com/office/officeart/2005/8/layout/hierarchy1"/>
    <dgm:cxn modelId="{F74A8F8B-1E65-453D-95D1-3675C010CA8E}" type="presParOf" srcId="{7A44D170-C6C6-423B-8342-BD66E72FF4CA}" destId="{035A111A-EB29-4731-A66D-7B7034C0CD76}" srcOrd="1" destOrd="0" presId="urn:microsoft.com/office/officeart/2005/8/layout/hierarchy1"/>
    <dgm:cxn modelId="{7AED8EA5-53B3-494C-A1C7-9DE28C2813DE}" type="presParOf" srcId="{035A111A-EB29-4731-A66D-7B7034C0CD76}" destId="{403673D2-256E-4297-86E2-BA8795CB5216}" srcOrd="0" destOrd="0" presId="urn:microsoft.com/office/officeart/2005/8/layout/hierarchy1"/>
    <dgm:cxn modelId="{32549E66-C5A1-402E-A898-F2E8FFA84756}" type="presParOf" srcId="{035A111A-EB29-4731-A66D-7B7034C0CD76}" destId="{C88FDF85-6B6F-4BE8-A1D3-69B7490FB6E9}" srcOrd="1" destOrd="0" presId="urn:microsoft.com/office/officeart/2005/8/layout/hierarchy1"/>
    <dgm:cxn modelId="{D582C34A-80B2-4AF6-BC5F-4FE47A8342CE}" type="presParOf" srcId="{C88FDF85-6B6F-4BE8-A1D3-69B7490FB6E9}" destId="{E5E25350-8534-4C6B-8B60-AB37ED120F24}" srcOrd="0" destOrd="0" presId="urn:microsoft.com/office/officeart/2005/8/layout/hierarchy1"/>
    <dgm:cxn modelId="{00D5C6E5-3636-46BE-B2A5-967F61BA7831}" type="presParOf" srcId="{E5E25350-8534-4C6B-8B60-AB37ED120F24}" destId="{971FF5CF-4244-400B-B5AA-8B2956E177C8}" srcOrd="0" destOrd="0" presId="urn:microsoft.com/office/officeart/2005/8/layout/hierarchy1"/>
    <dgm:cxn modelId="{CD0CB482-78AD-4FC1-9FDA-456ADA448669}" type="presParOf" srcId="{E5E25350-8534-4C6B-8B60-AB37ED120F24}" destId="{AA3E3C0D-54B6-44AD-990E-BC270AE1F7A2}" srcOrd="1" destOrd="0" presId="urn:microsoft.com/office/officeart/2005/8/layout/hierarchy1"/>
    <dgm:cxn modelId="{B0E11AC4-7C14-4B1A-B82E-2ABEDC8F4531}" type="presParOf" srcId="{C88FDF85-6B6F-4BE8-A1D3-69B7490FB6E9}" destId="{832DE671-7274-4C6F-9CB3-0D0B5D785F8A}" srcOrd="1" destOrd="0" presId="urn:microsoft.com/office/officeart/2005/8/layout/hierarchy1"/>
    <dgm:cxn modelId="{F63CCCB6-21FE-4F0A-8574-203F0AFED564}" type="presParOf" srcId="{035A111A-EB29-4731-A66D-7B7034C0CD76}" destId="{065E7B30-7C1D-4C76-A8ED-E7E059F9B91A}" srcOrd="2" destOrd="0" presId="urn:microsoft.com/office/officeart/2005/8/layout/hierarchy1"/>
    <dgm:cxn modelId="{D5ED42A7-DED9-4A62-87FF-8E39482D4266}" type="presParOf" srcId="{035A111A-EB29-4731-A66D-7B7034C0CD76}" destId="{C1ABB9D3-85BF-44CE-A1A4-B5FCF938C93E}" srcOrd="3" destOrd="0" presId="urn:microsoft.com/office/officeart/2005/8/layout/hierarchy1"/>
    <dgm:cxn modelId="{A01556B3-3B83-458D-B193-199754259828}" type="presParOf" srcId="{C1ABB9D3-85BF-44CE-A1A4-B5FCF938C93E}" destId="{80690E4E-0C0D-43A4-B0C2-26430E65E074}" srcOrd="0" destOrd="0" presId="urn:microsoft.com/office/officeart/2005/8/layout/hierarchy1"/>
    <dgm:cxn modelId="{D3294A1F-1962-47B2-8112-E398CDC9F728}" type="presParOf" srcId="{80690E4E-0C0D-43A4-B0C2-26430E65E074}" destId="{10434E90-DACF-4DF3-86CA-806FA3F4AAE1}" srcOrd="0" destOrd="0" presId="urn:microsoft.com/office/officeart/2005/8/layout/hierarchy1"/>
    <dgm:cxn modelId="{AADCF627-8816-4DF6-9255-55798C1D9C54}" type="presParOf" srcId="{80690E4E-0C0D-43A4-B0C2-26430E65E074}" destId="{55C3175C-E125-4D86-A747-5AE8BF0BC153}" srcOrd="1" destOrd="0" presId="urn:microsoft.com/office/officeart/2005/8/layout/hierarchy1"/>
    <dgm:cxn modelId="{D6744C5E-AA75-4D9D-AD45-481E9FFC8118}" type="presParOf" srcId="{C1ABB9D3-85BF-44CE-A1A4-B5FCF938C93E}" destId="{E8B7F008-F3C3-4646-A325-963A04CCD4AE}" srcOrd="1" destOrd="0" presId="urn:microsoft.com/office/officeart/2005/8/layout/hierarchy1"/>
    <dgm:cxn modelId="{02D11441-95B4-4FA7-B283-5699D8FFBD1A}" type="presParOf" srcId="{035A111A-EB29-4731-A66D-7B7034C0CD76}" destId="{2402299F-197D-4511-A9A2-F07D0B43AA72}" srcOrd="4" destOrd="0" presId="urn:microsoft.com/office/officeart/2005/8/layout/hierarchy1"/>
    <dgm:cxn modelId="{F6E51626-E3B9-4EA0-B867-7DE9E1A56FCA}" type="presParOf" srcId="{035A111A-EB29-4731-A66D-7B7034C0CD76}" destId="{3B0B4C73-06F8-4878-A360-E0034943B61A}" srcOrd="5" destOrd="0" presId="urn:microsoft.com/office/officeart/2005/8/layout/hierarchy1"/>
    <dgm:cxn modelId="{06456B47-5653-4DFF-8F36-5B327F90AC5D}" type="presParOf" srcId="{3B0B4C73-06F8-4878-A360-E0034943B61A}" destId="{386E1827-8A2F-40C6-84CB-D735F41D3A67}" srcOrd="0" destOrd="0" presId="urn:microsoft.com/office/officeart/2005/8/layout/hierarchy1"/>
    <dgm:cxn modelId="{B2D0D923-4E33-4BA2-9D34-4C706730A60F}" type="presParOf" srcId="{386E1827-8A2F-40C6-84CB-D735F41D3A67}" destId="{FECCBDA0-A76F-4FD2-97A8-01ABA81F5942}" srcOrd="0" destOrd="0" presId="urn:microsoft.com/office/officeart/2005/8/layout/hierarchy1"/>
    <dgm:cxn modelId="{3DB109BE-30D5-4963-926F-1C8D73D45EDC}" type="presParOf" srcId="{386E1827-8A2F-40C6-84CB-D735F41D3A67}" destId="{C6F1566C-E50F-4F49-9226-3BC195619170}" srcOrd="1" destOrd="0" presId="urn:microsoft.com/office/officeart/2005/8/layout/hierarchy1"/>
    <dgm:cxn modelId="{6AAFDEFF-56B4-4216-8FEF-9DD758100B57}" type="presParOf" srcId="{3B0B4C73-06F8-4878-A360-E0034943B61A}" destId="{8EEDF3D9-155D-4C7D-9AB8-88630C7FE3D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661332-C53F-4E0F-B75B-715BBCB0B9E4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F7CF00B2-30FA-41D6-8FCD-2F2085F18A8A}">
      <dgm:prSet phldrT="[Text]"/>
      <dgm:spPr/>
      <dgm:t>
        <a:bodyPr/>
        <a:lstStyle/>
        <a:p>
          <a:r>
            <a:rPr lang="en-GB" dirty="0" err="1" smtClean="0"/>
            <a:t>Directrice</a:t>
          </a:r>
          <a:r>
            <a:rPr lang="en-GB" dirty="0" smtClean="0"/>
            <a:t> </a:t>
          </a:r>
          <a:r>
            <a:rPr lang="en-GB" dirty="0" err="1" smtClean="0"/>
            <a:t>Generale</a:t>
          </a:r>
          <a:endParaRPr lang="en-GB" dirty="0"/>
        </a:p>
      </dgm:t>
    </dgm:pt>
    <dgm:pt modelId="{77497FE6-3025-4F1E-A4CA-38C5D0104DD6}" type="parTrans" cxnId="{E6A534B0-69EA-4225-BC02-E546160156DF}">
      <dgm:prSet/>
      <dgm:spPr/>
      <dgm:t>
        <a:bodyPr/>
        <a:lstStyle/>
        <a:p>
          <a:endParaRPr lang="en-GB"/>
        </a:p>
      </dgm:t>
    </dgm:pt>
    <dgm:pt modelId="{5C5FA4E1-2369-4971-9EC9-D050F782F6D1}" type="sibTrans" cxnId="{E6A534B0-69EA-4225-BC02-E546160156DF}">
      <dgm:prSet/>
      <dgm:spPr/>
      <dgm:t>
        <a:bodyPr/>
        <a:lstStyle/>
        <a:p>
          <a:endParaRPr lang="en-GB"/>
        </a:p>
      </dgm:t>
    </dgm:pt>
    <dgm:pt modelId="{8DA46898-F058-4A82-911D-B2B4BAB9CCBF}">
      <dgm:prSet phldrT="[Text]"/>
      <dgm:spPr/>
      <dgm:t>
        <a:bodyPr/>
        <a:lstStyle/>
        <a:p>
          <a:r>
            <a:rPr lang="en-GB" dirty="0" smtClean="0"/>
            <a:t>HSE</a:t>
          </a:r>
          <a:endParaRPr lang="en-GB" dirty="0"/>
        </a:p>
      </dgm:t>
    </dgm:pt>
    <dgm:pt modelId="{9FCC630F-2674-4574-8623-2106C0D0C3A9}" type="parTrans" cxnId="{D151A6F6-55BD-4A48-A8B5-8CF828D4D133}">
      <dgm:prSet/>
      <dgm:spPr/>
      <dgm:t>
        <a:bodyPr/>
        <a:lstStyle/>
        <a:p>
          <a:endParaRPr lang="en-GB"/>
        </a:p>
      </dgm:t>
    </dgm:pt>
    <dgm:pt modelId="{38C910CF-5B27-4722-B1A9-EF573C81FB70}" type="sibTrans" cxnId="{D151A6F6-55BD-4A48-A8B5-8CF828D4D133}">
      <dgm:prSet/>
      <dgm:spPr/>
      <dgm:t>
        <a:bodyPr/>
        <a:lstStyle/>
        <a:p>
          <a:endParaRPr lang="en-GB"/>
        </a:p>
      </dgm:t>
    </dgm:pt>
    <dgm:pt modelId="{85CB504E-600C-4492-883B-DBA36C47D681}">
      <dgm:prSet phldrT="[Text]"/>
      <dgm:spPr/>
      <dgm:t>
        <a:bodyPr/>
        <a:lstStyle/>
        <a:p>
          <a:r>
            <a:rPr lang="en-GB" dirty="0" smtClean="0"/>
            <a:t>BE</a:t>
          </a:r>
          <a:endParaRPr lang="en-GB" dirty="0"/>
        </a:p>
      </dgm:t>
    </dgm:pt>
    <dgm:pt modelId="{646BD0A6-20ED-420E-AEBB-E7C9B0AA4E31}" type="parTrans" cxnId="{6D9E8E02-E85A-4ACD-B145-F9CEC3A758B1}">
      <dgm:prSet/>
      <dgm:spPr/>
      <dgm:t>
        <a:bodyPr/>
        <a:lstStyle/>
        <a:p>
          <a:endParaRPr lang="en-GB"/>
        </a:p>
      </dgm:t>
    </dgm:pt>
    <dgm:pt modelId="{8701D2C8-A749-4EA5-B383-3CAA900CD6A9}" type="sibTrans" cxnId="{6D9E8E02-E85A-4ACD-B145-F9CEC3A758B1}">
      <dgm:prSet/>
      <dgm:spPr/>
      <dgm:t>
        <a:bodyPr/>
        <a:lstStyle/>
        <a:p>
          <a:endParaRPr lang="en-GB"/>
        </a:p>
      </dgm:t>
    </dgm:pt>
    <dgm:pt modelId="{593B3BBF-78DB-4492-895F-BF2F817725AA}">
      <dgm:prSet phldrT="[Text]"/>
      <dgm:spPr/>
      <dgm:t>
        <a:bodyPr/>
        <a:lstStyle/>
        <a:p>
          <a:r>
            <a:rPr lang="en-GB" dirty="0" smtClean="0"/>
            <a:t>TE</a:t>
          </a:r>
          <a:endParaRPr lang="en-GB" dirty="0"/>
        </a:p>
      </dgm:t>
    </dgm:pt>
    <dgm:pt modelId="{C147BBF5-8AA1-4698-B1DA-B1F1576DAE39}" type="parTrans" cxnId="{29916ACB-2486-42D8-86EA-8D3ADA1FFAAE}">
      <dgm:prSet/>
      <dgm:spPr/>
      <dgm:t>
        <a:bodyPr/>
        <a:lstStyle/>
        <a:p>
          <a:endParaRPr lang="en-GB"/>
        </a:p>
      </dgm:t>
    </dgm:pt>
    <dgm:pt modelId="{3A9CAB4A-259F-4B3F-97E2-1C5B5BA5A22C}" type="sibTrans" cxnId="{29916ACB-2486-42D8-86EA-8D3ADA1FFAAE}">
      <dgm:prSet/>
      <dgm:spPr/>
      <dgm:t>
        <a:bodyPr/>
        <a:lstStyle/>
        <a:p>
          <a:endParaRPr lang="en-GB"/>
        </a:p>
      </dgm:t>
    </dgm:pt>
    <dgm:pt modelId="{74F4E05A-6A79-4B17-90C1-F6F7A582CB82}">
      <dgm:prSet phldrT="[Text]"/>
      <dgm:spPr/>
      <dgm:t>
        <a:bodyPr/>
        <a:lstStyle/>
        <a:p>
          <a:r>
            <a:rPr lang="en-GB" dirty="0" smtClean="0"/>
            <a:t>Finance et </a:t>
          </a:r>
          <a:r>
            <a:rPr lang="en-GB" dirty="0" err="1" smtClean="0"/>
            <a:t>Ressources</a:t>
          </a:r>
          <a:r>
            <a:rPr lang="en-GB" dirty="0" smtClean="0"/>
            <a:t> </a:t>
          </a:r>
          <a:r>
            <a:rPr lang="en-GB" dirty="0" err="1" smtClean="0"/>
            <a:t>Humaines</a:t>
          </a:r>
          <a:endParaRPr lang="en-GB" dirty="0"/>
        </a:p>
      </dgm:t>
    </dgm:pt>
    <dgm:pt modelId="{BF8052D3-3C34-4AEA-8A21-A2CB0BE8BB2E}" type="parTrans" cxnId="{6F05C690-C832-4BEC-98F8-7F721D86076D}">
      <dgm:prSet/>
      <dgm:spPr/>
      <dgm:t>
        <a:bodyPr/>
        <a:lstStyle/>
        <a:p>
          <a:endParaRPr lang="en-GB"/>
        </a:p>
      </dgm:t>
    </dgm:pt>
    <dgm:pt modelId="{BBA7C682-0575-40E9-A2ED-D42EB1AD2025}" type="sibTrans" cxnId="{6F05C690-C832-4BEC-98F8-7F721D86076D}">
      <dgm:prSet/>
      <dgm:spPr/>
      <dgm:t>
        <a:bodyPr/>
        <a:lstStyle/>
        <a:p>
          <a:endParaRPr lang="en-GB"/>
        </a:p>
      </dgm:t>
    </dgm:pt>
    <dgm:pt modelId="{981B795F-453B-42FB-9F8F-D05DA45363B8}">
      <dgm:prSet phldrT="[Text]"/>
      <dgm:spPr/>
      <dgm:t>
        <a:bodyPr/>
        <a:lstStyle/>
        <a:p>
          <a:r>
            <a:rPr lang="en-GB" dirty="0" smtClean="0"/>
            <a:t>EP</a:t>
          </a:r>
          <a:endParaRPr lang="en-GB" dirty="0"/>
        </a:p>
      </dgm:t>
    </dgm:pt>
    <dgm:pt modelId="{FF41CEF6-DB25-44BB-B3F8-40526DECD0AB}" type="parTrans" cxnId="{6D5AC1AB-48A6-4B0A-97AE-E8409E02D956}">
      <dgm:prSet/>
      <dgm:spPr/>
      <dgm:t>
        <a:bodyPr/>
        <a:lstStyle/>
        <a:p>
          <a:endParaRPr lang="en-GB"/>
        </a:p>
      </dgm:t>
    </dgm:pt>
    <dgm:pt modelId="{15B0DCD5-2E02-4BF2-BE67-B1E02C853525}" type="sibTrans" cxnId="{6D5AC1AB-48A6-4B0A-97AE-E8409E02D956}">
      <dgm:prSet/>
      <dgm:spPr/>
      <dgm:t>
        <a:bodyPr/>
        <a:lstStyle/>
        <a:p>
          <a:endParaRPr lang="en-GB"/>
        </a:p>
      </dgm:t>
    </dgm:pt>
    <dgm:pt modelId="{D0B92400-1E70-4CDE-98ED-64575A768A9C}">
      <dgm:prSet phldrT="[Text]"/>
      <dgm:spPr/>
      <dgm:t>
        <a:bodyPr/>
        <a:lstStyle/>
        <a:p>
          <a:r>
            <a:rPr lang="en-GB" dirty="0" smtClean="0"/>
            <a:t>EN</a:t>
          </a:r>
          <a:endParaRPr lang="en-GB" dirty="0"/>
        </a:p>
      </dgm:t>
    </dgm:pt>
    <dgm:pt modelId="{3CFB6465-5335-4961-BF7C-F61664D4599C}" type="parTrans" cxnId="{1E3E08B0-9CD0-4553-AEC6-50289C4F7FCB}">
      <dgm:prSet/>
      <dgm:spPr/>
      <dgm:t>
        <a:bodyPr/>
        <a:lstStyle/>
        <a:p>
          <a:endParaRPr lang="en-GB"/>
        </a:p>
      </dgm:t>
    </dgm:pt>
    <dgm:pt modelId="{AF01ADB5-CB9B-421E-85B6-866906212DE9}" type="sibTrans" cxnId="{1E3E08B0-9CD0-4553-AEC6-50289C4F7FCB}">
      <dgm:prSet/>
      <dgm:spPr/>
      <dgm:t>
        <a:bodyPr/>
        <a:lstStyle/>
        <a:p>
          <a:endParaRPr lang="en-GB"/>
        </a:p>
      </dgm:t>
    </dgm:pt>
    <dgm:pt modelId="{3014D0EF-4A82-482B-83E0-0284A6F6FA40}">
      <dgm:prSet phldrT="[Text]"/>
      <dgm:spPr/>
      <dgm:t>
        <a:bodyPr/>
        <a:lstStyle/>
        <a:p>
          <a:r>
            <a:rPr lang="en-GB" dirty="0" smtClean="0"/>
            <a:t>FAP</a:t>
          </a:r>
          <a:endParaRPr lang="en-GB" dirty="0"/>
        </a:p>
      </dgm:t>
    </dgm:pt>
    <dgm:pt modelId="{C8388CF1-DDF3-4752-A4C7-37AACA3636F6}" type="parTrans" cxnId="{7A506027-4090-40BD-B46D-9EA6B77147C4}">
      <dgm:prSet/>
      <dgm:spPr/>
      <dgm:t>
        <a:bodyPr/>
        <a:lstStyle/>
        <a:p>
          <a:endParaRPr lang="en-GB"/>
        </a:p>
      </dgm:t>
    </dgm:pt>
    <dgm:pt modelId="{58DE0A05-120D-46A7-8FD2-1F9B0A6AD94F}" type="sibTrans" cxnId="{7A506027-4090-40BD-B46D-9EA6B77147C4}">
      <dgm:prSet/>
      <dgm:spPr/>
      <dgm:t>
        <a:bodyPr/>
        <a:lstStyle/>
        <a:p>
          <a:endParaRPr lang="en-GB"/>
        </a:p>
      </dgm:t>
    </dgm:pt>
    <dgm:pt modelId="{F82312A6-45FD-4A96-A78C-F5FB49C65DDB}">
      <dgm:prSet phldrT="[Text]"/>
      <dgm:spPr/>
      <dgm:t>
        <a:bodyPr/>
        <a:lstStyle/>
        <a:p>
          <a:r>
            <a:rPr lang="en-GB" dirty="0" smtClean="0"/>
            <a:t>HR</a:t>
          </a:r>
          <a:endParaRPr lang="en-GB" dirty="0"/>
        </a:p>
      </dgm:t>
    </dgm:pt>
    <dgm:pt modelId="{CC8D8C52-D80D-4DDF-990C-970D21A2C2E8}" type="parTrans" cxnId="{776C7A01-7703-404C-BE86-C8BE8A075CF4}">
      <dgm:prSet/>
      <dgm:spPr/>
      <dgm:t>
        <a:bodyPr/>
        <a:lstStyle/>
        <a:p>
          <a:endParaRPr lang="en-GB"/>
        </a:p>
      </dgm:t>
    </dgm:pt>
    <dgm:pt modelId="{9E1B9DCB-B7F1-4176-AAC8-CEC98EE1F3D0}" type="sibTrans" cxnId="{776C7A01-7703-404C-BE86-C8BE8A075CF4}">
      <dgm:prSet/>
      <dgm:spPr/>
      <dgm:t>
        <a:bodyPr/>
        <a:lstStyle/>
        <a:p>
          <a:endParaRPr lang="en-GB"/>
        </a:p>
      </dgm:t>
    </dgm:pt>
    <dgm:pt modelId="{8D7F331C-2E69-4199-A9E8-ECA4AD07E9CB}">
      <dgm:prSet phldrT="[Text]"/>
      <dgm:spPr/>
      <dgm:t>
        <a:bodyPr/>
        <a:lstStyle/>
        <a:p>
          <a:r>
            <a:rPr lang="en-GB" dirty="0" smtClean="0"/>
            <a:t>SMB</a:t>
          </a:r>
          <a:endParaRPr lang="en-GB" dirty="0"/>
        </a:p>
      </dgm:t>
    </dgm:pt>
    <dgm:pt modelId="{742CE7D0-B8AB-49F8-930A-6B173D8247EA}" type="parTrans" cxnId="{C064862F-D197-43A1-8A38-2A6847B6936D}">
      <dgm:prSet/>
      <dgm:spPr/>
      <dgm:t>
        <a:bodyPr/>
        <a:lstStyle/>
        <a:p>
          <a:endParaRPr lang="en-GB"/>
        </a:p>
      </dgm:t>
    </dgm:pt>
    <dgm:pt modelId="{B0293A76-824B-406B-827D-CFEA5216CCF6}" type="sibTrans" cxnId="{C064862F-D197-43A1-8A38-2A6847B6936D}">
      <dgm:prSet/>
      <dgm:spPr/>
      <dgm:t>
        <a:bodyPr/>
        <a:lstStyle/>
        <a:p>
          <a:endParaRPr lang="en-GB"/>
        </a:p>
      </dgm:t>
    </dgm:pt>
    <dgm:pt modelId="{5E13184D-7C86-422B-A6A8-8BDDA2F4F2F3}">
      <dgm:prSet phldrT="[Text]"/>
      <dgm:spPr/>
      <dgm:t>
        <a:bodyPr/>
        <a:lstStyle/>
        <a:p>
          <a:r>
            <a:rPr lang="en-GB" dirty="0" smtClean="0"/>
            <a:t>IT</a:t>
          </a:r>
          <a:endParaRPr lang="en-GB" dirty="0"/>
        </a:p>
      </dgm:t>
    </dgm:pt>
    <dgm:pt modelId="{024C9051-F736-45C0-A6CB-ACE9697E7E83}" type="parTrans" cxnId="{9C9629FA-F364-4F40-8238-9CC4928A522B}">
      <dgm:prSet/>
      <dgm:spPr/>
      <dgm:t>
        <a:bodyPr/>
        <a:lstStyle/>
        <a:p>
          <a:endParaRPr lang="en-GB"/>
        </a:p>
      </dgm:t>
    </dgm:pt>
    <dgm:pt modelId="{36422D00-1A41-4585-9B5C-96E1CFA47885}" type="sibTrans" cxnId="{9C9629FA-F364-4F40-8238-9CC4928A522B}">
      <dgm:prSet/>
      <dgm:spPr/>
      <dgm:t>
        <a:bodyPr/>
        <a:lstStyle/>
        <a:p>
          <a:endParaRPr lang="en-GB"/>
        </a:p>
      </dgm:t>
    </dgm:pt>
    <dgm:pt modelId="{009F2B8C-4719-491E-9794-4FFFC3CA3F8C}">
      <dgm:prSet phldrT="[Text]"/>
      <dgm:spPr/>
      <dgm:t>
        <a:bodyPr/>
        <a:lstStyle/>
        <a:p>
          <a:r>
            <a:rPr lang="en-GB" smtClean="0"/>
            <a:t>IPT</a:t>
          </a:r>
          <a:endParaRPr lang="en-GB" dirty="0"/>
        </a:p>
      </dgm:t>
    </dgm:pt>
    <dgm:pt modelId="{50C25025-2A27-40D2-AD03-9CC53F5BED07}" type="parTrans" cxnId="{9F024004-7979-48D3-A5FE-E1E46355EDD0}">
      <dgm:prSet/>
      <dgm:spPr/>
      <dgm:t>
        <a:bodyPr/>
        <a:lstStyle/>
        <a:p>
          <a:endParaRPr lang="en-GB"/>
        </a:p>
      </dgm:t>
    </dgm:pt>
    <dgm:pt modelId="{679B972D-984A-41D9-A91C-4B62DCFB9FF3}" type="sibTrans" cxnId="{9F024004-7979-48D3-A5FE-E1E46355EDD0}">
      <dgm:prSet/>
      <dgm:spPr/>
      <dgm:t>
        <a:bodyPr/>
        <a:lstStyle/>
        <a:p>
          <a:endParaRPr lang="en-GB"/>
        </a:p>
      </dgm:t>
    </dgm:pt>
    <dgm:pt modelId="{98689B84-28CF-4810-A44B-527EACF1E2F6}">
      <dgm:prSet phldrT="[Text]"/>
      <dgm:spPr/>
      <dgm:t>
        <a:bodyPr/>
        <a:lstStyle/>
        <a:p>
          <a:r>
            <a:rPr lang="en-GB" dirty="0" smtClean="0"/>
            <a:t>TH</a:t>
          </a:r>
          <a:endParaRPr lang="en-GB" dirty="0"/>
        </a:p>
      </dgm:t>
    </dgm:pt>
    <dgm:pt modelId="{029143A3-CEA0-4F57-8B89-581BF643C982}" type="parTrans" cxnId="{103039F3-A691-4D8C-8AC0-0D319EB6F894}">
      <dgm:prSet/>
      <dgm:spPr/>
      <dgm:t>
        <a:bodyPr/>
        <a:lstStyle/>
        <a:p>
          <a:endParaRPr lang="en-GB"/>
        </a:p>
      </dgm:t>
    </dgm:pt>
    <dgm:pt modelId="{15C3AA0D-0A14-4A5C-98E0-F88DD74E2C9C}" type="sibTrans" cxnId="{103039F3-A691-4D8C-8AC0-0D319EB6F894}">
      <dgm:prSet/>
      <dgm:spPr/>
      <dgm:t>
        <a:bodyPr/>
        <a:lstStyle/>
        <a:p>
          <a:endParaRPr lang="en-GB"/>
        </a:p>
      </dgm:t>
    </dgm:pt>
    <dgm:pt modelId="{8DCBA3E6-64C9-4C20-9899-32C43A069C5D}">
      <dgm:prSet phldrT="[Text]"/>
      <dgm:spPr/>
      <dgm:t>
        <a:bodyPr/>
        <a:lstStyle/>
        <a:p>
          <a:r>
            <a:rPr lang="en-GB" dirty="0" err="1" smtClean="0"/>
            <a:t>Recherche</a:t>
          </a:r>
          <a:r>
            <a:rPr lang="en-GB" dirty="0" smtClean="0"/>
            <a:t> et </a:t>
          </a:r>
          <a:r>
            <a:rPr lang="en-GB" dirty="0" err="1" smtClean="0"/>
            <a:t>Informatique</a:t>
          </a:r>
          <a:endParaRPr lang="en-GB" dirty="0"/>
        </a:p>
      </dgm:t>
    </dgm:pt>
    <dgm:pt modelId="{2DA1D93A-28FF-4AB9-A145-04A975CBF318}" type="sibTrans" cxnId="{ED0A66D5-BDBC-4C0E-B6F0-6CB2C124E4B5}">
      <dgm:prSet/>
      <dgm:spPr/>
      <dgm:t>
        <a:bodyPr/>
        <a:lstStyle/>
        <a:p>
          <a:endParaRPr lang="en-GB"/>
        </a:p>
      </dgm:t>
    </dgm:pt>
    <dgm:pt modelId="{410138C8-E554-4353-86DD-B53C29B9D6C8}" type="parTrans" cxnId="{ED0A66D5-BDBC-4C0E-B6F0-6CB2C124E4B5}">
      <dgm:prSet/>
      <dgm:spPr/>
      <dgm:t>
        <a:bodyPr/>
        <a:lstStyle/>
        <a:p>
          <a:endParaRPr lang="en-GB"/>
        </a:p>
      </dgm:t>
    </dgm:pt>
    <dgm:pt modelId="{EBBD77A5-DDF1-4D04-873C-C22135A43AD3}">
      <dgm:prSet phldrT="[Text]"/>
      <dgm:spPr/>
      <dgm:t>
        <a:bodyPr/>
        <a:lstStyle/>
        <a:p>
          <a:r>
            <a:rPr lang="en-GB" dirty="0" smtClean="0"/>
            <a:t>Relations </a:t>
          </a:r>
          <a:r>
            <a:rPr lang="en-GB" dirty="0" err="1" smtClean="0"/>
            <a:t>Internationales</a:t>
          </a:r>
          <a:endParaRPr lang="en-GB" dirty="0"/>
        </a:p>
      </dgm:t>
    </dgm:pt>
    <dgm:pt modelId="{595BAD54-B915-47F9-B840-009EECDC4FD4}" type="parTrans" cxnId="{63FD412E-27C0-43F0-A267-EA3E89EFBABF}">
      <dgm:prSet/>
      <dgm:spPr/>
      <dgm:t>
        <a:bodyPr/>
        <a:lstStyle/>
        <a:p>
          <a:endParaRPr lang="en-GB"/>
        </a:p>
      </dgm:t>
    </dgm:pt>
    <dgm:pt modelId="{AF840875-72EA-4361-8F58-F4A2A8B2DEF3}" type="sibTrans" cxnId="{63FD412E-27C0-43F0-A267-EA3E89EFBABF}">
      <dgm:prSet/>
      <dgm:spPr/>
      <dgm:t>
        <a:bodyPr/>
        <a:lstStyle/>
        <a:p>
          <a:endParaRPr lang="en-GB"/>
        </a:p>
      </dgm:t>
    </dgm:pt>
    <dgm:pt modelId="{3307301A-DC79-4AF0-9D4F-B468717089B9}">
      <dgm:prSet phldrT="[Text]"/>
      <dgm:spPr/>
      <dgm:t>
        <a:bodyPr/>
        <a:lstStyle/>
        <a:p>
          <a:r>
            <a:rPr lang="en-GB" dirty="0" smtClean="0"/>
            <a:t>Unites DG</a:t>
          </a:r>
          <a:endParaRPr lang="en-GB" dirty="0"/>
        </a:p>
      </dgm:t>
    </dgm:pt>
    <dgm:pt modelId="{52173DAE-D251-4F67-B17A-67BA1E02BD17}" type="parTrans" cxnId="{751B32E6-744F-4FDB-9A09-6BD044FA735C}">
      <dgm:prSet/>
      <dgm:spPr/>
      <dgm:t>
        <a:bodyPr/>
        <a:lstStyle/>
        <a:p>
          <a:endParaRPr lang="en-GB"/>
        </a:p>
      </dgm:t>
    </dgm:pt>
    <dgm:pt modelId="{4590066C-27E7-40EF-B5E8-CF595867F4FC}" type="sibTrans" cxnId="{751B32E6-744F-4FDB-9A09-6BD044FA735C}">
      <dgm:prSet/>
      <dgm:spPr/>
      <dgm:t>
        <a:bodyPr/>
        <a:lstStyle/>
        <a:p>
          <a:endParaRPr lang="en-GB"/>
        </a:p>
      </dgm:t>
    </dgm:pt>
    <dgm:pt modelId="{CD22033A-DB7A-461A-951E-57C2DD927397}">
      <dgm:prSet phldrT="[Text]"/>
      <dgm:spPr/>
      <dgm:t>
        <a:bodyPr/>
        <a:lstStyle/>
        <a:p>
          <a:r>
            <a:rPr lang="en-GB" dirty="0" err="1" smtClean="0"/>
            <a:t>Accelerateurs</a:t>
          </a:r>
          <a:r>
            <a:rPr lang="en-GB" dirty="0" smtClean="0"/>
            <a:t> et </a:t>
          </a:r>
          <a:r>
            <a:rPr lang="en-GB" dirty="0" err="1" smtClean="0"/>
            <a:t>technologie</a:t>
          </a:r>
          <a:endParaRPr lang="en-GB" dirty="0"/>
        </a:p>
      </dgm:t>
    </dgm:pt>
    <dgm:pt modelId="{3E2B6FE8-F74A-4022-A969-F80A4A8A9BFE}" type="parTrans" cxnId="{B09089C0-3334-4728-BF7A-BAF7E61EAE44}">
      <dgm:prSet/>
      <dgm:spPr/>
      <dgm:t>
        <a:bodyPr/>
        <a:lstStyle/>
        <a:p>
          <a:endParaRPr lang="en-GB"/>
        </a:p>
      </dgm:t>
    </dgm:pt>
    <dgm:pt modelId="{C17CD3CC-04BF-4FAB-85C7-CCC8554FA320}" type="sibTrans" cxnId="{B09089C0-3334-4728-BF7A-BAF7E61EAE44}">
      <dgm:prSet/>
      <dgm:spPr/>
      <dgm:t>
        <a:bodyPr/>
        <a:lstStyle/>
        <a:p>
          <a:endParaRPr lang="en-GB"/>
        </a:p>
      </dgm:t>
    </dgm:pt>
    <dgm:pt modelId="{8A4D9FA3-9D90-4CCC-9628-55C82D248896}" type="pres">
      <dgm:prSet presAssocID="{59661332-C53F-4E0F-B75B-715BBCB0B9E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81903252-13B7-45F1-B7E4-2D0BB656A91E}" type="pres">
      <dgm:prSet presAssocID="{F7CF00B2-30FA-41D6-8FCD-2F2085F18A8A}" presName="hierRoot1" presStyleCnt="0">
        <dgm:presLayoutVars>
          <dgm:hierBranch val="init"/>
        </dgm:presLayoutVars>
      </dgm:prSet>
      <dgm:spPr/>
    </dgm:pt>
    <dgm:pt modelId="{9DD7E520-4878-4D6A-8B7B-D953E8D6CE11}" type="pres">
      <dgm:prSet presAssocID="{F7CF00B2-30FA-41D6-8FCD-2F2085F18A8A}" presName="rootComposite1" presStyleCnt="0"/>
      <dgm:spPr/>
    </dgm:pt>
    <dgm:pt modelId="{10FE1676-977A-4E35-9AA2-BC12EAEB9122}" type="pres">
      <dgm:prSet presAssocID="{F7CF00B2-30FA-41D6-8FCD-2F2085F18A8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FDC1B7E-DBA2-448B-BED4-C46160928226}" type="pres">
      <dgm:prSet presAssocID="{F7CF00B2-30FA-41D6-8FCD-2F2085F18A8A}" presName="rootConnector1" presStyleLbl="node1" presStyleIdx="0" presStyleCnt="0"/>
      <dgm:spPr/>
      <dgm:t>
        <a:bodyPr/>
        <a:lstStyle/>
        <a:p>
          <a:endParaRPr lang="en-GB"/>
        </a:p>
      </dgm:t>
    </dgm:pt>
    <dgm:pt modelId="{D8352AD6-2AF7-4C2C-BEDD-C74008017F3D}" type="pres">
      <dgm:prSet presAssocID="{F7CF00B2-30FA-41D6-8FCD-2F2085F18A8A}" presName="hierChild2" presStyleCnt="0"/>
      <dgm:spPr/>
    </dgm:pt>
    <dgm:pt modelId="{DDA3ACC9-854A-4200-877C-1696D252B2FB}" type="pres">
      <dgm:prSet presAssocID="{9FCC630F-2674-4574-8623-2106C0D0C3A9}" presName="Name64" presStyleLbl="parChTrans1D2" presStyleIdx="0" presStyleCnt="6"/>
      <dgm:spPr/>
      <dgm:t>
        <a:bodyPr/>
        <a:lstStyle/>
        <a:p>
          <a:endParaRPr lang="en-GB"/>
        </a:p>
      </dgm:t>
    </dgm:pt>
    <dgm:pt modelId="{91683834-75D7-43D6-ADB4-10A56B8A1FBD}" type="pres">
      <dgm:prSet presAssocID="{8DA46898-F058-4A82-911D-B2B4BAB9CCBF}" presName="hierRoot2" presStyleCnt="0">
        <dgm:presLayoutVars>
          <dgm:hierBranch val="init"/>
        </dgm:presLayoutVars>
      </dgm:prSet>
      <dgm:spPr/>
    </dgm:pt>
    <dgm:pt modelId="{F7ED35F6-BC25-4D97-ACA1-BEB48BBB1796}" type="pres">
      <dgm:prSet presAssocID="{8DA46898-F058-4A82-911D-B2B4BAB9CCBF}" presName="rootComposite" presStyleCnt="0"/>
      <dgm:spPr/>
    </dgm:pt>
    <dgm:pt modelId="{44B03362-ACF8-45BB-8887-D703B8733C16}" type="pres">
      <dgm:prSet presAssocID="{8DA46898-F058-4A82-911D-B2B4BAB9CCBF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0E9B762-BCCA-45C8-8294-4289C2A217F5}" type="pres">
      <dgm:prSet presAssocID="{8DA46898-F058-4A82-911D-B2B4BAB9CCBF}" presName="rootConnector" presStyleLbl="node2" presStyleIdx="0" presStyleCnt="6"/>
      <dgm:spPr/>
      <dgm:t>
        <a:bodyPr/>
        <a:lstStyle/>
        <a:p>
          <a:endParaRPr lang="en-GB"/>
        </a:p>
      </dgm:t>
    </dgm:pt>
    <dgm:pt modelId="{5D97725F-8171-49A0-8440-DD351B4224FF}" type="pres">
      <dgm:prSet presAssocID="{8DA46898-F058-4A82-911D-B2B4BAB9CCBF}" presName="hierChild4" presStyleCnt="0"/>
      <dgm:spPr/>
    </dgm:pt>
    <dgm:pt modelId="{9FD4C6D3-FF0F-4A3F-B5A9-E2B20BF7B12D}" type="pres">
      <dgm:prSet presAssocID="{8DA46898-F058-4A82-911D-B2B4BAB9CCBF}" presName="hierChild5" presStyleCnt="0"/>
      <dgm:spPr/>
    </dgm:pt>
    <dgm:pt modelId="{5F63C7A3-9852-40B8-B152-5124308CC8D8}" type="pres">
      <dgm:prSet presAssocID="{52173DAE-D251-4F67-B17A-67BA1E02BD17}" presName="Name64" presStyleLbl="parChTrans1D2" presStyleIdx="1" presStyleCnt="6"/>
      <dgm:spPr/>
      <dgm:t>
        <a:bodyPr/>
        <a:lstStyle/>
        <a:p>
          <a:endParaRPr lang="en-GB"/>
        </a:p>
      </dgm:t>
    </dgm:pt>
    <dgm:pt modelId="{4947357B-157A-4841-B530-3E492A4F46F2}" type="pres">
      <dgm:prSet presAssocID="{3307301A-DC79-4AF0-9D4F-B468717089B9}" presName="hierRoot2" presStyleCnt="0">
        <dgm:presLayoutVars>
          <dgm:hierBranch val="init"/>
        </dgm:presLayoutVars>
      </dgm:prSet>
      <dgm:spPr/>
    </dgm:pt>
    <dgm:pt modelId="{AE84749F-6D4C-47F9-8CAB-DCA066958572}" type="pres">
      <dgm:prSet presAssocID="{3307301A-DC79-4AF0-9D4F-B468717089B9}" presName="rootComposite" presStyleCnt="0"/>
      <dgm:spPr/>
    </dgm:pt>
    <dgm:pt modelId="{484B9374-9C11-4493-B7BA-C48506021C47}" type="pres">
      <dgm:prSet presAssocID="{3307301A-DC79-4AF0-9D4F-B468717089B9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37212EA-9CD9-4F53-A8D4-5C384B9F1AAB}" type="pres">
      <dgm:prSet presAssocID="{3307301A-DC79-4AF0-9D4F-B468717089B9}" presName="rootConnector" presStyleLbl="node2" presStyleIdx="1" presStyleCnt="6"/>
      <dgm:spPr/>
      <dgm:t>
        <a:bodyPr/>
        <a:lstStyle/>
        <a:p>
          <a:endParaRPr lang="en-GB"/>
        </a:p>
      </dgm:t>
    </dgm:pt>
    <dgm:pt modelId="{36AED230-4311-410E-8A45-235B01F313FA}" type="pres">
      <dgm:prSet presAssocID="{3307301A-DC79-4AF0-9D4F-B468717089B9}" presName="hierChild4" presStyleCnt="0"/>
      <dgm:spPr/>
    </dgm:pt>
    <dgm:pt modelId="{96472635-C423-478C-AFB3-FD549E6CD4A4}" type="pres">
      <dgm:prSet presAssocID="{3307301A-DC79-4AF0-9D4F-B468717089B9}" presName="hierChild5" presStyleCnt="0"/>
      <dgm:spPr/>
    </dgm:pt>
    <dgm:pt modelId="{1ECE0F5E-0015-4DEC-9884-83258585A641}" type="pres">
      <dgm:prSet presAssocID="{3E2B6FE8-F74A-4022-A969-F80A4A8A9BFE}" presName="Name64" presStyleLbl="parChTrans1D2" presStyleIdx="2" presStyleCnt="6"/>
      <dgm:spPr/>
      <dgm:t>
        <a:bodyPr/>
        <a:lstStyle/>
        <a:p>
          <a:endParaRPr lang="en-GB"/>
        </a:p>
      </dgm:t>
    </dgm:pt>
    <dgm:pt modelId="{51572A24-15E8-40EB-B23E-B82072D4976A}" type="pres">
      <dgm:prSet presAssocID="{CD22033A-DB7A-461A-951E-57C2DD927397}" presName="hierRoot2" presStyleCnt="0">
        <dgm:presLayoutVars>
          <dgm:hierBranch val="init"/>
        </dgm:presLayoutVars>
      </dgm:prSet>
      <dgm:spPr/>
    </dgm:pt>
    <dgm:pt modelId="{DB67D8F5-A586-43A9-B8F5-7DAC7D54039A}" type="pres">
      <dgm:prSet presAssocID="{CD22033A-DB7A-461A-951E-57C2DD927397}" presName="rootComposite" presStyleCnt="0"/>
      <dgm:spPr/>
    </dgm:pt>
    <dgm:pt modelId="{6CEDF473-C856-4174-A525-0378745104C6}" type="pres">
      <dgm:prSet presAssocID="{CD22033A-DB7A-461A-951E-57C2DD927397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766A5BA-6494-41AC-ACC0-1583740D2FF8}" type="pres">
      <dgm:prSet presAssocID="{CD22033A-DB7A-461A-951E-57C2DD927397}" presName="rootConnector" presStyleLbl="node2" presStyleIdx="2" presStyleCnt="6"/>
      <dgm:spPr/>
      <dgm:t>
        <a:bodyPr/>
        <a:lstStyle/>
        <a:p>
          <a:endParaRPr lang="en-GB"/>
        </a:p>
      </dgm:t>
    </dgm:pt>
    <dgm:pt modelId="{D57B70CA-53D2-425F-9048-AEEC539F5202}" type="pres">
      <dgm:prSet presAssocID="{CD22033A-DB7A-461A-951E-57C2DD927397}" presName="hierChild4" presStyleCnt="0"/>
      <dgm:spPr/>
    </dgm:pt>
    <dgm:pt modelId="{55103907-1569-49CC-8686-D5FE9C2E298B}" type="pres">
      <dgm:prSet presAssocID="{646BD0A6-20ED-420E-AEBB-E7C9B0AA4E31}" presName="Name64" presStyleLbl="parChTrans1D3" presStyleIdx="0" presStyleCnt="10"/>
      <dgm:spPr/>
      <dgm:t>
        <a:bodyPr/>
        <a:lstStyle/>
        <a:p>
          <a:endParaRPr lang="en-GB"/>
        </a:p>
      </dgm:t>
    </dgm:pt>
    <dgm:pt modelId="{34AEF1E1-6196-4A49-9D6F-9F0551262BD5}" type="pres">
      <dgm:prSet presAssocID="{85CB504E-600C-4492-883B-DBA36C47D681}" presName="hierRoot2" presStyleCnt="0">
        <dgm:presLayoutVars>
          <dgm:hierBranch val="init"/>
        </dgm:presLayoutVars>
      </dgm:prSet>
      <dgm:spPr/>
    </dgm:pt>
    <dgm:pt modelId="{089214A5-B6B9-462F-8E4E-9FC2799FD0C8}" type="pres">
      <dgm:prSet presAssocID="{85CB504E-600C-4492-883B-DBA36C47D681}" presName="rootComposite" presStyleCnt="0"/>
      <dgm:spPr/>
    </dgm:pt>
    <dgm:pt modelId="{2FEDE243-D173-41C0-ACD8-769B94FA17CA}" type="pres">
      <dgm:prSet presAssocID="{85CB504E-600C-4492-883B-DBA36C47D681}" presName="rootText" presStyleLbl="node3" presStyleIdx="0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3D845A3-2519-458F-8728-0AAD2CF6C6B1}" type="pres">
      <dgm:prSet presAssocID="{85CB504E-600C-4492-883B-DBA36C47D681}" presName="rootConnector" presStyleLbl="node3" presStyleIdx="0" presStyleCnt="10"/>
      <dgm:spPr/>
      <dgm:t>
        <a:bodyPr/>
        <a:lstStyle/>
        <a:p>
          <a:endParaRPr lang="en-GB"/>
        </a:p>
      </dgm:t>
    </dgm:pt>
    <dgm:pt modelId="{B224C2EC-9D96-44D0-AC2D-F6F37664150E}" type="pres">
      <dgm:prSet presAssocID="{85CB504E-600C-4492-883B-DBA36C47D681}" presName="hierChild4" presStyleCnt="0"/>
      <dgm:spPr/>
    </dgm:pt>
    <dgm:pt modelId="{E8E07B53-996C-4C14-ACE9-979EE0A61A9D}" type="pres">
      <dgm:prSet presAssocID="{85CB504E-600C-4492-883B-DBA36C47D681}" presName="hierChild5" presStyleCnt="0"/>
      <dgm:spPr/>
    </dgm:pt>
    <dgm:pt modelId="{A8480214-45F5-48EC-940E-E9A7141D4B56}" type="pres">
      <dgm:prSet presAssocID="{3CFB6465-5335-4961-BF7C-F61664D4599C}" presName="Name64" presStyleLbl="parChTrans1D3" presStyleIdx="1" presStyleCnt="10"/>
      <dgm:spPr/>
      <dgm:t>
        <a:bodyPr/>
        <a:lstStyle/>
        <a:p>
          <a:endParaRPr lang="en-GB"/>
        </a:p>
      </dgm:t>
    </dgm:pt>
    <dgm:pt modelId="{38561C6B-3943-48F9-B516-CCEB15DCDB40}" type="pres">
      <dgm:prSet presAssocID="{D0B92400-1E70-4CDE-98ED-64575A768A9C}" presName="hierRoot2" presStyleCnt="0">
        <dgm:presLayoutVars>
          <dgm:hierBranch val="init"/>
        </dgm:presLayoutVars>
      </dgm:prSet>
      <dgm:spPr/>
    </dgm:pt>
    <dgm:pt modelId="{E42B99C1-4000-4EC9-A4E3-00C44ECC8A30}" type="pres">
      <dgm:prSet presAssocID="{D0B92400-1E70-4CDE-98ED-64575A768A9C}" presName="rootComposite" presStyleCnt="0"/>
      <dgm:spPr/>
    </dgm:pt>
    <dgm:pt modelId="{9CB206D8-E058-4E79-B3FA-06025D971703}" type="pres">
      <dgm:prSet presAssocID="{D0B92400-1E70-4CDE-98ED-64575A768A9C}" presName="rootText" presStyleLbl="node3" presStyleIdx="1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535EF08-B34B-41A3-9BA9-92541FA8B6E7}" type="pres">
      <dgm:prSet presAssocID="{D0B92400-1E70-4CDE-98ED-64575A768A9C}" presName="rootConnector" presStyleLbl="node3" presStyleIdx="1" presStyleCnt="10"/>
      <dgm:spPr/>
      <dgm:t>
        <a:bodyPr/>
        <a:lstStyle/>
        <a:p>
          <a:endParaRPr lang="en-GB"/>
        </a:p>
      </dgm:t>
    </dgm:pt>
    <dgm:pt modelId="{FF6C4117-F49C-459F-9D2A-0B82D7156BDD}" type="pres">
      <dgm:prSet presAssocID="{D0B92400-1E70-4CDE-98ED-64575A768A9C}" presName="hierChild4" presStyleCnt="0"/>
      <dgm:spPr/>
    </dgm:pt>
    <dgm:pt modelId="{C3C2DA67-7DB7-4D84-B7FF-D868A3AFB776}" type="pres">
      <dgm:prSet presAssocID="{D0B92400-1E70-4CDE-98ED-64575A768A9C}" presName="hierChild5" presStyleCnt="0"/>
      <dgm:spPr/>
    </dgm:pt>
    <dgm:pt modelId="{D42ABE51-8114-43A8-9818-866BEA64B5C1}" type="pres">
      <dgm:prSet presAssocID="{C147BBF5-8AA1-4698-B1DA-B1F1576DAE39}" presName="Name64" presStyleLbl="parChTrans1D3" presStyleIdx="2" presStyleCnt="10"/>
      <dgm:spPr/>
      <dgm:t>
        <a:bodyPr/>
        <a:lstStyle/>
        <a:p>
          <a:endParaRPr lang="en-GB"/>
        </a:p>
      </dgm:t>
    </dgm:pt>
    <dgm:pt modelId="{45DEF22C-9448-4DE8-8700-EF1D6702D1C9}" type="pres">
      <dgm:prSet presAssocID="{593B3BBF-78DB-4492-895F-BF2F817725AA}" presName="hierRoot2" presStyleCnt="0">
        <dgm:presLayoutVars>
          <dgm:hierBranch val="init"/>
        </dgm:presLayoutVars>
      </dgm:prSet>
      <dgm:spPr/>
    </dgm:pt>
    <dgm:pt modelId="{5FCCD7A7-634D-4C92-A809-38A6F27A43FD}" type="pres">
      <dgm:prSet presAssocID="{593B3BBF-78DB-4492-895F-BF2F817725AA}" presName="rootComposite" presStyleCnt="0"/>
      <dgm:spPr/>
    </dgm:pt>
    <dgm:pt modelId="{52B6FC77-ABFC-47A9-83AF-27B0C01A165A}" type="pres">
      <dgm:prSet presAssocID="{593B3BBF-78DB-4492-895F-BF2F817725AA}" presName="rootText" presStyleLbl="node3" presStyleIdx="2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B68B1D1-2BA3-4BBC-92B2-9427FE165E25}" type="pres">
      <dgm:prSet presAssocID="{593B3BBF-78DB-4492-895F-BF2F817725AA}" presName="rootConnector" presStyleLbl="node3" presStyleIdx="2" presStyleCnt="10"/>
      <dgm:spPr/>
      <dgm:t>
        <a:bodyPr/>
        <a:lstStyle/>
        <a:p>
          <a:endParaRPr lang="en-GB"/>
        </a:p>
      </dgm:t>
    </dgm:pt>
    <dgm:pt modelId="{2AD69BF6-72EA-4DAA-8B16-1E535F0733DE}" type="pres">
      <dgm:prSet presAssocID="{593B3BBF-78DB-4492-895F-BF2F817725AA}" presName="hierChild4" presStyleCnt="0"/>
      <dgm:spPr/>
    </dgm:pt>
    <dgm:pt modelId="{0CF07ACF-19F4-4EC3-BBC2-2864E4D241D7}" type="pres">
      <dgm:prSet presAssocID="{593B3BBF-78DB-4492-895F-BF2F817725AA}" presName="hierChild5" presStyleCnt="0"/>
      <dgm:spPr/>
    </dgm:pt>
    <dgm:pt modelId="{B2B79748-1DB1-4085-898E-07D8B2F430D2}" type="pres">
      <dgm:prSet presAssocID="{CD22033A-DB7A-461A-951E-57C2DD927397}" presName="hierChild5" presStyleCnt="0"/>
      <dgm:spPr/>
    </dgm:pt>
    <dgm:pt modelId="{9D307A3E-B83F-400E-A203-635FE51EFB2A}" type="pres">
      <dgm:prSet presAssocID="{BF8052D3-3C34-4AEA-8A21-A2CB0BE8BB2E}" presName="Name64" presStyleLbl="parChTrans1D2" presStyleIdx="3" presStyleCnt="6"/>
      <dgm:spPr/>
      <dgm:t>
        <a:bodyPr/>
        <a:lstStyle/>
        <a:p>
          <a:endParaRPr lang="en-GB"/>
        </a:p>
      </dgm:t>
    </dgm:pt>
    <dgm:pt modelId="{61BE1154-E213-4AC2-B91D-C85CD6FF3FA0}" type="pres">
      <dgm:prSet presAssocID="{74F4E05A-6A79-4B17-90C1-F6F7A582CB82}" presName="hierRoot2" presStyleCnt="0">
        <dgm:presLayoutVars>
          <dgm:hierBranch val="init"/>
        </dgm:presLayoutVars>
      </dgm:prSet>
      <dgm:spPr/>
    </dgm:pt>
    <dgm:pt modelId="{03E4B0B3-E081-4E2A-A9CF-551C16D45EF9}" type="pres">
      <dgm:prSet presAssocID="{74F4E05A-6A79-4B17-90C1-F6F7A582CB82}" presName="rootComposite" presStyleCnt="0"/>
      <dgm:spPr/>
    </dgm:pt>
    <dgm:pt modelId="{F1DEBE3B-4F93-4FB2-AF89-98705EADE664}" type="pres">
      <dgm:prSet presAssocID="{74F4E05A-6A79-4B17-90C1-F6F7A582CB82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82218B9-D7F9-4894-ADDC-263B5DDBFDEC}" type="pres">
      <dgm:prSet presAssocID="{74F4E05A-6A79-4B17-90C1-F6F7A582CB82}" presName="rootConnector" presStyleLbl="node2" presStyleIdx="3" presStyleCnt="6"/>
      <dgm:spPr/>
      <dgm:t>
        <a:bodyPr/>
        <a:lstStyle/>
        <a:p>
          <a:endParaRPr lang="en-GB"/>
        </a:p>
      </dgm:t>
    </dgm:pt>
    <dgm:pt modelId="{CC8D9761-798D-4FC2-93E4-39D31FA24C83}" type="pres">
      <dgm:prSet presAssocID="{74F4E05A-6A79-4B17-90C1-F6F7A582CB82}" presName="hierChild4" presStyleCnt="0"/>
      <dgm:spPr/>
    </dgm:pt>
    <dgm:pt modelId="{56095ECD-AB19-46DE-9170-11BA4D47644A}" type="pres">
      <dgm:prSet presAssocID="{C8388CF1-DDF3-4752-A4C7-37AACA3636F6}" presName="Name64" presStyleLbl="parChTrans1D3" presStyleIdx="3" presStyleCnt="10"/>
      <dgm:spPr/>
      <dgm:t>
        <a:bodyPr/>
        <a:lstStyle/>
        <a:p>
          <a:endParaRPr lang="en-GB"/>
        </a:p>
      </dgm:t>
    </dgm:pt>
    <dgm:pt modelId="{DBCBA6F0-0887-457D-AA2E-BB5E841E3275}" type="pres">
      <dgm:prSet presAssocID="{3014D0EF-4A82-482B-83E0-0284A6F6FA40}" presName="hierRoot2" presStyleCnt="0">
        <dgm:presLayoutVars>
          <dgm:hierBranch val="init"/>
        </dgm:presLayoutVars>
      </dgm:prSet>
      <dgm:spPr/>
    </dgm:pt>
    <dgm:pt modelId="{B5E1CCEA-D875-4892-BBDB-E9FB31DA7621}" type="pres">
      <dgm:prSet presAssocID="{3014D0EF-4A82-482B-83E0-0284A6F6FA40}" presName="rootComposite" presStyleCnt="0"/>
      <dgm:spPr/>
    </dgm:pt>
    <dgm:pt modelId="{75C9169E-5953-41DA-863B-E84AAE012590}" type="pres">
      <dgm:prSet presAssocID="{3014D0EF-4A82-482B-83E0-0284A6F6FA40}" presName="rootText" presStyleLbl="node3" presStyleIdx="3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2FEC56D-6BEF-45C3-B20B-8E77CEED34FB}" type="pres">
      <dgm:prSet presAssocID="{3014D0EF-4A82-482B-83E0-0284A6F6FA40}" presName="rootConnector" presStyleLbl="node3" presStyleIdx="3" presStyleCnt="10"/>
      <dgm:spPr/>
      <dgm:t>
        <a:bodyPr/>
        <a:lstStyle/>
        <a:p>
          <a:endParaRPr lang="en-GB"/>
        </a:p>
      </dgm:t>
    </dgm:pt>
    <dgm:pt modelId="{FB8BF7C5-ABCD-4C73-AE12-47F6133B49E6}" type="pres">
      <dgm:prSet presAssocID="{3014D0EF-4A82-482B-83E0-0284A6F6FA40}" presName="hierChild4" presStyleCnt="0"/>
      <dgm:spPr/>
    </dgm:pt>
    <dgm:pt modelId="{304A22F3-975C-4DE7-9082-029FF614BE3C}" type="pres">
      <dgm:prSet presAssocID="{3014D0EF-4A82-482B-83E0-0284A6F6FA40}" presName="hierChild5" presStyleCnt="0"/>
      <dgm:spPr/>
    </dgm:pt>
    <dgm:pt modelId="{ED8ECC75-0D19-4478-911F-8F0557A001F9}" type="pres">
      <dgm:prSet presAssocID="{CC8D8C52-D80D-4DDF-990C-970D21A2C2E8}" presName="Name64" presStyleLbl="parChTrans1D3" presStyleIdx="4" presStyleCnt="10"/>
      <dgm:spPr/>
      <dgm:t>
        <a:bodyPr/>
        <a:lstStyle/>
        <a:p>
          <a:endParaRPr lang="en-GB"/>
        </a:p>
      </dgm:t>
    </dgm:pt>
    <dgm:pt modelId="{AF764C40-B61A-4DE0-AB50-A7CFABEA21C9}" type="pres">
      <dgm:prSet presAssocID="{F82312A6-45FD-4A96-A78C-F5FB49C65DDB}" presName="hierRoot2" presStyleCnt="0">
        <dgm:presLayoutVars>
          <dgm:hierBranch val="init"/>
        </dgm:presLayoutVars>
      </dgm:prSet>
      <dgm:spPr/>
    </dgm:pt>
    <dgm:pt modelId="{84440B0B-7933-441D-9668-A64A8C707C65}" type="pres">
      <dgm:prSet presAssocID="{F82312A6-45FD-4A96-A78C-F5FB49C65DDB}" presName="rootComposite" presStyleCnt="0"/>
      <dgm:spPr/>
    </dgm:pt>
    <dgm:pt modelId="{B6167359-2B22-4AE6-95BB-7B2D66387545}" type="pres">
      <dgm:prSet presAssocID="{F82312A6-45FD-4A96-A78C-F5FB49C65DDB}" presName="rootText" presStyleLbl="node3" presStyleIdx="4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1354432-C891-4FCF-AD4A-520C568AC4B8}" type="pres">
      <dgm:prSet presAssocID="{F82312A6-45FD-4A96-A78C-F5FB49C65DDB}" presName="rootConnector" presStyleLbl="node3" presStyleIdx="4" presStyleCnt="10"/>
      <dgm:spPr/>
      <dgm:t>
        <a:bodyPr/>
        <a:lstStyle/>
        <a:p>
          <a:endParaRPr lang="en-GB"/>
        </a:p>
      </dgm:t>
    </dgm:pt>
    <dgm:pt modelId="{29860A82-703D-4341-ACB7-154A76B24029}" type="pres">
      <dgm:prSet presAssocID="{F82312A6-45FD-4A96-A78C-F5FB49C65DDB}" presName="hierChild4" presStyleCnt="0"/>
      <dgm:spPr/>
    </dgm:pt>
    <dgm:pt modelId="{23FF9EF7-5C05-4710-B9F3-FFC83B25FC87}" type="pres">
      <dgm:prSet presAssocID="{F82312A6-45FD-4A96-A78C-F5FB49C65DDB}" presName="hierChild5" presStyleCnt="0"/>
      <dgm:spPr/>
    </dgm:pt>
    <dgm:pt modelId="{A702C190-9EB1-486C-9E65-A8186C4AFD1A}" type="pres">
      <dgm:prSet presAssocID="{50C25025-2A27-40D2-AD03-9CC53F5BED07}" presName="Name64" presStyleLbl="parChTrans1D3" presStyleIdx="5" presStyleCnt="10"/>
      <dgm:spPr/>
      <dgm:t>
        <a:bodyPr/>
        <a:lstStyle/>
        <a:p>
          <a:endParaRPr lang="en-GB"/>
        </a:p>
      </dgm:t>
    </dgm:pt>
    <dgm:pt modelId="{364C676B-B24A-4022-A8C0-CA3A0579A43D}" type="pres">
      <dgm:prSet presAssocID="{009F2B8C-4719-491E-9794-4FFFC3CA3F8C}" presName="hierRoot2" presStyleCnt="0">
        <dgm:presLayoutVars>
          <dgm:hierBranch val="init"/>
        </dgm:presLayoutVars>
      </dgm:prSet>
      <dgm:spPr/>
    </dgm:pt>
    <dgm:pt modelId="{C28BF558-8187-4AE2-81E1-1A0C11CE5351}" type="pres">
      <dgm:prSet presAssocID="{009F2B8C-4719-491E-9794-4FFFC3CA3F8C}" presName="rootComposite" presStyleCnt="0"/>
      <dgm:spPr/>
    </dgm:pt>
    <dgm:pt modelId="{1A8AFA7F-90B8-4DE6-9E8A-76ED9D1B0421}" type="pres">
      <dgm:prSet presAssocID="{009F2B8C-4719-491E-9794-4FFFC3CA3F8C}" presName="rootText" presStyleLbl="node3" presStyleIdx="5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C482D8B-D1FA-46BE-9068-F9CF2B735D5A}" type="pres">
      <dgm:prSet presAssocID="{009F2B8C-4719-491E-9794-4FFFC3CA3F8C}" presName="rootConnector" presStyleLbl="node3" presStyleIdx="5" presStyleCnt="10"/>
      <dgm:spPr/>
      <dgm:t>
        <a:bodyPr/>
        <a:lstStyle/>
        <a:p>
          <a:endParaRPr lang="en-GB"/>
        </a:p>
      </dgm:t>
    </dgm:pt>
    <dgm:pt modelId="{C9CE771B-9637-4AC3-9B1A-8E492A5DED63}" type="pres">
      <dgm:prSet presAssocID="{009F2B8C-4719-491E-9794-4FFFC3CA3F8C}" presName="hierChild4" presStyleCnt="0"/>
      <dgm:spPr/>
    </dgm:pt>
    <dgm:pt modelId="{F66399D0-4C57-4CBC-B468-FE205DAD4247}" type="pres">
      <dgm:prSet presAssocID="{009F2B8C-4719-491E-9794-4FFFC3CA3F8C}" presName="hierChild5" presStyleCnt="0"/>
      <dgm:spPr/>
    </dgm:pt>
    <dgm:pt modelId="{E4081C1E-1B93-42BD-A984-6BDCC4AA3276}" type="pres">
      <dgm:prSet presAssocID="{742CE7D0-B8AB-49F8-930A-6B173D8247EA}" presName="Name64" presStyleLbl="parChTrans1D3" presStyleIdx="6" presStyleCnt="10"/>
      <dgm:spPr/>
      <dgm:t>
        <a:bodyPr/>
        <a:lstStyle/>
        <a:p>
          <a:endParaRPr lang="en-GB"/>
        </a:p>
      </dgm:t>
    </dgm:pt>
    <dgm:pt modelId="{20A72BB0-A7EE-4B1E-9C2F-A52FC1D3A6B1}" type="pres">
      <dgm:prSet presAssocID="{8D7F331C-2E69-4199-A9E8-ECA4AD07E9CB}" presName="hierRoot2" presStyleCnt="0">
        <dgm:presLayoutVars>
          <dgm:hierBranch val="init"/>
        </dgm:presLayoutVars>
      </dgm:prSet>
      <dgm:spPr/>
    </dgm:pt>
    <dgm:pt modelId="{601398E6-6B53-4B16-BC1F-B8AD62785A5D}" type="pres">
      <dgm:prSet presAssocID="{8D7F331C-2E69-4199-A9E8-ECA4AD07E9CB}" presName="rootComposite" presStyleCnt="0"/>
      <dgm:spPr/>
    </dgm:pt>
    <dgm:pt modelId="{41527828-2C4B-463D-8B95-B52A4369F5C3}" type="pres">
      <dgm:prSet presAssocID="{8D7F331C-2E69-4199-A9E8-ECA4AD07E9CB}" presName="rootText" presStyleLbl="node3" presStyleIdx="6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F6C12E4-1973-4D1B-BAD9-D654A0CA3619}" type="pres">
      <dgm:prSet presAssocID="{8D7F331C-2E69-4199-A9E8-ECA4AD07E9CB}" presName="rootConnector" presStyleLbl="node3" presStyleIdx="6" presStyleCnt="10"/>
      <dgm:spPr/>
      <dgm:t>
        <a:bodyPr/>
        <a:lstStyle/>
        <a:p>
          <a:endParaRPr lang="en-GB"/>
        </a:p>
      </dgm:t>
    </dgm:pt>
    <dgm:pt modelId="{6AA69AAA-6E84-427C-A2AA-78C2EE8EF748}" type="pres">
      <dgm:prSet presAssocID="{8D7F331C-2E69-4199-A9E8-ECA4AD07E9CB}" presName="hierChild4" presStyleCnt="0"/>
      <dgm:spPr/>
    </dgm:pt>
    <dgm:pt modelId="{51D42E81-B558-4CBE-81CD-ED71EB9766C0}" type="pres">
      <dgm:prSet presAssocID="{8D7F331C-2E69-4199-A9E8-ECA4AD07E9CB}" presName="hierChild5" presStyleCnt="0"/>
      <dgm:spPr/>
    </dgm:pt>
    <dgm:pt modelId="{83D61FDD-15CF-4040-9EB0-E3453CCE1BFF}" type="pres">
      <dgm:prSet presAssocID="{74F4E05A-6A79-4B17-90C1-F6F7A582CB82}" presName="hierChild5" presStyleCnt="0"/>
      <dgm:spPr/>
    </dgm:pt>
    <dgm:pt modelId="{EE85C185-96AB-427E-9FC0-5D67EC399AB1}" type="pres">
      <dgm:prSet presAssocID="{595BAD54-B915-47F9-B840-009EECDC4FD4}" presName="Name64" presStyleLbl="parChTrans1D2" presStyleIdx="4" presStyleCnt="6"/>
      <dgm:spPr/>
      <dgm:t>
        <a:bodyPr/>
        <a:lstStyle/>
        <a:p>
          <a:endParaRPr lang="en-GB"/>
        </a:p>
      </dgm:t>
    </dgm:pt>
    <dgm:pt modelId="{C634BD9D-A299-4DD0-AA32-D3798776C8E5}" type="pres">
      <dgm:prSet presAssocID="{EBBD77A5-DDF1-4D04-873C-C22135A43AD3}" presName="hierRoot2" presStyleCnt="0">
        <dgm:presLayoutVars>
          <dgm:hierBranch val="init"/>
        </dgm:presLayoutVars>
      </dgm:prSet>
      <dgm:spPr/>
    </dgm:pt>
    <dgm:pt modelId="{1BFFD58F-0776-4520-B1D0-970FD17DCFE2}" type="pres">
      <dgm:prSet presAssocID="{EBBD77A5-DDF1-4D04-873C-C22135A43AD3}" presName="rootComposite" presStyleCnt="0"/>
      <dgm:spPr/>
    </dgm:pt>
    <dgm:pt modelId="{8CD76DE1-CA9C-4B77-8F35-EEAE73299419}" type="pres">
      <dgm:prSet presAssocID="{EBBD77A5-DDF1-4D04-873C-C22135A43AD3}" presName="rootText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B62C861-E7FF-4E8B-AD16-1B824AF705F3}" type="pres">
      <dgm:prSet presAssocID="{EBBD77A5-DDF1-4D04-873C-C22135A43AD3}" presName="rootConnector" presStyleLbl="node2" presStyleIdx="4" presStyleCnt="6"/>
      <dgm:spPr/>
      <dgm:t>
        <a:bodyPr/>
        <a:lstStyle/>
        <a:p>
          <a:endParaRPr lang="en-GB"/>
        </a:p>
      </dgm:t>
    </dgm:pt>
    <dgm:pt modelId="{18A4DE38-E014-48F5-9CA8-78B544A45CC3}" type="pres">
      <dgm:prSet presAssocID="{EBBD77A5-DDF1-4D04-873C-C22135A43AD3}" presName="hierChild4" presStyleCnt="0"/>
      <dgm:spPr/>
    </dgm:pt>
    <dgm:pt modelId="{3F180628-E1B6-429B-A2D4-034513BF3196}" type="pres">
      <dgm:prSet presAssocID="{EBBD77A5-DDF1-4D04-873C-C22135A43AD3}" presName="hierChild5" presStyleCnt="0"/>
      <dgm:spPr/>
    </dgm:pt>
    <dgm:pt modelId="{4E67F190-054A-4BC0-8EC4-BECFCF1A31C2}" type="pres">
      <dgm:prSet presAssocID="{410138C8-E554-4353-86DD-B53C29B9D6C8}" presName="Name64" presStyleLbl="parChTrans1D2" presStyleIdx="5" presStyleCnt="6"/>
      <dgm:spPr/>
      <dgm:t>
        <a:bodyPr/>
        <a:lstStyle/>
        <a:p>
          <a:endParaRPr lang="en-GB"/>
        </a:p>
      </dgm:t>
    </dgm:pt>
    <dgm:pt modelId="{413EF6EC-A282-418E-98AE-542D025E0DDD}" type="pres">
      <dgm:prSet presAssocID="{8DCBA3E6-64C9-4C20-9899-32C43A069C5D}" presName="hierRoot2" presStyleCnt="0">
        <dgm:presLayoutVars>
          <dgm:hierBranch val="init"/>
        </dgm:presLayoutVars>
      </dgm:prSet>
      <dgm:spPr/>
    </dgm:pt>
    <dgm:pt modelId="{5C70E441-7B35-410B-8AEA-DCBE93DBD1F7}" type="pres">
      <dgm:prSet presAssocID="{8DCBA3E6-64C9-4C20-9899-32C43A069C5D}" presName="rootComposite" presStyleCnt="0"/>
      <dgm:spPr/>
    </dgm:pt>
    <dgm:pt modelId="{7C092F4E-C5ED-4EDB-BB8D-27C230E440DD}" type="pres">
      <dgm:prSet presAssocID="{8DCBA3E6-64C9-4C20-9899-32C43A069C5D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AAA4DC0-B846-4A5F-A94A-1DEA984A161F}" type="pres">
      <dgm:prSet presAssocID="{8DCBA3E6-64C9-4C20-9899-32C43A069C5D}" presName="rootConnector" presStyleLbl="node2" presStyleIdx="5" presStyleCnt="6"/>
      <dgm:spPr/>
      <dgm:t>
        <a:bodyPr/>
        <a:lstStyle/>
        <a:p>
          <a:endParaRPr lang="en-GB"/>
        </a:p>
      </dgm:t>
    </dgm:pt>
    <dgm:pt modelId="{1D736E97-FD69-4E5E-B83C-C8DF57905871}" type="pres">
      <dgm:prSet presAssocID="{8DCBA3E6-64C9-4C20-9899-32C43A069C5D}" presName="hierChild4" presStyleCnt="0"/>
      <dgm:spPr/>
    </dgm:pt>
    <dgm:pt modelId="{C49A91BE-ADFA-40D1-B8BB-A5B68C0697DB}" type="pres">
      <dgm:prSet presAssocID="{FF41CEF6-DB25-44BB-B3F8-40526DECD0AB}" presName="Name64" presStyleLbl="parChTrans1D3" presStyleIdx="7" presStyleCnt="10"/>
      <dgm:spPr/>
      <dgm:t>
        <a:bodyPr/>
        <a:lstStyle/>
        <a:p>
          <a:endParaRPr lang="en-GB"/>
        </a:p>
      </dgm:t>
    </dgm:pt>
    <dgm:pt modelId="{BAF1A872-18BD-4281-A22C-39A7D309B406}" type="pres">
      <dgm:prSet presAssocID="{981B795F-453B-42FB-9F8F-D05DA45363B8}" presName="hierRoot2" presStyleCnt="0">
        <dgm:presLayoutVars>
          <dgm:hierBranch val="init"/>
        </dgm:presLayoutVars>
      </dgm:prSet>
      <dgm:spPr/>
    </dgm:pt>
    <dgm:pt modelId="{1E3A4D17-F225-4067-AA2B-980A64C0EF2A}" type="pres">
      <dgm:prSet presAssocID="{981B795F-453B-42FB-9F8F-D05DA45363B8}" presName="rootComposite" presStyleCnt="0"/>
      <dgm:spPr/>
    </dgm:pt>
    <dgm:pt modelId="{069337B5-2036-49A1-9661-0CC3D3DD143D}" type="pres">
      <dgm:prSet presAssocID="{981B795F-453B-42FB-9F8F-D05DA45363B8}" presName="rootText" presStyleLbl="node3" presStyleIdx="7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E46F8EF-F633-4474-9830-702D611745A3}" type="pres">
      <dgm:prSet presAssocID="{981B795F-453B-42FB-9F8F-D05DA45363B8}" presName="rootConnector" presStyleLbl="node3" presStyleIdx="7" presStyleCnt="10"/>
      <dgm:spPr/>
      <dgm:t>
        <a:bodyPr/>
        <a:lstStyle/>
        <a:p>
          <a:endParaRPr lang="en-GB"/>
        </a:p>
      </dgm:t>
    </dgm:pt>
    <dgm:pt modelId="{6532A1EA-CFA3-411D-81DF-BFA97E326CDE}" type="pres">
      <dgm:prSet presAssocID="{981B795F-453B-42FB-9F8F-D05DA45363B8}" presName="hierChild4" presStyleCnt="0"/>
      <dgm:spPr/>
    </dgm:pt>
    <dgm:pt modelId="{9A7D003E-AC1A-4909-8BDE-142411C84C01}" type="pres">
      <dgm:prSet presAssocID="{981B795F-453B-42FB-9F8F-D05DA45363B8}" presName="hierChild5" presStyleCnt="0"/>
      <dgm:spPr/>
    </dgm:pt>
    <dgm:pt modelId="{C3DD417B-B2F3-4518-9FD5-A84E189A3DEF}" type="pres">
      <dgm:prSet presAssocID="{024C9051-F736-45C0-A6CB-ACE9697E7E83}" presName="Name64" presStyleLbl="parChTrans1D3" presStyleIdx="8" presStyleCnt="10"/>
      <dgm:spPr/>
      <dgm:t>
        <a:bodyPr/>
        <a:lstStyle/>
        <a:p>
          <a:endParaRPr lang="en-GB"/>
        </a:p>
      </dgm:t>
    </dgm:pt>
    <dgm:pt modelId="{ABD2E639-E7B8-47D0-A61C-3EFD298A4B7D}" type="pres">
      <dgm:prSet presAssocID="{5E13184D-7C86-422B-A6A8-8BDDA2F4F2F3}" presName="hierRoot2" presStyleCnt="0">
        <dgm:presLayoutVars>
          <dgm:hierBranch val="init"/>
        </dgm:presLayoutVars>
      </dgm:prSet>
      <dgm:spPr/>
    </dgm:pt>
    <dgm:pt modelId="{BEA01784-5F69-455F-A701-770CF365F1C0}" type="pres">
      <dgm:prSet presAssocID="{5E13184D-7C86-422B-A6A8-8BDDA2F4F2F3}" presName="rootComposite" presStyleCnt="0"/>
      <dgm:spPr/>
    </dgm:pt>
    <dgm:pt modelId="{24D09FAC-A0A6-47B4-A8BA-1B88A4F12C75}" type="pres">
      <dgm:prSet presAssocID="{5E13184D-7C86-422B-A6A8-8BDDA2F4F2F3}" presName="rootText" presStyleLbl="node3" presStyleIdx="8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A42BE25-7274-4530-BE87-DA6CB5A12A02}" type="pres">
      <dgm:prSet presAssocID="{5E13184D-7C86-422B-A6A8-8BDDA2F4F2F3}" presName="rootConnector" presStyleLbl="node3" presStyleIdx="8" presStyleCnt="10"/>
      <dgm:spPr/>
      <dgm:t>
        <a:bodyPr/>
        <a:lstStyle/>
        <a:p>
          <a:endParaRPr lang="en-GB"/>
        </a:p>
      </dgm:t>
    </dgm:pt>
    <dgm:pt modelId="{AC7BC9B3-D4BA-4BAF-8CF3-AD9DF40F74B2}" type="pres">
      <dgm:prSet presAssocID="{5E13184D-7C86-422B-A6A8-8BDDA2F4F2F3}" presName="hierChild4" presStyleCnt="0"/>
      <dgm:spPr/>
    </dgm:pt>
    <dgm:pt modelId="{44657A72-9B4B-428E-95D8-F3FBEF088BFA}" type="pres">
      <dgm:prSet presAssocID="{5E13184D-7C86-422B-A6A8-8BDDA2F4F2F3}" presName="hierChild5" presStyleCnt="0"/>
      <dgm:spPr/>
    </dgm:pt>
    <dgm:pt modelId="{14425A0D-6D2C-482F-A49F-DB6D3099DFCF}" type="pres">
      <dgm:prSet presAssocID="{029143A3-CEA0-4F57-8B89-581BF643C982}" presName="Name64" presStyleLbl="parChTrans1D3" presStyleIdx="9" presStyleCnt="10"/>
      <dgm:spPr/>
      <dgm:t>
        <a:bodyPr/>
        <a:lstStyle/>
        <a:p>
          <a:endParaRPr lang="en-GB"/>
        </a:p>
      </dgm:t>
    </dgm:pt>
    <dgm:pt modelId="{CFEF8C57-0C53-4665-9736-B6158F9051A9}" type="pres">
      <dgm:prSet presAssocID="{98689B84-28CF-4810-A44B-527EACF1E2F6}" presName="hierRoot2" presStyleCnt="0">
        <dgm:presLayoutVars>
          <dgm:hierBranch val="init"/>
        </dgm:presLayoutVars>
      </dgm:prSet>
      <dgm:spPr/>
    </dgm:pt>
    <dgm:pt modelId="{6A133C97-F30F-4CE4-8993-F2E7B9CAA03B}" type="pres">
      <dgm:prSet presAssocID="{98689B84-28CF-4810-A44B-527EACF1E2F6}" presName="rootComposite" presStyleCnt="0"/>
      <dgm:spPr/>
    </dgm:pt>
    <dgm:pt modelId="{002ECC83-EC90-4AFC-87C7-572F5803ABC8}" type="pres">
      <dgm:prSet presAssocID="{98689B84-28CF-4810-A44B-527EACF1E2F6}" presName="rootText" presStyleLbl="node3" presStyleIdx="9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3F7F6CE-BA2C-4D34-AC0E-C6E862E1F7F5}" type="pres">
      <dgm:prSet presAssocID="{98689B84-28CF-4810-A44B-527EACF1E2F6}" presName="rootConnector" presStyleLbl="node3" presStyleIdx="9" presStyleCnt="10"/>
      <dgm:spPr/>
      <dgm:t>
        <a:bodyPr/>
        <a:lstStyle/>
        <a:p>
          <a:endParaRPr lang="en-GB"/>
        </a:p>
      </dgm:t>
    </dgm:pt>
    <dgm:pt modelId="{9A7AFFE0-612D-4823-8339-C5A48E5DFD92}" type="pres">
      <dgm:prSet presAssocID="{98689B84-28CF-4810-A44B-527EACF1E2F6}" presName="hierChild4" presStyleCnt="0"/>
      <dgm:spPr/>
    </dgm:pt>
    <dgm:pt modelId="{FF498340-E5F4-477D-BBBA-0461C0B297E9}" type="pres">
      <dgm:prSet presAssocID="{98689B84-28CF-4810-A44B-527EACF1E2F6}" presName="hierChild5" presStyleCnt="0"/>
      <dgm:spPr/>
    </dgm:pt>
    <dgm:pt modelId="{104FC742-C7F2-4968-8631-682B33C06727}" type="pres">
      <dgm:prSet presAssocID="{8DCBA3E6-64C9-4C20-9899-32C43A069C5D}" presName="hierChild5" presStyleCnt="0"/>
      <dgm:spPr/>
    </dgm:pt>
    <dgm:pt modelId="{6AE66880-FB08-46FB-9032-222A63D62467}" type="pres">
      <dgm:prSet presAssocID="{F7CF00B2-30FA-41D6-8FCD-2F2085F18A8A}" presName="hierChild3" presStyleCnt="0"/>
      <dgm:spPr/>
    </dgm:pt>
  </dgm:ptLst>
  <dgm:cxnLst>
    <dgm:cxn modelId="{29916ACB-2486-42D8-86EA-8D3ADA1FFAAE}" srcId="{CD22033A-DB7A-461A-951E-57C2DD927397}" destId="{593B3BBF-78DB-4492-895F-BF2F817725AA}" srcOrd="2" destOrd="0" parTransId="{C147BBF5-8AA1-4698-B1DA-B1F1576DAE39}" sibTransId="{3A9CAB4A-259F-4B3F-97E2-1C5B5BA5A22C}"/>
    <dgm:cxn modelId="{E6A534B0-69EA-4225-BC02-E546160156DF}" srcId="{59661332-C53F-4E0F-B75B-715BBCB0B9E4}" destId="{F7CF00B2-30FA-41D6-8FCD-2F2085F18A8A}" srcOrd="0" destOrd="0" parTransId="{77497FE6-3025-4F1E-A4CA-38C5D0104DD6}" sibTransId="{5C5FA4E1-2369-4971-9EC9-D050F782F6D1}"/>
    <dgm:cxn modelId="{C064862F-D197-43A1-8A38-2A6847B6936D}" srcId="{74F4E05A-6A79-4B17-90C1-F6F7A582CB82}" destId="{8D7F331C-2E69-4199-A9E8-ECA4AD07E9CB}" srcOrd="3" destOrd="0" parTransId="{742CE7D0-B8AB-49F8-930A-6B173D8247EA}" sibTransId="{B0293A76-824B-406B-827D-CFEA5216CCF6}"/>
    <dgm:cxn modelId="{61542255-CDA6-4D9C-A59B-42412A411F50}" type="presOf" srcId="{8DCBA3E6-64C9-4C20-9899-32C43A069C5D}" destId="{7C092F4E-C5ED-4EDB-BB8D-27C230E440DD}" srcOrd="0" destOrd="0" presId="urn:microsoft.com/office/officeart/2009/3/layout/HorizontalOrganizationChart"/>
    <dgm:cxn modelId="{90E0E32F-E89A-4DFC-B244-523A75E7EC2F}" type="presOf" srcId="{F82312A6-45FD-4A96-A78C-F5FB49C65DDB}" destId="{21354432-C891-4FCF-AD4A-520C568AC4B8}" srcOrd="1" destOrd="0" presId="urn:microsoft.com/office/officeart/2009/3/layout/HorizontalOrganizationChart"/>
    <dgm:cxn modelId="{F9B0ABA0-B043-4E39-B375-2C51072F8962}" type="presOf" srcId="{595BAD54-B915-47F9-B840-009EECDC4FD4}" destId="{EE85C185-96AB-427E-9FC0-5D67EC399AB1}" srcOrd="0" destOrd="0" presId="urn:microsoft.com/office/officeart/2009/3/layout/HorizontalOrganizationChart"/>
    <dgm:cxn modelId="{153799F7-E89C-472F-8D70-8AE6A1EFA210}" type="presOf" srcId="{52173DAE-D251-4F67-B17A-67BA1E02BD17}" destId="{5F63C7A3-9852-40B8-B152-5124308CC8D8}" srcOrd="0" destOrd="0" presId="urn:microsoft.com/office/officeart/2009/3/layout/HorizontalOrganizationChart"/>
    <dgm:cxn modelId="{149C6CBA-52A3-4A2C-93B2-8686DF089C45}" type="presOf" srcId="{029143A3-CEA0-4F57-8B89-581BF643C982}" destId="{14425A0D-6D2C-482F-A49F-DB6D3099DFCF}" srcOrd="0" destOrd="0" presId="urn:microsoft.com/office/officeart/2009/3/layout/HorizontalOrganizationChart"/>
    <dgm:cxn modelId="{751B32E6-744F-4FDB-9A09-6BD044FA735C}" srcId="{F7CF00B2-30FA-41D6-8FCD-2F2085F18A8A}" destId="{3307301A-DC79-4AF0-9D4F-B468717089B9}" srcOrd="1" destOrd="0" parTransId="{52173DAE-D251-4F67-B17A-67BA1E02BD17}" sibTransId="{4590066C-27E7-40EF-B5E8-CF595867F4FC}"/>
    <dgm:cxn modelId="{AF4EC439-E0B5-4DB6-AF9D-BDD4A4A72EC3}" type="presOf" srcId="{981B795F-453B-42FB-9F8F-D05DA45363B8}" destId="{069337B5-2036-49A1-9661-0CC3D3DD143D}" srcOrd="0" destOrd="0" presId="urn:microsoft.com/office/officeart/2009/3/layout/HorizontalOrganizationChart"/>
    <dgm:cxn modelId="{7531587E-D69D-418C-BE5B-50108FC78426}" type="presOf" srcId="{593B3BBF-78DB-4492-895F-BF2F817725AA}" destId="{9B68B1D1-2BA3-4BBC-92B2-9427FE165E25}" srcOrd="1" destOrd="0" presId="urn:microsoft.com/office/officeart/2009/3/layout/HorizontalOrganizationChart"/>
    <dgm:cxn modelId="{9F024004-7979-48D3-A5FE-E1E46355EDD0}" srcId="{74F4E05A-6A79-4B17-90C1-F6F7A582CB82}" destId="{009F2B8C-4719-491E-9794-4FFFC3CA3F8C}" srcOrd="2" destOrd="0" parTransId="{50C25025-2A27-40D2-AD03-9CC53F5BED07}" sibTransId="{679B972D-984A-41D9-A91C-4B62DCFB9FF3}"/>
    <dgm:cxn modelId="{91C22D57-4FD5-4596-B537-67CB3D882AD8}" type="presOf" srcId="{9FCC630F-2674-4574-8623-2106C0D0C3A9}" destId="{DDA3ACC9-854A-4200-877C-1696D252B2FB}" srcOrd="0" destOrd="0" presId="urn:microsoft.com/office/officeart/2009/3/layout/HorizontalOrganizationChart"/>
    <dgm:cxn modelId="{7A506027-4090-40BD-B46D-9EA6B77147C4}" srcId="{74F4E05A-6A79-4B17-90C1-F6F7A582CB82}" destId="{3014D0EF-4A82-482B-83E0-0284A6F6FA40}" srcOrd="0" destOrd="0" parTransId="{C8388CF1-DDF3-4752-A4C7-37AACA3636F6}" sibTransId="{58DE0A05-120D-46A7-8FD2-1F9B0A6AD94F}"/>
    <dgm:cxn modelId="{97DCA3E2-81F0-48CA-8D15-5278AE513F2C}" type="presOf" srcId="{F7CF00B2-30FA-41D6-8FCD-2F2085F18A8A}" destId="{DFDC1B7E-DBA2-448B-BED4-C46160928226}" srcOrd="1" destOrd="0" presId="urn:microsoft.com/office/officeart/2009/3/layout/HorizontalOrganizationChart"/>
    <dgm:cxn modelId="{9A8464A7-D39F-4013-BC2F-E7C9E3BDB70B}" type="presOf" srcId="{74F4E05A-6A79-4B17-90C1-F6F7A582CB82}" destId="{F1DEBE3B-4F93-4FB2-AF89-98705EADE664}" srcOrd="0" destOrd="0" presId="urn:microsoft.com/office/officeart/2009/3/layout/HorizontalOrganizationChart"/>
    <dgm:cxn modelId="{58923D8C-EC79-4764-BB43-DCAB718A6AF8}" type="presOf" srcId="{981B795F-453B-42FB-9F8F-D05DA45363B8}" destId="{9E46F8EF-F633-4474-9830-702D611745A3}" srcOrd="1" destOrd="0" presId="urn:microsoft.com/office/officeart/2009/3/layout/HorizontalOrganizationChart"/>
    <dgm:cxn modelId="{654C9E9E-59B8-4FB4-ACD5-A221999614FC}" type="presOf" srcId="{024C9051-F736-45C0-A6CB-ACE9697E7E83}" destId="{C3DD417B-B2F3-4518-9FD5-A84E189A3DEF}" srcOrd="0" destOrd="0" presId="urn:microsoft.com/office/officeart/2009/3/layout/HorizontalOrganizationChart"/>
    <dgm:cxn modelId="{ED0A66D5-BDBC-4C0E-B6F0-6CB2C124E4B5}" srcId="{F7CF00B2-30FA-41D6-8FCD-2F2085F18A8A}" destId="{8DCBA3E6-64C9-4C20-9899-32C43A069C5D}" srcOrd="5" destOrd="0" parTransId="{410138C8-E554-4353-86DD-B53C29B9D6C8}" sibTransId="{2DA1D93A-28FF-4AB9-A145-04A975CBF318}"/>
    <dgm:cxn modelId="{F22484CF-A6E6-413D-8922-0DB4ED104F7D}" type="presOf" srcId="{F82312A6-45FD-4A96-A78C-F5FB49C65DDB}" destId="{B6167359-2B22-4AE6-95BB-7B2D66387545}" srcOrd="0" destOrd="0" presId="urn:microsoft.com/office/officeart/2009/3/layout/HorizontalOrganizationChart"/>
    <dgm:cxn modelId="{AC841DF7-E7D8-4432-BE45-87DA0420FB3A}" type="presOf" srcId="{D0B92400-1E70-4CDE-98ED-64575A768A9C}" destId="{9CB206D8-E058-4E79-B3FA-06025D971703}" srcOrd="0" destOrd="0" presId="urn:microsoft.com/office/officeart/2009/3/layout/HorizontalOrganizationChart"/>
    <dgm:cxn modelId="{D151A6F6-55BD-4A48-A8B5-8CF828D4D133}" srcId="{F7CF00B2-30FA-41D6-8FCD-2F2085F18A8A}" destId="{8DA46898-F058-4A82-911D-B2B4BAB9CCBF}" srcOrd="0" destOrd="0" parTransId="{9FCC630F-2674-4574-8623-2106C0D0C3A9}" sibTransId="{38C910CF-5B27-4722-B1A9-EF573C81FB70}"/>
    <dgm:cxn modelId="{626BC7F9-4AFA-4C89-88AD-4F0BB90B5DD4}" type="presOf" srcId="{59661332-C53F-4E0F-B75B-715BBCB0B9E4}" destId="{8A4D9FA3-9D90-4CCC-9628-55C82D248896}" srcOrd="0" destOrd="0" presId="urn:microsoft.com/office/officeart/2009/3/layout/HorizontalOrganizationChart"/>
    <dgm:cxn modelId="{3169CF26-D33F-4FB3-8BB6-443DD3DB304F}" type="presOf" srcId="{009F2B8C-4719-491E-9794-4FFFC3CA3F8C}" destId="{1A8AFA7F-90B8-4DE6-9E8A-76ED9D1B0421}" srcOrd="0" destOrd="0" presId="urn:microsoft.com/office/officeart/2009/3/layout/HorizontalOrganizationChart"/>
    <dgm:cxn modelId="{776C7A01-7703-404C-BE86-C8BE8A075CF4}" srcId="{74F4E05A-6A79-4B17-90C1-F6F7A582CB82}" destId="{F82312A6-45FD-4A96-A78C-F5FB49C65DDB}" srcOrd="1" destOrd="0" parTransId="{CC8D8C52-D80D-4DDF-990C-970D21A2C2E8}" sibTransId="{9E1B9DCB-B7F1-4176-AAC8-CEC98EE1F3D0}"/>
    <dgm:cxn modelId="{6D9E8E02-E85A-4ACD-B145-F9CEC3A758B1}" srcId="{CD22033A-DB7A-461A-951E-57C2DD927397}" destId="{85CB504E-600C-4492-883B-DBA36C47D681}" srcOrd="0" destOrd="0" parTransId="{646BD0A6-20ED-420E-AEBB-E7C9B0AA4E31}" sibTransId="{8701D2C8-A749-4EA5-B383-3CAA900CD6A9}"/>
    <dgm:cxn modelId="{63FD412E-27C0-43F0-A267-EA3E89EFBABF}" srcId="{F7CF00B2-30FA-41D6-8FCD-2F2085F18A8A}" destId="{EBBD77A5-DDF1-4D04-873C-C22135A43AD3}" srcOrd="4" destOrd="0" parTransId="{595BAD54-B915-47F9-B840-009EECDC4FD4}" sibTransId="{AF840875-72EA-4361-8F58-F4A2A8B2DEF3}"/>
    <dgm:cxn modelId="{930CFACF-6C22-45E3-8D26-657D66FF0A8C}" type="presOf" srcId="{BF8052D3-3C34-4AEA-8A21-A2CB0BE8BB2E}" destId="{9D307A3E-B83F-400E-A203-635FE51EFB2A}" srcOrd="0" destOrd="0" presId="urn:microsoft.com/office/officeart/2009/3/layout/HorizontalOrganizationChart"/>
    <dgm:cxn modelId="{0EBEACF5-0342-424C-A68A-03543A6CC125}" type="presOf" srcId="{85CB504E-600C-4492-883B-DBA36C47D681}" destId="{33D845A3-2519-458F-8728-0AAD2CF6C6B1}" srcOrd="1" destOrd="0" presId="urn:microsoft.com/office/officeart/2009/3/layout/HorizontalOrganizationChart"/>
    <dgm:cxn modelId="{76796FD5-940B-4253-961E-123555F33D81}" type="presOf" srcId="{C8388CF1-DDF3-4752-A4C7-37AACA3636F6}" destId="{56095ECD-AB19-46DE-9170-11BA4D47644A}" srcOrd="0" destOrd="0" presId="urn:microsoft.com/office/officeart/2009/3/layout/HorizontalOrganizationChart"/>
    <dgm:cxn modelId="{6F05C690-C832-4BEC-98F8-7F721D86076D}" srcId="{F7CF00B2-30FA-41D6-8FCD-2F2085F18A8A}" destId="{74F4E05A-6A79-4B17-90C1-F6F7A582CB82}" srcOrd="3" destOrd="0" parTransId="{BF8052D3-3C34-4AEA-8A21-A2CB0BE8BB2E}" sibTransId="{BBA7C682-0575-40E9-A2ED-D42EB1AD2025}"/>
    <dgm:cxn modelId="{F85C7EAC-6D1C-4F08-9B16-25C5D63738F4}" type="presOf" srcId="{3014D0EF-4A82-482B-83E0-0284A6F6FA40}" destId="{42FEC56D-6BEF-45C3-B20B-8E77CEED34FB}" srcOrd="1" destOrd="0" presId="urn:microsoft.com/office/officeart/2009/3/layout/HorizontalOrganizationChart"/>
    <dgm:cxn modelId="{E715A802-5B43-4F9B-91C7-DA5B81536699}" type="presOf" srcId="{74F4E05A-6A79-4B17-90C1-F6F7A582CB82}" destId="{E82218B9-D7F9-4894-ADDC-263B5DDBFDEC}" srcOrd="1" destOrd="0" presId="urn:microsoft.com/office/officeart/2009/3/layout/HorizontalOrganizationChart"/>
    <dgm:cxn modelId="{EFFFAEB6-D619-4601-84BB-B6466B2955C2}" type="presOf" srcId="{410138C8-E554-4353-86DD-B53C29B9D6C8}" destId="{4E67F190-054A-4BC0-8EC4-BECFCF1A31C2}" srcOrd="0" destOrd="0" presId="urn:microsoft.com/office/officeart/2009/3/layout/HorizontalOrganizationChart"/>
    <dgm:cxn modelId="{8F6B2E63-2E4C-4FD4-B2BE-45B01B7E6D16}" type="presOf" srcId="{646BD0A6-20ED-420E-AEBB-E7C9B0AA4E31}" destId="{55103907-1569-49CC-8686-D5FE9C2E298B}" srcOrd="0" destOrd="0" presId="urn:microsoft.com/office/officeart/2009/3/layout/HorizontalOrganizationChart"/>
    <dgm:cxn modelId="{47968EB0-4F92-4228-8D8E-29455FE432F1}" type="presOf" srcId="{8DA46898-F058-4A82-911D-B2B4BAB9CCBF}" destId="{44B03362-ACF8-45BB-8887-D703B8733C16}" srcOrd="0" destOrd="0" presId="urn:microsoft.com/office/officeart/2009/3/layout/HorizontalOrganizationChart"/>
    <dgm:cxn modelId="{058FFF82-6075-4872-BFF9-E8834E11ED93}" type="presOf" srcId="{009F2B8C-4719-491E-9794-4FFFC3CA3F8C}" destId="{2C482D8B-D1FA-46BE-9068-F9CF2B735D5A}" srcOrd="1" destOrd="0" presId="urn:microsoft.com/office/officeart/2009/3/layout/HorizontalOrganizationChart"/>
    <dgm:cxn modelId="{7209FBC6-DC1B-413F-B1F2-3A256CCD810B}" type="presOf" srcId="{CD22033A-DB7A-461A-951E-57C2DD927397}" destId="{6766A5BA-6494-41AC-ACC0-1583740D2FF8}" srcOrd="1" destOrd="0" presId="urn:microsoft.com/office/officeart/2009/3/layout/HorizontalOrganizationChart"/>
    <dgm:cxn modelId="{DC32D5D4-2E20-4061-8E2C-C5C9FB8D9D0F}" type="presOf" srcId="{8DA46898-F058-4A82-911D-B2B4BAB9CCBF}" destId="{10E9B762-BCCA-45C8-8294-4289C2A217F5}" srcOrd="1" destOrd="0" presId="urn:microsoft.com/office/officeart/2009/3/layout/HorizontalOrganizationChart"/>
    <dgm:cxn modelId="{1E3E08B0-9CD0-4553-AEC6-50289C4F7FCB}" srcId="{CD22033A-DB7A-461A-951E-57C2DD927397}" destId="{D0B92400-1E70-4CDE-98ED-64575A768A9C}" srcOrd="1" destOrd="0" parTransId="{3CFB6465-5335-4961-BF7C-F61664D4599C}" sibTransId="{AF01ADB5-CB9B-421E-85B6-866906212DE9}"/>
    <dgm:cxn modelId="{26D41EF0-C3EC-430A-BB73-1CC5305C4B23}" type="presOf" srcId="{3307301A-DC79-4AF0-9D4F-B468717089B9}" destId="{484B9374-9C11-4493-B7BA-C48506021C47}" srcOrd="0" destOrd="0" presId="urn:microsoft.com/office/officeart/2009/3/layout/HorizontalOrganizationChart"/>
    <dgm:cxn modelId="{75EDFA50-A549-4C63-A899-51B890AACEBB}" type="presOf" srcId="{98689B84-28CF-4810-A44B-527EACF1E2F6}" destId="{33F7F6CE-BA2C-4D34-AC0E-C6E862E1F7F5}" srcOrd="1" destOrd="0" presId="urn:microsoft.com/office/officeart/2009/3/layout/HorizontalOrganizationChart"/>
    <dgm:cxn modelId="{C1983DCD-373D-491F-AA86-71AE2A319B58}" type="presOf" srcId="{3307301A-DC79-4AF0-9D4F-B468717089B9}" destId="{637212EA-9CD9-4F53-A8D4-5C384B9F1AAB}" srcOrd="1" destOrd="0" presId="urn:microsoft.com/office/officeart/2009/3/layout/HorizontalOrganizationChart"/>
    <dgm:cxn modelId="{65761C8C-805D-4E0F-B6B7-B438A5828DA2}" type="presOf" srcId="{98689B84-28CF-4810-A44B-527EACF1E2F6}" destId="{002ECC83-EC90-4AFC-87C7-572F5803ABC8}" srcOrd="0" destOrd="0" presId="urn:microsoft.com/office/officeart/2009/3/layout/HorizontalOrganizationChart"/>
    <dgm:cxn modelId="{AF8F3F6A-8361-4086-9D3D-765B38E56E7D}" type="presOf" srcId="{EBBD77A5-DDF1-4D04-873C-C22135A43AD3}" destId="{7B62C861-E7FF-4E8B-AD16-1B824AF705F3}" srcOrd="1" destOrd="0" presId="urn:microsoft.com/office/officeart/2009/3/layout/HorizontalOrganizationChart"/>
    <dgm:cxn modelId="{56DF359F-DCF2-4FB8-8DB2-F7A16CD88773}" type="presOf" srcId="{FF41CEF6-DB25-44BB-B3F8-40526DECD0AB}" destId="{C49A91BE-ADFA-40D1-B8BB-A5B68C0697DB}" srcOrd="0" destOrd="0" presId="urn:microsoft.com/office/officeart/2009/3/layout/HorizontalOrganizationChart"/>
    <dgm:cxn modelId="{7F1665CB-7517-4738-950C-9489677989FE}" type="presOf" srcId="{5E13184D-7C86-422B-A6A8-8BDDA2F4F2F3}" destId="{6A42BE25-7274-4530-BE87-DA6CB5A12A02}" srcOrd="1" destOrd="0" presId="urn:microsoft.com/office/officeart/2009/3/layout/HorizontalOrganizationChart"/>
    <dgm:cxn modelId="{E2D877D9-CE02-432C-9901-AA8E487F4E86}" type="presOf" srcId="{8D7F331C-2E69-4199-A9E8-ECA4AD07E9CB}" destId="{EF6C12E4-1973-4D1B-BAD9-D654A0CA3619}" srcOrd="1" destOrd="0" presId="urn:microsoft.com/office/officeart/2009/3/layout/HorizontalOrganizationChart"/>
    <dgm:cxn modelId="{F39B89C2-3B0F-4FED-82E0-8937763FFDC2}" type="presOf" srcId="{5E13184D-7C86-422B-A6A8-8BDDA2F4F2F3}" destId="{24D09FAC-A0A6-47B4-A8BA-1B88A4F12C75}" srcOrd="0" destOrd="0" presId="urn:microsoft.com/office/officeart/2009/3/layout/HorizontalOrganizationChart"/>
    <dgm:cxn modelId="{F9267D04-7D04-4588-AFBF-757160AF6413}" type="presOf" srcId="{F7CF00B2-30FA-41D6-8FCD-2F2085F18A8A}" destId="{10FE1676-977A-4E35-9AA2-BC12EAEB9122}" srcOrd="0" destOrd="0" presId="urn:microsoft.com/office/officeart/2009/3/layout/HorizontalOrganizationChart"/>
    <dgm:cxn modelId="{2DC64010-26B4-416F-B907-EEDEE5DBFF4E}" type="presOf" srcId="{593B3BBF-78DB-4492-895F-BF2F817725AA}" destId="{52B6FC77-ABFC-47A9-83AF-27B0C01A165A}" srcOrd="0" destOrd="0" presId="urn:microsoft.com/office/officeart/2009/3/layout/HorizontalOrganizationChart"/>
    <dgm:cxn modelId="{6D5AC1AB-48A6-4B0A-97AE-E8409E02D956}" srcId="{8DCBA3E6-64C9-4C20-9899-32C43A069C5D}" destId="{981B795F-453B-42FB-9F8F-D05DA45363B8}" srcOrd="0" destOrd="0" parTransId="{FF41CEF6-DB25-44BB-B3F8-40526DECD0AB}" sibTransId="{15B0DCD5-2E02-4BF2-BE67-B1E02C853525}"/>
    <dgm:cxn modelId="{1C3E4F65-BE26-4A81-AA6E-B74DD0AB9613}" type="presOf" srcId="{EBBD77A5-DDF1-4D04-873C-C22135A43AD3}" destId="{8CD76DE1-CA9C-4B77-8F35-EEAE73299419}" srcOrd="0" destOrd="0" presId="urn:microsoft.com/office/officeart/2009/3/layout/HorizontalOrganizationChart"/>
    <dgm:cxn modelId="{B862D2D1-0A24-4BB6-B958-B222A4ACD406}" type="presOf" srcId="{85CB504E-600C-4492-883B-DBA36C47D681}" destId="{2FEDE243-D173-41C0-ACD8-769B94FA17CA}" srcOrd="0" destOrd="0" presId="urn:microsoft.com/office/officeart/2009/3/layout/HorizontalOrganizationChart"/>
    <dgm:cxn modelId="{103039F3-A691-4D8C-8AC0-0D319EB6F894}" srcId="{8DCBA3E6-64C9-4C20-9899-32C43A069C5D}" destId="{98689B84-28CF-4810-A44B-527EACF1E2F6}" srcOrd="2" destOrd="0" parTransId="{029143A3-CEA0-4F57-8B89-581BF643C982}" sibTransId="{15C3AA0D-0A14-4A5C-98E0-F88DD74E2C9C}"/>
    <dgm:cxn modelId="{6E2E97CB-9343-4B59-8CBF-8E6C8645C474}" type="presOf" srcId="{CD22033A-DB7A-461A-951E-57C2DD927397}" destId="{6CEDF473-C856-4174-A525-0378745104C6}" srcOrd="0" destOrd="0" presId="urn:microsoft.com/office/officeart/2009/3/layout/HorizontalOrganizationChart"/>
    <dgm:cxn modelId="{DD5971C2-CAB5-4230-ABEF-33A82E1BEACE}" type="presOf" srcId="{50C25025-2A27-40D2-AD03-9CC53F5BED07}" destId="{A702C190-9EB1-486C-9E65-A8186C4AFD1A}" srcOrd="0" destOrd="0" presId="urn:microsoft.com/office/officeart/2009/3/layout/HorizontalOrganizationChart"/>
    <dgm:cxn modelId="{A772190F-AF82-4596-B6A8-260D99F47F35}" type="presOf" srcId="{D0B92400-1E70-4CDE-98ED-64575A768A9C}" destId="{A535EF08-B34B-41A3-9BA9-92541FA8B6E7}" srcOrd="1" destOrd="0" presId="urn:microsoft.com/office/officeart/2009/3/layout/HorizontalOrganizationChart"/>
    <dgm:cxn modelId="{A248A7B8-17F7-4ABB-A5F4-0F1AF6A0E1EA}" type="presOf" srcId="{3CFB6465-5335-4961-BF7C-F61664D4599C}" destId="{A8480214-45F5-48EC-940E-E9A7141D4B56}" srcOrd="0" destOrd="0" presId="urn:microsoft.com/office/officeart/2009/3/layout/HorizontalOrganizationChart"/>
    <dgm:cxn modelId="{D547E7CE-905E-423D-92E9-7B96D1F792BF}" type="presOf" srcId="{742CE7D0-B8AB-49F8-930A-6B173D8247EA}" destId="{E4081C1E-1B93-42BD-A984-6BDCC4AA3276}" srcOrd="0" destOrd="0" presId="urn:microsoft.com/office/officeart/2009/3/layout/HorizontalOrganizationChart"/>
    <dgm:cxn modelId="{9C9629FA-F364-4F40-8238-9CC4928A522B}" srcId="{8DCBA3E6-64C9-4C20-9899-32C43A069C5D}" destId="{5E13184D-7C86-422B-A6A8-8BDDA2F4F2F3}" srcOrd="1" destOrd="0" parTransId="{024C9051-F736-45C0-A6CB-ACE9697E7E83}" sibTransId="{36422D00-1A41-4585-9B5C-96E1CFA47885}"/>
    <dgm:cxn modelId="{B09089C0-3334-4728-BF7A-BAF7E61EAE44}" srcId="{F7CF00B2-30FA-41D6-8FCD-2F2085F18A8A}" destId="{CD22033A-DB7A-461A-951E-57C2DD927397}" srcOrd="2" destOrd="0" parTransId="{3E2B6FE8-F74A-4022-A969-F80A4A8A9BFE}" sibTransId="{C17CD3CC-04BF-4FAB-85C7-CCC8554FA320}"/>
    <dgm:cxn modelId="{BB30111E-2B9D-4933-8A90-16BC42EAEAE9}" type="presOf" srcId="{8DCBA3E6-64C9-4C20-9899-32C43A069C5D}" destId="{AAAA4DC0-B846-4A5F-A94A-1DEA984A161F}" srcOrd="1" destOrd="0" presId="urn:microsoft.com/office/officeart/2009/3/layout/HorizontalOrganizationChart"/>
    <dgm:cxn modelId="{2B22E3EB-1124-4A84-BC23-CAE6319CDA39}" type="presOf" srcId="{3014D0EF-4A82-482B-83E0-0284A6F6FA40}" destId="{75C9169E-5953-41DA-863B-E84AAE012590}" srcOrd="0" destOrd="0" presId="urn:microsoft.com/office/officeart/2009/3/layout/HorizontalOrganizationChart"/>
    <dgm:cxn modelId="{4A8A865D-49CC-4CAF-A41B-5D9967059DEE}" type="presOf" srcId="{8D7F331C-2E69-4199-A9E8-ECA4AD07E9CB}" destId="{41527828-2C4B-463D-8B95-B52A4369F5C3}" srcOrd="0" destOrd="0" presId="urn:microsoft.com/office/officeart/2009/3/layout/HorizontalOrganizationChart"/>
    <dgm:cxn modelId="{A55E29BC-1248-4040-857E-5B0CB3190D1B}" type="presOf" srcId="{3E2B6FE8-F74A-4022-A969-F80A4A8A9BFE}" destId="{1ECE0F5E-0015-4DEC-9884-83258585A641}" srcOrd="0" destOrd="0" presId="urn:microsoft.com/office/officeart/2009/3/layout/HorizontalOrganizationChart"/>
    <dgm:cxn modelId="{3ACAA374-0A0C-4B9A-9153-71386ACDE306}" type="presOf" srcId="{CC8D8C52-D80D-4DDF-990C-970D21A2C2E8}" destId="{ED8ECC75-0D19-4478-911F-8F0557A001F9}" srcOrd="0" destOrd="0" presId="urn:microsoft.com/office/officeart/2009/3/layout/HorizontalOrganizationChart"/>
    <dgm:cxn modelId="{56AF4DD9-601C-49E6-A809-543EB57EB201}" type="presOf" srcId="{C147BBF5-8AA1-4698-B1DA-B1F1576DAE39}" destId="{D42ABE51-8114-43A8-9818-866BEA64B5C1}" srcOrd="0" destOrd="0" presId="urn:microsoft.com/office/officeart/2009/3/layout/HorizontalOrganizationChart"/>
    <dgm:cxn modelId="{5E13C3CC-51CE-4C27-9848-729B93C603EF}" type="presParOf" srcId="{8A4D9FA3-9D90-4CCC-9628-55C82D248896}" destId="{81903252-13B7-45F1-B7E4-2D0BB656A91E}" srcOrd="0" destOrd="0" presId="urn:microsoft.com/office/officeart/2009/3/layout/HorizontalOrganizationChart"/>
    <dgm:cxn modelId="{45B18D23-CBDD-4A95-BAC1-15F2409888BE}" type="presParOf" srcId="{81903252-13B7-45F1-B7E4-2D0BB656A91E}" destId="{9DD7E520-4878-4D6A-8B7B-D953E8D6CE11}" srcOrd="0" destOrd="0" presId="urn:microsoft.com/office/officeart/2009/3/layout/HorizontalOrganizationChart"/>
    <dgm:cxn modelId="{96B55F16-D016-4C88-A128-9C7142C0592B}" type="presParOf" srcId="{9DD7E520-4878-4D6A-8B7B-D953E8D6CE11}" destId="{10FE1676-977A-4E35-9AA2-BC12EAEB9122}" srcOrd="0" destOrd="0" presId="urn:microsoft.com/office/officeart/2009/3/layout/HorizontalOrganizationChart"/>
    <dgm:cxn modelId="{E7AEC1E1-38C5-46B2-A3E7-CC2E4ECE8EEF}" type="presParOf" srcId="{9DD7E520-4878-4D6A-8B7B-D953E8D6CE11}" destId="{DFDC1B7E-DBA2-448B-BED4-C46160928226}" srcOrd="1" destOrd="0" presId="urn:microsoft.com/office/officeart/2009/3/layout/HorizontalOrganizationChart"/>
    <dgm:cxn modelId="{DFC633E4-FF23-477C-9BC1-53A60DC55B9C}" type="presParOf" srcId="{81903252-13B7-45F1-B7E4-2D0BB656A91E}" destId="{D8352AD6-2AF7-4C2C-BEDD-C74008017F3D}" srcOrd="1" destOrd="0" presId="urn:microsoft.com/office/officeart/2009/3/layout/HorizontalOrganizationChart"/>
    <dgm:cxn modelId="{1DD8694E-E044-4F3D-87FF-4E379B6617B9}" type="presParOf" srcId="{D8352AD6-2AF7-4C2C-BEDD-C74008017F3D}" destId="{DDA3ACC9-854A-4200-877C-1696D252B2FB}" srcOrd="0" destOrd="0" presId="urn:microsoft.com/office/officeart/2009/3/layout/HorizontalOrganizationChart"/>
    <dgm:cxn modelId="{8346FFBF-9418-48E0-88C5-0FAD36FEA6B5}" type="presParOf" srcId="{D8352AD6-2AF7-4C2C-BEDD-C74008017F3D}" destId="{91683834-75D7-43D6-ADB4-10A56B8A1FBD}" srcOrd="1" destOrd="0" presId="urn:microsoft.com/office/officeart/2009/3/layout/HorizontalOrganizationChart"/>
    <dgm:cxn modelId="{A0DCBFD5-CC8C-41B9-8C1B-41B3DB0ED5D9}" type="presParOf" srcId="{91683834-75D7-43D6-ADB4-10A56B8A1FBD}" destId="{F7ED35F6-BC25-4D97-ACA1-BEB48BBB1796}" srcOrd="0" destOrd="0" presId="urn:microsoft.com/office/officeart/2009/3/layout/HorizontalOrganizationChart"/>
    <dgm:cxn modelId="{09B3CC84-3073-48E2-B254-C3D5941F04F9}" type="presParOf" srcId="{F7ED35F6-BC25-4D97-ACA1-BEB48BBB1796}" destId="{44B03362-ACF8-45BB-8887-D703B8733C16}" srcOrd="0" destOrd="0" presId="urn:microsoft.com/office/officeart/2009/3/layout/HorizontalOrganizationChart"/>
    <dgm:cxn modelId="{28EAA7D8-54E0-40A5-A6FF-ADA0CA0A85E3}" type="presParOf" srcId="{F7ED35F6-BC25-4D97-ACA1-BEB48BBB1796}" destId="{10E9B762-BCCA-45C8-8294-4289C2A217F5}" srcOrd="1" destOrd="0" presId="urn:microsoft.com/office/officeart/2009/3/layout/HorizontalOrganizationChart"/>
    <dgm:cxn modelId="{ABCDDF28-EFA1-41F6-BBF0-2AB30B239DA8}" type="presParOf" srcId="{91683834-75D7-43D6-ADB4-10A56B8A1FBD}" destId="{5D97725F-8171-49A0-8440-DD351B4224FF}" srcOrd="1" destOrd="0" presId="urn:microsoft.com/office/officeart/2009/3/layout/HorizontalOrganizationChart"/>
    <dgm:cxn modelId="{DFE3BC4D-751D-45AC-A611-11E2D95DEAB6}" type="presParOf" srcId="{91683834-75D7-43D6-ADB4-10A56B8A1FBD}" destId="{9FD4C6D3-FF0F-4A3F-B5A9-E2B20BF7B12D}" srcOrd="2" destOrd="0" presId="urn:microsoft.com/office/officeart/2009/3/layout/HorizontalOrganizationChart"/>
    <dgm:cxn modelId="{2F1E2FE5-F564-4D0B-AC39-0F1506B4CB63}" type="presParOf" srcId="{D8352AD6-2AF7-4C2C-BEDD-C74008017F3D}" destId="{5F63C7A3-9852-40B8-B152-5124308CC8D8}" srcOrd="2" destOrd="0" presId="urn:microsoft.com/office/officeart/2009/3/layout/HorizontalOrganizationChart"/>
    <dgm:cxn modelId="{A3814A2A-AE4D-41F0-8CAF-7A2CD44BCA40}" type="presParOf" srcId="{D8352AD6-2AF7-4C2C-BEDD-C74008017F3D}" destId="{4947357B-157A-4841-B530-3E492A4F46F2}" srcOrd="3" destOrd="0" presId="urn:microsoft.com/office/officeart/2009/3/layout/HorizontalOrganizationChart"/>
    <dgm:cxn modelId="{3283E0DB-9EAB-4585-82A8-95411173E8A0}" type="presParOf" srcId="{4947357B-157A-4841-B530-3E492A4F46F2}" destId="{AE84749F-6D4C-47F9-8CAB-DCA066958572}" srcOrd="0" destOrd="0" presId="urn:microsoft.com/office/officeart/2009/3/layout/HorizontalOrganizationChart"/>
    <dgm:cxn modelId="{3971AEA9-783E-4BCD-9562-6411C7E7B423}" type="presParOf" srcId="{AE84749F-6D4C-47F9-8CAB-DCA066958572}" destId="{484B9374-9C11-4493-B7BA-C48506021C47}" srcOrd="0" destOrd="0" presId="urn:microsoft.com/office/officeart/2009/3/layout/HorizontalOrganizationChart"/>
    <dgm:cxn modelId="{F51012D3-F64F-44BD-90E5-35C2FA595608}" type="presParOf" srcId="{AE84749F-6D4C-47F9-8CAB-DCA066958572}" destId="{637212EA-9CD9-4F53-A8D4-5C384B9F1AAB}" srcOrd="1" destOrd="0" presId="urn:microsoft.com/office/officeart/2009/3/layout/HorizontalOrganizationChart"/>
    <dgm:cxn modelId="{008A976A-E5F0-4D64-A05F-545C25216816}" type="presParOf" srcId="{4947357B-157A-4841-B530-3E492A4F46F2}" destId="{36AED230-4311-410E-8A45-235B01F313FA}" srcOrd="1" destOrd="0" presId="urn:microsoft.com/office/officeart/2009/3/layout/HorizontalOrganizationChart"/>
    <dgm:cxn modelId="{57FFD373-10B5-43FC-A6BD-F4FFEDE3B8B4}" type="presParOf" srcId="{4947357B-157A-4841-B530-3E492A4F46F2}" destId="{96472635-C423-478C-AFB3-FD549E6CD4A4}" srcOrd="2" destOrd="0" presId="urn:microsoft.com/office/officeart/2009/3/layout/HorizontalOrganizationChart"/>
    <dgm:cxn modelId="{AF05BA26-8B25-49F7-8401-309F94F0C483}" type="presParOf" srcId="{D8352AD6-2AF7-4C2C-BEDD-C74008017F3D}" destId="{1ECE0F5E-0015-4DEC-9884-83258585A641}" srcOrd="4" destOrd="0" presId="urn:microsoft.com/office/officeart/2009/3/layout/HorizontalOrganizationChart"/>
    <dgm:cxn modelId="{FF8307C4-2B9F-43D2-8AA7-14D93C310653}" type="presParOf" srcId="{D8352AD6-2AF7-4C2C-BEDD-C74008017F3D}" destId="{51572A24-15E8-40EB-B23E-B82072D4976A}" srcOrd="5" destOrd="0" presId="urn:microsoft.com/office/officeart/2009/3/layout/HorizontalOrganizationChart"/>
    <dgm:cxn modelId="{41C0C13C-91DB-4F9F-BFEC-39188315A6C6}" type="presParOf" srcId="{51572A24-15E8-40EB-B23E-B82072D4976A}" destId="{DB67D8F5-A586-43A9-B8F5-7DAC7D54039A}" srcOrd="0" destOrd="0" presId="urn:microsoft.com/office/officeart/2009/3/layout/HorizontalOrganizationChart"/>
    <dgm:cxn modelId="{C0AAABDC-08F9-4F9E-92EB-44A59417489B}" type="presParOf" srcId="{DB67D8F5-A586-43A9-B8F5-7DAC7D54039A}" destId="{6CEDF473-C856-4174-A525-0378745104C6}" srcOrd="0" destOrd="0" presId="urn:microsoft.com/office/officeart/2009/3/layout/HorizontalOrganizationChart"/>
    <dgm:cxn modelId="{29EE012C-ED51-4258-89B8-3CE07461336C}" type="presParOf" srcId="{DB67D8F5-A586-43A9-B8F5-7DAC7D54039A}" destId="{6766A5BA-6494-41AC-ACC0-1583740D2FF8}" srcOrd="1" destOrd="0" presId="urn:microsoft.com/office/officeart/2009/3/layout/HorizontalOrganizationChart"/>
    <dgm:cxn modelId="{2630AC87-AA38-4527-BB35-01B6A7CD5103}" type="presParOf" srcId="{51572A24-15E8-40EB-B23E-B82072D4976A}" destId="{D57B70CA-53D2-425F-9048-AEEC539F5202}" srcOrd="1" destOrd="0" presId="urn:microsoft.com/office/officeart/2009/3/layout/HorizontalOrganizationChart"/>
    <dgm:cxn modelId="{CD9AACBD-BAB4-4611-B705-8DF679950917}" type="presParOf" srcId="{D57B70CA-53D2-425F-9048-AEEC539F5202}" destId="{55103907-1569-49CC-8686-D5FE9C2E298B}" srcOrd="0" destOrd="0" presId="urn:microsoft.com/office/officeart/2009/3/layout/HorizontalOrganizationChart"/>
    <dgm:cxn modelId="{94F1EF5F-146C-4361-9C7E-E1345D8F38DA}" type="presParOf" srcId="{D57B70CA-53D2-425F-9048-AEEC539F5202}" destId="{34AEF1E1-6196-4A49-9D6F-9F0551262BD5}" srcOrd="1" destOrd="0" presId="urn:microsoft.com/office/officeart/2009/3/layout/HorizontalOrganizationChart"/>
    <dgm:cxn modelId="{FCED610B-EF0D-44AD-9A6A-B5B612B8A7AA}" type="presParOf" srcId="{34AEF1E1-6196-4A49-9D6F-9F0551262BD5}" destId="{089214A5-B6B9-462F-8E4E-9FC2799FD0C8}" srcOrd="0" destOrd="0" presId="urn:microsoft.com/office/officeart/2009/3/layout/HorizontalOrganizationChart"/>
    <dgm:cxn modelId="{AE5D50B5-447C-45B3-A088-BFE1FFCF4FC1}" type="presParOf" srcId="{089214A5-B6B9-462F-8E4E-9FC2799FD0C8}" destId="{2FEDE243-D173-41C0-ACD8-769B94FA17CA}" srcOrd="0" destOrd="0" presId="urn:microsoft.com/office/officeart/2009/3/layout/HorizontalOrganizationChart"/>
    <dgm:cxn modelId="{0347A765-44ED-4ABF-921E-455E67D75D12}" type="presParOf" srcId="{089214A5-B6B9-462F-8E4E-9FC2799FD0C8}" destId="{33D845A3-2519-458F-8728-0AAD2CF6C6B1}" srcOrd="1" destOrd="0" presId="urn:microsoft.com/office/officeart/2009/3/layout/HorizontalOrganizationChart"/>
    <dgm:cxn modelId="{7676D37A-763E-457D-95D5-3971AF059F8D}" type="presParOf" srcId="{34AEF1E1-6196-4A49-9D6F-9F0551262BD5}" destId="{B224C2EC-9D96-44D0-AC2D-F6F37664150E}" srcOrd="1" destOrd="0" presId="urn:microsoft.com/office/officeart/2009/3/layout/HorizontalOrganizationChart"/>
    <dgm:cxn modelId="{DB97A8C9-CEFD-4ED2-A8B0-0C504647C5E2}" type="presParOf" srcId="{34AEF1E1-6196-4A49-9D6F-9F0551262BD5}" destId="{E8E07B53-996C-4C14-ACE9-979EE0A61A9D}" srcOrd="2" destOrd="0" presId="urn:microsoft.com/office/officeart/2009/3/layout/HorizontalOrganizationChart"/>
    <dgm:cxn modelId="{8B93422E-3226-4C12-83A8-5F4F67CB09D6}" type="presParOf" srcId="{D57B70CA-53D2-425F-9048-AEEC539F5202}" destId="{A8480214-45F5-48EC-940E-E9A7141D4B56}" srcOrd="2" destOrd="0" presId="urn:microsoft.com/office/officeart/2009/3/layout/HorizontalOrganizationChart"/>
    <dgm:cxn modelId="{96F6750D-68F8-403B-A1FC-04AEF0B72A24}" type="presParOf" srcId="{D57B70CA-53D2-425F-9048-AEEC539F5202}" destId="{38561C6B-3943-48F9-B516-CCEB15DCDB40}" srcOrd="3" destOrd="0" presId="urn:microsoft.com/office/officeart/2009/3/layout/HorizontalOrganizationChart"/>
    <dgm:cxn modelId="{3283DD7E-9962-4D0D-A0ED-E8A07B94652C}" type="presParOf" srcId="{38561C6B-3943-48F9-B516-CCEB15DCDB40}" destId="{E42B99C1-4000-4EC9-A4E3-00C44ECC8A30}" srcOrd="0" destOrd="0" presId="urn:microsoft.com/office/officeart/2009/3/layout/HorizontalOrganizationChart"/>
    <dgm:cxn modelId="{6101B7B1-7AE8-43AC-83F2-4E435BB44A86}" type="presParOf" srcId="{E42B99C1-4000-4EC9-A4E3-00C44ECC8A30}" destId="{9CB206D8-E058-4E79-B3FA-06025D971703}" srcOrd="0" destOrd="0" presId="urn:microsoft.com/office/officeart/2009/3/layout/HorizontalOrganizationChart"/>
    <dgm:cxn modelId="{C44232FD-E51E-45C4-B156-4A3E86D103AD}" type="presParOf" srcId="{E42B99C1-4000-4EC9-A4E3-00C44ECC8A30}" destId="{A535EF08-B34B-41A3-9BA9-92541FA8B6E7}" srcOrd="1" destOrd="0" presId="urn:microsoft.com/office/officeart/2009/3/layout/HorizontalOrganizationChart"/>
    <dgm:cxn modelId="{6E4DAA65-8444-4BB7-B290-3BAEB344F2B7}" type="presParOf" srcId="{38561C6B-3943-48F9-B516-CCEB15DCDB40}" destId="{FF6C4117-F49C-459F-9D2A-0B82D7156BDD}" srcOrd="1" destOrd="0" presId="urn:microsoft.com/office/officeart/2009/3/layout/HorizontalOrganizationChart"/>
    <dgm:cxn modelId="{C66482A1-BB59-457D-B655-592A3CC88A85}" type="presParOf" srcId="{38561C6B-3943-48F9-B516-CCEB15DCDB40}" destId="{C3C2DA67-7DB7-4D84-B7FF-D868A3AFB776}" srcOrd="2" destOrd="0" presId="urn:microsoft.com/office/officeart/2009/3/layout/HorizontalOrganizationChart"/>
    <dgm:cxn modelId="{6C7AF375-A200-4BCA-93EF-4BA901445CD7}" type="presParOf" srcId="{D57B70CA-53D2-425F-9048-AEEC539F5202}" destId="{D42ABE51-8114-43A8-9818-866BEA64B5C1}" srcOrd="4" destOrd="0" presId="urn:microsoft.com/office/officeart/2009/3/layout/HorizontalOrganizationChart"/>
    <dgm:cxn modelId="{3E82316F-A3B4-4892-8593-4526763139DE}" type="presParOf" srcId="{D57B70CA-53D2-425F-9048-AEEC539F5202}" destId="{45DEF22C-9448-4DE8-8700-EF1D6702D1C9}" srcOrd="5" destOrd="0" presId="urn:microsoft.com/office/officeart/2009/3/layout/HorizontalOrganizationChart"/>
    <dgm:cxn modelId="{E7EB0B84-31B8-447B-A366-43DD743CC2E9}" type="presParOf" srcId="{45DEF22C-9448-4DE8-8700-EF1D6702D1C9}" destId="{5FCCD7A7-634D-4C92-A809-38A6F27A43FD}" srcOrd="0" destOrd="0" presId="urn:microsoft.com/office/officeart/2009/3/layout/HorizontalOrganizationChart"/>
    <dgm:cxn modelId="{F01C7B7D-ABE4-47CA-B5FC-F9FEB0BAE39C}" type="presParOf" srcId="{5FCCD7A7-634D-4C92-A809-38A6F27A43FD}" destId="{52B6FC77-ABFC-47A9-83AF-27B0C01A165A}" srcOrd="0" destOrd="0" presId="urn:microsoft.com/office/officeart/2009/3/layout/HorizontalOrganizationChart"/>
    <dgm:cxn modelId="{88CFDBA7-4F6A-4274-8A0E-4026D7501C16}" type="presParOf" srcId="{5FCCD7A7-634D-4C92-A809-38A6F27A43FD}" destId="{9B68B1D1-2BA3-4BBC-92B2-9427FE165E25}" srcOrd="1" destOrd="0" presId="urn:microsoft.com/office/officeart/2009/3/layout/HorizontalOrganizationChart"/>
    <dgm:cxn modelId="{BEC9AA44-A66D-4D16-BAF4-C1193EDFCA6B}" type="presParOf" srcId="{45DEF22C-9448-4DE8-8700-EF1D6702D1C9}" destId="{2AD69BF6-72EA-4DAA-8B16-1E535F0733DE}" srcOrd="1" destOrd="0" presId="urn:microsoft.com/office/officeart/2009/3/layout/HorizontalOrganizationChart"/>
    <dgm:cxn modelId="{68B7D845-9F89-4535-84A6-E4511DD750A7}" type="presParOf" srcId="{45DEF22C-9448-4DE8-8700-EF1D6702D1C9}" destId="{0CF07ACF-19F4-4EC3-BBC2-2864E4D241D7}" srcOrd="2" destOrd="0" presId="urn:microsoft.com/office/officeart/2009/3/layout/HorizontalOrganizationChart"/>
    <dgm:cxn modelId="{B6E38F82-4DE2-4697-9B20-D519621E0539}" type="presParOf" srcId="{51572A24-15E8-40EB-B23E-B82072D4976A}" destId="{B2B79748-1DB1-4085-898E-07D8B2F430D2}" srcOrd="2" destOrd="0" presId="urn:microsoft.com/office/officeart/2009/3/layout/HorizontalOrganizationChart"/>
    <dgm:cxn modelId="{7B08ED0C-5923-46FB-841C-4289B51CE5B3}" type="presParOf" srcId="{D8352AD6-2AF7-4C2C-BEDD-C74008017F3D}" destId="{9D307A3E-B83F-400E-A203-635FE51EFB2A}" srcOrd="6" destOrd="0" presId="urn:microsoft.com/office/officeart/2009/3/layout/HorizontalOrganizationChart"/>
    <dgm:cxn modelId="{08873901-B7F5-4E3B-975E-0DA6FCA64FCA}" type="presParOf" srcId="{D8352AD6-2AF7-4C2C-BEDD-C74008017F3D}" destId="{61BE1154-E213-4AC2-B91D-C85CD6FF3FA0}" srcOrd="7" destOrd="0" presId="urn:microsoft.com/office/officeart/2009/3/layout/HorizontalOrganizationChart"/>
    <dgm:cxn modelId="{E40EB120-B6F1-4481-B52B-2F050DF28AEE}" type="presParOf" srcId="{61BE1154-E213-4AC2-B91D-C85CD6FF3FA0}" destId="{03E4B0B3-E081-4E2A-A9CF-551C16D45EF9}" srcOrd="0" destOrd="0" presId="urn:microsoft.com/office/officeart/2009/3/layout/HorizontalOrganizationChart"/>
    <dgm:cxn modelId="{AEADABA2-4A9F-4BFA-9746-B1D07D3EB1ED}" type="presParOf" srcId="{03E4B0B3-E081-4E2A-A9CF-551C16D45EF9}" destId="{F1DEBE3B-4F93-4FB2-AF89-98705EADE664}" srcOrd="0" destOrd="0" presId="urn:microsoft.com/office/officeart/2009/3/layout/HorizontalOrganizationChart"/>
    <dgm:cxn modelId="{EAA9AF7F-6D50-47B1-88C5-E6214211E1A5}" type="presParOf" srcId="{03E4B0B3-E081-4E2A-A9CF-551C16D45EF9}" destId="{E82218B9-D7F9-4894-ADDC-263B5DDBFDEC}" srcOrd="1" destOrd="0" presId="urn:microsoft.com/office/officeart/2009/3/layout/HorizontalOrganizationChart"/>
    <dgm:cxn modelId="{3977697E-5285-4A3D-9A85-DAE509E5C214}" type="presParOf" srcId="{61BE1154-E213-4AC2-B91D-C85CD6FF3FA0}" destId="{CC8D9761-798D-4FC2-93E4-39D31FA24C83}" srcOrd="1" destOrd="0" presId="urn:microsoft.com/office/officeart/2009/3/layout/HorizontalOrganizationChart"/>
    <dgm:cxn modelId="{C83F45F6-7F4A-4650-AC38-51AB8FEF7444}" type="presParOf" srcId="{CC8D9761-798D-4FC2-93E4-39D31FA24C83}" destId="{56095ECD-AB19-46DE-9170-11BA4D47644A}" srcOrd="0" destOrd="0" presId="urn:microsoft.com/office/officeart/2009/3/layout/HorizontalOrganizationChart"/>
    <dgm:cxn modelId="{4052A2CD-039F-482A-9C70-63D936CAFBD9}" type="presParOf" srcId="{CC8D9761-798D-4FC2-93E4-39D31FA24C83}" destId="{DBCBA6F0-0887-457D-AA2E-BB5E841E3275}" srcOrd="1" destOrd="0" presId="urn:microsoft.com/office/officeart/2009/3/layout/HorizontalOrganizationChart"/>
    <dgm:cxn modelId="{EA714326-C8E8-4327-8A2B-92A16E60F9C4}" type="presParOf" srcId="{DBCBA6F0-0887-457D-AA2E-BB5E841E3275}" destId="{B5E1CCEA-D875-4892-BBDB-E9FB31DA7621}" srcOrd="0" destOrd="0" presId="urn:microsoft.com/office/officeart/2009/3/layout/HorizontalOrganizationChart"/>
    <dgm:cxn modelId="{1F93E6A9-8039-48A7-AD78-7BDA93850273}" type="presParOf" srcId="{B5E1CCEA-D875-4892-BBDB-E9FB31DA7621}" destId="{75C9169E-5953-41DA-863B-E84AAE012590}" srcOrd="0" destOrd="0" presId="urn:microsoft.com/office/officeart/2009/3/layout/HorizontalOrganizationChart"/>
    <dgm:cxn modelId="{AFB96641-C1FF-4FEE-9A0D-9A8FBC385144}" type="presParOf" srcId="{B5E1CCEA-D875-4892-BBDB-E9FB31DA7621}" destId="{42FEC56D-6BEF-45C3-B20B-8E77CEED34FB}" srcOrd="1" destOrd="0" presId="urn:microsoft.com/office/officeart/2009/3/layout/HorizontalOrganizationChart"/>
    <dgm:cxn modelId="{DFD423F7-2917-4DFE-BBF8-5A9D6D673881}" type="presParOf" srcId="{DBCBA6F0-0887-457D-AA2E-BB5E841E3275}" destId="{FB8BF7C5-ABCD-4C73-AE12-47F6133B49E6}" srcOrd="1" destOrd="0" presId="urn:microsoft.com/office/officeart/2009/3/layout/HorizontalOrganizationChart"/>
    <dgm:cxn modelId="{C429A7D3-E458-489D-A12B-53A909BC8732}" type="presParOf" srcId="{DBCBA6F0-0887-457D-AA2E-BB5E841E3275}" destId="{304A22F3-975C-4DE7-9082-029FF614BE3C}" srcOrd="2" destOrd="0" presId="urn:microsoft.com/office/officeart/2009/3/layout/HorizontalOrganizationChart"/>
    <dgm:cxn modelId="{2936E879-55C3-495C-AC27-E00D5BD91DE6}" type="presParOf" srcId="{CC8D9761-798D-4FC2-93E4-39D31FA24C83}" destId="{ED8ECC75-0D19-4478-911F-8F0557A001F9}" srcOrd="2" destOrd="0" presId="urn:microsoft.com/office/officeart/2009/3/layout/HorizontalOrganizationChart"/>
    <dgm:cxn modelId="{683015BE-E10E-4250-BBCD-355A46B46AB2}" type="presParOf" srcId="{CC8D9761-798D-4FC2-93E4-39D31FA24C83}" destId="{AF764C40-B61A-4DE0-AB50-A7CFABEA21C9}" srcOrd="3" destOrd="0" presId="urn:microsoft.com/office/officeart/2009/3/layout/HorizontalOrganizationChart"/>
    <dgm:cxn modelId="{068C1F59-1F9E-44B6-A635-77213DB642F2}" type="presParOf" srcId="{AF764C40-B61A-4DE0-AB50-A7CFABEA21C9}" destId="{84440B0B-7933-441D-9668-A64A8C707C65}" srcOrd="0" destOrd="0" presId="urn:microsoft.com/office/officeart/2009/3/layout/HorizontalOrganizationChart"/>
    <dgm:cxn modelId="{035E9AC5-8EA6-40D5-A11C-8023A81A70DE}" type="presParOf" srcId="{84440B0B-7933-441D-9668-A64A8C707C65}" destId="{B6167359-2B22-4AE6-95BB-7B2D66387545}" srcOrd="0" destOrd="0" presId="urn:microsoft.com/office/officeart/2009/3/layout/HorizontalOrganizationChart"/>
    <dgm:cxn modelId="{2E167E5A-AC0F-483C-B232-1487A9AD3EBD}" type="presParOf" srcId="{84440B0B-7933-441D-9668-A64A8C707C65}" destId="{21354432-C891-4FCF-AD4A-520C568AC4B8}" srcOrd="1" destOrd="0" presId="urn:microsoft.com/office/officeart/2009/3/layout/HorizontalOrganizationChart"/>
    <dgm:cxn modelId="{0C435101-DD31-4B27-975C-38D3BED21696}" type="presParOf" srcId="{AF764C40-B61A-4DE0-AB50-A7CFABEA21C9}" destId="{29860A82-703D-4341-ACB7-154A76B24029}" srcOrd="1" destOrd="0" presId="urn:microsoft.com/office/officeart/2009/3/layout/HorizontalOrganizationChart"/>
    <dgm:cxn modelId="{48F3C632-940A-4025-8D31-6C1317BC2C8E}" type="presParOf" srcId="{AF764C40-B61A-4DE0-AB50-A7CFABEA21C9}" destId="{23FF9EF7-5C05-4710-B9F3-FFC83B25FC87}" srcOrd="2" destOrd="0" presId="urn:microsoft.com/office/officeart/2009/3/layout/HorizontalOrganizationChart"/>
    <dgm:cxn modelId="{891785BC-028A-466A-944D-CB9FD376D7E8}" type="presParOf" srcId="{CC8D9761-798D-4FC2-93E4-39D31FA24C83}" destId="{A702C190-9EB1-486C-9E65-A8186C4AFD1A}" srcOrd="4" destOrd="0" presId="urn:microsoft.com/office/officeart/2009/3/layout/HorizontalOrganizationChart"/>
    <dgm:cxn modelId="{A77BB01D-C1E7-4056-A333-B5A8AE88A495}" type="presParOf" srcId="{CC8D9761-798D-4FC2-93E4-39D31FA24C83}" destId="{364C676B-B24A-4022-A8C0-CA3A0579A43D}" srcOrd="5" destOrd="0" presId="urn:microsoft.com/office/officeart/2009/3/layout/HorizontalOrganizationChart"/>
    <dgm:cxn modelId="{6FB18416-6BF5-454E-AD81-040625A644A2}" type="presParOf" srcId="{364C676B-B24A-4022-A8C0-CA3A0579A43D}" destId="{C28BF558-8187-4AE2-81E1-1A0C11CE5351}" srcOrd="0" destOrd="0" presId="urn:microsoft.com/office/officeart/2009/3/layout/HorizontalOrganizationChart"/>
    <dgm:cxn modelId="{5C3EFA4A-1F00-4A25-99C5-B30486BD386A}" type="presParOf" srcId="{C28BF558-8187-4AE2-81E1-1A0C11CE5351}" destId="{1A8AFA7F-90B8-4DE6-9E8A-76ED9D1B0421}" srcOrd="0" destOrd="0" presId="urn:microsoft.com/office/officeart/2009/3/layout/HorizontalOrganizationChart"/>
    <dgm:cxn modelId="{238EF1D6-4F6A-4B9E-BC36-0DE1642B0424}" type="presParOf" srcId="{C28BF558-8187-4AE2-81E1-1A0C11CE5351}" destId="{2C482D8B-D1FA-46BE-9068-F9CF2B735D5A}" srcOrd="1" destOrd="0" presId="urn:microsoft.com/office/officeart/2009/3/layout/HorizontalOrganizationChart"/>
    <dgm:cxn modelId="{1EE11791-0A33-4BF1-8A57-120F6662AD9E}" type="presParOf" srcId="{364C676B-B24A-4022-A8C0-CA3A0579A43D}" destId="{C9CE771B-9637-4AC3-9B1A-8E492A5DED63}" srcOrd="1" destOrd="0" presId="urn:microsoft.com/office/officeart/2009/3/layout/HorizontalOrganizationChart"/>
    <dgm:cxn modelId="{2EC245A9-1ADA-45B4-8290-EAEB18065E5A}" type="presParOf" srcId="{364C676B-B24A-4022-A8C0-CA3A0579A43D}" destId="{F66399D0-4C57-4CBC-B468-FE205DAD4247}" srcOrd="2" destOrd="0" presId="urn:microsoft.com/office/officeart/2009/3/layout/HorizontalOrganizationChart"/>
    <dgm:cxn modelId="{F640842A-DF0F-4561-9FC3-2D259B68DB60}" type="presParOf" srcId="{CC8D9761-798D-4FC2-93E4-39D31FA24C83}" destId="{E4081C1E-1B93-42BD-A984-6BDCC4AA3276}" srcOrd="6" destOrd="0" presId="urn:microsoft.com/office/officeart/2009/3/layout/HorizontalOrganizationChart"/>
    <dgm:cxn modelId="{39B20E17-F14A-47D2-8515-04455D96EB1F}" type="presParOf" srcId="{CC8D9761-798D-4FC2-93E4-39D31FA24C83}" destId="{20A72BB0-A7EE-4B1E-9C2F-A52FC1D3A6B1}" srcOrd="7" destOrd="0" presId="urn:microsoft.com/office/officeart/2009/3/layout/HorizontalOrganizationChart"/>
    <dgm:cxn modelId="{20CB657B-F7FB-4E13-BA68-46D16F797FEA}" type="presParOf" srcId="{20A72BB0-A7EE-4B1E-9C2F-A52FC1D3A6B1}" destId="{601398E6-6B53-4B16-BC1F-B8AD62785A5D}" srcOrd="0" destOrd="0" presId="urn:microsoft.com/office/officeart/2009/3/layout/HorizontalOrganizationChart"/>
    <dgm:cxn modelId="{07B8C229-F3D6-43B8-81E5-1CEA39E9A41D}" type="presParOf" srcId="{601398E6-6B53-4B16-BC1F-B8AD62785A5D}" destId="{41527828-2C4B-463D-8B95-B52A4369F5C3}" srcOrd="0" destOrd="0" presId="urn:microsoft.com/office/officeart/2009/3/layout/HorizontalOrganizationChart"/>
    <dgm:cxn modelId="{45204833-375D-4A33-A172-69C3DBD50634}" type="presParOf" srcId="{601398E6-6B53-4B16-BC1F-B8AD62785A5D}" destId="{EF6C12E4-1973-4D1B-BAD9-D654A0CA3619}" srcOrd="1" destOrd="0" presId="urn:microsoft.com/office/officeart/2009/3/layout/HorizontalOrganizationChart"/>
    <dgm:cxn modelId="{2B8146A6-D8F1-4A9B-93BF-53D4BBE71206}" type="presParOf" srcId="{20A72BB0-A7EE-4B1E-9C2F-A52FC1D3A6B1}" destId="{6AA69AAA-6E84-427C-A2AA-78C2EE8EF748}" srcOrd="1" destOrd="0" presId="urn:microsoft.com/office/officeart/2009/3/layout/HorizontalOrganizationChart"/>
    <dgm:cxn modelId="{C90792FB-A82D-494D-BC82-9895DEC6E51E}" type="presParOf" srcId="{20A72BB0-A7EE-4B1E-9C2F-A52FC1D3A6B1}" destId="{51D42E81-B558-4CBE-81CD-ED71EB9766C0}" srcOrd="2" destOrd="0" presId="urn:microsoft.com/office/officeart/2009/3/layout/HorizontalOrganizationChart"/>
    <dgm:cxn modelId="{0E453740-FBB5-41C3-880A-7A81BB059084}" type="presParOf" srcId="{61BE1154-E213-4AC2-B91D-C85CD6FF3FA0}" destId="{83D61FDD-15CF-4040-9EB0-E3453CCE1BFF}" srcOrd="2" destOrd="0" presId="urn:microsoft.com/office/officeart/2009/3/layout/HorizontalOrganizationChart"/>
    <dgm:cxn modelId="{7ADC4440-C89B-4F92-8E1F-9D11371415C9}" type="presParOf" srcId="{D8352AD6-2AF7-4C2C-BEDD-C74008017F3D}" destId="{EE85C185-96AB-427E-9FC0-5D67EC399AB1}" srcOrd="8" destOrd="0" presId="urn:microsoft.com/office/officeart/2009/3/layout/HorizontalOrganizationChart"/>
    <dgm:cxn modelId="{FEB2FB6C-FE83-4661-8942-A89B9CC51DBE}" type="presParOf" srcId="{D8352AD6-2AF7-4C2C-BEDD-C74008017F3D}" destId="{C634BD9D-A299-4DD0-AA32-D3798776C8E5}" srcOrd="9" destOrd="0" presId="urn:microsoft.com/office/officeart/2009/3/layout/HorizontalOrganizationChart"/>
    <dgm:cxn modelId="{166B6B91-489C-4CBC-AB32-E70282077B66}" type="presParOf" srcId="{C634BD9D-A299-4DD0-AA32-D3798776C8E5}" destId="{1BFFD58F-0776-4520-B1D0-970FD17DCFE2}" srcOrd="0" destOrd="0" presId="urn:microsoft.com/office/officeart/2009/3/layout/HorizontalOrganizationChart"/>
    <dgm:cxn modelId="{7DDF334C-FB48-45C5-A075-FE89BD6B29D3}" type="presParOf" srcId="{1BFFD58F-0776-4520-B1D0-970FD17DCFE2}" destId="{8CD76DE1-CA9C-4B77-8F35-EEAE73299419}" srcOrd="0" destOrd="0" presId="urn:microsoft.com/office/officeart/2009/3/layout/HorizontalOrganizationChart"/>
    <dgm:cxn modelId="{14105A53-CC00-41B5-8769-4FF087869ACF}" type="presParOf" srcId="{1BFFD58F-0776-4520-B1D0-970FD17DCFE2}" destId="{7B62C861-E7FF-4E8B-AD16-1B824AF705F3}" srcOrd="1" destOrd="0" presId="urn:microsoft.com/office/officeart/2009/3/layout/HorizontalOrganizationChart"/>
    <dgm:cxn modelId="{6F4FB13B-F150-4222-BDC3-719207A99E9A}" type="presParOf" srcId="{C634BD9D-A299-4DD0-AA32-D3798776C8E5}" destId="{18A4DE38-E014-48F5-9CA8-78B544A45CC3}" srcOrd="1" destOrd="0" presId="urn:microsoft.com/office/officeart/2009/3/layout/HorizontalOrganizationChart"/>
    <dgm:cxn modelId="{255E66E2-A303-4153-BDA2-D2695BF9B95B}" type="presParOf" srcId="{C634BD9D-A299-4DD0-AA32-D3798776C8E5}" destId="{3F180628-E1B6-429B-A2D4-034513BF3196}" srcOrd="2" destOrd="0" presId="urn:microsoft.com/office/officeart/2009/3/layout/HorizontalOrganizationChart"/>
    <dgm:cxn modelId="{2CACEC67-25AE-4EFC-8FB1-ED803D18840B}" type="presParOf" srcId="{D8352AD6-2AF7-4C2C-BEDD-C74008017F3D}" destId="{4E67F190-054A-4BC0-8EC4-BECFCF1A31C2}" srcOrd="10" destOrd="0" presId="urn:microsoft.com/office/officeart/2009/3/layout/HorizontalOrganizationChart"/>
    <dgm:cxn modelId="{D6493A69-1B54-403F-97A9-3E6ABFAC0F5C}" type="presParOf" srcId="{D8352AD6-2AF7-4C2C-BEDD-C74008017F3D}" destId="{413EF6EC-A282-418E-98AE-542D025E0DDD}" srcOrd="11" destOrd="0" presId="urn:microsoft.com/office/officeart/2009/3/layout/HorizontalOrganizationChart"/>
    <dgm:cxn modelId="{A4BA0A3C-E54F-4EE4-BAA1-8045225D41A7}" type="presParOf" srcId="{413EF6EC-A282-418E-98AE-542D025E0DDD}" destId="{5C70E441-7B35-410B-8AEA-DCBE93DBD1F7}" srcOrd="0" destOrd="0" presId="urn:microsoft.com/office/officeart/2009/3/layout/HorizontalOrganizationChart"/>
    <dgm:cxn modelId="{980B0886-3ABD-4A74-B204-3ED6BD9DAFFF}" type="presParOf" srcId="{5C70E441-7B35-410B-8AEA-DCBE93DBD1F7}" destId="{7C092F4E-C5ED-4EDB-BB8D-27C230E440DD}" srcOrd="0" destOrd="0" presId="urn:microsoft.com/office/officeart/2009/3/layout/HorizontalOrganizationChart"/>
    <dgm:cxn modelId="{21B2FAC0-B126-472D-8537-92191168CDC6}" type="presParOf" srcId="{5C70E441-7B35-410B-8AEA-DCBE93DBD1F7}" destId="{AAAA4DC0-B846-4A5F-A94A-1DEA984A161F}" srcOrd="1" destOrd="0" presId="urn:microsoft.com/office/officeart/2009/3/layout/HorizontalOrganizationChart"/>
    <dgm:cxn modelId="{22A5663B-2726-4335-91A8-7D4EC841EEF7}" type="presParOf" srcId="{413EF6EC-A282-418E-98AE-542D025E0DDD}" destId="{1D736E97-FD69-4E5E-B83C-C8DF57905871}" srcOrd="1" destOrd="0" presId="urn:microsoft.com/office/officeart/2009/3/layout/HorizontalOrganizationChart"/>
    <dgm:cxn modelId="{32E4B136-9919-45F7-9976-FFA69DB39D28}" type="presParOf" srcId="{1D736E97-FD69-4E5E-B83C-C8DF57905871}" destId="{C49A91BE-ADFA-40D1-B8BB-A5B68C0697DB}" srcOrd="0" destOrd="0" presId="urn:microsoft.com/office/officeart/2009/3/layout/HorizontalOrganizationChart"/>
    <dgm:cxn modelId="{BA17546F-3D35-44B0-9C76-E7477A46163B}" type="presParOf" srcId="{1D736E97-FD69-4E5E-B83C-C8DF57905871}" destId="{BAF1A872-18BD-4281-A22C-39A7D309B406}" srcOrd="1" destOrd="0" presId="urn:microsoft.com/office/officeart/2009/3/layout/HorizontalOrganizationChart"/>
    <dgm:cxn modelId="{E288374A-067C-4B02-875D-6FD33E05B8BC}" type="presParOf" srcId="{BAF1A872-18BD-4281-A22C-39A7D309B406}" destId="{1E3A4D17-F225-4067-AA2B-980A64C0EF2A}" srcOrd="0" destOrd="0" presId="urn:microsoft.com/office/officeart/2009/3/layout/HorizontalOrganizationChart"/>
    <dgm:cxn modelId="{3CAF987F-247E-4086-B393-4B1DC56B176D}" type="presParOf" srcId="{1E3A4D17-F225-4067-AA2B-980A64C0EF2A}" destId="{069337B5-2036-49A1-9661-0CC3D3DD143D}" srcOrd="0" destOrd="0" presId="urn:microsoft.com/office/officeart/2009/3/layout/HorizontalOrganizationChart"/>
    <dgm:cxn modelId="{9FAE13A5-B395-4892-92A5-A83010A95C02}" type="presParOf" srcId="{1E3A4D17-F225-4067-AA2B-980A64C0EF2A}" destId="{9E46F8EF-F633-4474-9830-702D611745A3}" srcOrd="1" destOrd="0" presId="urn:microsoft.com/office/officeart/2009/3/layout/HorizontalOrganizationChart"/>
    <dgm:cxn modelId="{18B42C65-E121-45B5-B260-FF51C4BBC26B}" type="presParOf" srcId="{BAF1A872-18BD-4281-A22C-39A7D309B406}" destId="{6532A1EA-CFA3-411D-81DF-BFA97E326CDE}" srcOrd="1" destOrd="0" presId="urn:microsoft.com/office/officeart/2009/3/layout/HorizontalOrganizationChart"/>
    <dgm:cxn modelId="{9160D2E4-99E9-455D-A5CB-ED88AE85C5EE}" type="presParOf" srcId="{BAF1A872-18BD-4281-A22C-39A7D309B406}" destId="{9A7D003E-AC1A-4909-8BDE-142411C84C01}" srcOrd="2" destOrd="0" presId="urn:microsoft.com/office/officeart/2009/3/layout/HorizontalOrganizationChart"/>
    <dgm:cxn modelId="{C6E16715-AAB5-4178-9AB4-5781366FB2C0}" type="presParOf" srcId="{1D736E97-FD69-4E5E-B83C-C8DF57905871}" destId="{C3DD417B-B2F3-4518-9FD5-A84E189A3DEF}" srcOrd="2" destOrd="0" presId="urn:microsoft.com/office/officeart/2009/3/layout/HorizontalOrganizationChart"/>
    <dgm:cxn modelId="{99C03945-F25D-4DC4-902D-5FB7C8B48FD3}" type="presParOf" srcId="{1D736E97-FD69-4E5E-B83C-C8DF57905871}" destId="{ABD2E639-E7B8-47D0-A61C-3EFD298A4B7D}" srcOrd="3" destOrd="0" presId="urn:microsoft.com/office/officeart/2009/3/layout/HorizontalOrganizationChart"/>
    <dgm:cxn modelId="{43294AFA-A63C-40BC-AE08-9E2416761B53}" type="presParOf" srcId="{ABD2E639-E7B8-47D0-A61C-3EFD298A4B7D}" destId="{BEA01784-5F69-455F-A701-770CF365F1C0}" srcOrd="0" destOrd="0" presId="urn:microsoft.com/office/officeart/2009/3/layout/HorizontalOrganizationChart"/>
    <dgm:cxn modelId="{063C06E1-1809-4A0F-A3A1-A7FC9D861C8B}" type="presParOf" srcId="{BEA01784-5F69-455F-A701-770CF365F1C0}" destId="{24D09FAC-A0A6-47B4-A8BA-1B88A4F12C75}" srcOrd="0" destOrd="0" presId="urn:microsoft.com/office/officeart/2009/3/layout/HorizontalOrganizationChart"/>
    <dgm:cxn modelId="{0B6DA461-3099-47E0-8657-CA965DB6B528}" type="presParOf" srcId="{BEA01784-5F69-455F-A701-770CF365F1C0}" destId="{6A42BE25-7274-4530-BE87-DA6CB5A12A02}" srcOrd="1" destOrd="0" presId="urn:microsoft.com/office/officeart/2009/3/layout/HorizontalOrganizationChart"/>
    <dgm:cxn modelId="{5E9273EB-9A5F-468C-AE5B-319A6FDB0AD3}" type="presParOf" srcId="{ABD2E639-E7B8-47D0-A61C-3EFD298A4B7D}" destId="{AC7BC9B3-D4BA-4BAF-8CF3-AD9DF40F74B2}" srcOrd="1" destOrd="0" presId="urn:microsoft.com/office/officeart/2009/3/layout/HorizontalOrganizationChart"/>
    <dgm:cxn modelId="{15F365B1-F922-4BFD-9D8E-C9233ACF92C1}" type="presParOf" srcId="{ABD2E639-E7B8-47D0-A61C-3EFD298A4B7D}" destId="{44657A72-9B4B-428E-95D8-F3FBEF088BFA}" srcOrd="2" destOrd="0" presId="urn:microsoft.com/office/officeart/2009/3/layout/HorizontalOrganizationChart"/>
    <dgm:cxn modelId="{9EB0FE6E-4257-4159-A07A-17D9438FD9CD}" type="presParOf" srcId="{1D736E97-FD69-4E5E-B83C-C8DF57905871}" destId="{14425A0D-6D2C-482F-A49F-DB6D3099DFCF}" srcOrd="4" destOrd="0" presId="urn:microsoft.com/office/officeart/2009/3/layout/HorizontalOrganizationChart"/>
    <dgm:cxn modelId="{EB11E007-C293-45D0-BA69-4F47F811E34C}" type="presParOf" srcId="{1D736E97-FD69-4E5E-B83C-C8DF57905871}" destId="{CFEF8C57-0C53-4665-9736-B6158F9051A9}" srcOrd="5" destOrd="0" presId="urn:microsoft.com/office/officeart/2009/3/layout/HorizontalOrganizationChart"/>
    <dgm:cxn modelId="{BB6B0B99-8004-4509-BB21-7A1A88202EE1}" type="presParOf" srcId="{CFEF8C57-0C53-4665-9736-B6158F9051A9}" destId="{6A133C97-F30F-4CE4-8993-F2E7B9CAA03B}" srcOrd="0" destOrd="0" presId="urn:microsoft.com/office/officeart/2009/3/layout/HorizontalOrganizationChart"/>
    <dgm:cxn modelId="{8D684751-984C-4251-AE0B-067553770E31}" type="presParOf" srcId="{6A133C97-F30F-4CE4-8993-F2E7B9CAA03B}" destId="{002ECC83-EC90-4AFC-87C7-572F5803ABC8}" srcOrd="0" destOrd="0" presId="urn:microsoft.com/office/officeart/2009/3/layout/HorizontalOrganizationChart"/>
    <dgm:cxn modelId="{BCAB8E13-F9CD-4A39-B15F-105546A5E95D}" type="presParOf" srcId="{6A133C97-F30F-4CE4-8993-F2E7B9CAA03B}" destId="{33F7F6CE-BA2C-4D34-AC0E-C6E862E1F7F5}" srcOrd="1" destOrd="0" presId="urn:microsoft.com/office/officeart/2009/3/layout/HorizontalOrganizationChart"/>
    <dgm:cxn modelId="{51547F85-6179-4396-97F9-DED92958F50F}" type="presParOf" srcId="{CFEF8C57-0C53-4665-9736-B6158F9051A9}" destId="{9A7AFFE0-612D-4823-8339-C5A48E5DFD92}" srcOrd="1" destOrd="0" presId="urn:microsoft.com/office/officeart/2009/3/layout/HorizontalOrganizationChart"/>
    <dgm:cxn modelId="{0B51BAFE-3F2F-4C63-A6E2-2BA42942E41B}" type="presParOf" srcId="{CFEF8C57-0C53-4665-9736-B6158F9051A9}" destId="{FF498340-E5F4-477D-BBBA-0461C0B297E9}" srcOrd="2" destOrd="0" presId="urn:microsoft.com/office/officeart/2009/3/layout/HorizontalOrganizationChart"/>
    <dgm:cxn modelId="{6A0EAE60-A123-4407-8E15-D5EE4F75ECEA}" type="presParOf" srcId="{413EF6EC-A282-418E-98AE-542D025E0DDD}" destId="{104FC742-C7F2-4968-8631-682B33C06727}" srcOrd="2" destOrd="0" presId="urn:microsoft.com/office/officeart/2009/3/layout/HorizontalOrganizationChart"/>
    <dgm:cxn modelId="{6F46C5AB-E53F-47C9-8F52-A3890FB2E2B6}" type="presParOf" srcId="{81903252-13B7-45F1-B7E4-2D0BB656A91E}" destId="{6AE66880-FB08-46FB-9032-222A63D62467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20EAAC2-3657-41BE-8EA7-3EFF45ADA2EE}" type="doc">
      <dgm:prSet loTypeId="urn:microsoft.com/office/officeart/2005/8/layout/vProcess5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874CB0AC-A8BE-4E72-835F-FE97F51A9D8F}">
      <dgm:prSet phldrT="[Text]"/>
      <dgm:spPr/>
      <dgm:t>
        <a:bodyPr/>
        <a:lstStyle/>
        <a:p>
          <a:r>
            <a:rPr lang="en-GB" dirty="0" smtClean="0"/>
            <a:t>Convention</a:t>
          </a:r>
          <a:endParaRPr lang="en-GB" dirty="0"/>
        </a:p>
      </dgm:t>
    </dgm:pt>
    <dgm:pt modelId="{A6011CF1-8295-4503-A547-D66E81643EE1}" type="parTrans" cxnId="{A4FA31F8-CC08-4DD8-A445-43D57343D52E}">
      <dgm:prSet/>
      <dgm:spPr/>
      <dgm:t>
        <a:bodyPr/>
        <a:lstStyle/>
        <a:p>
          <a:endParaRPr lang="en-GB"/>
        </a:p>
      </dgm:t>
    </dgm:pt>
    <dgm:pt modelId="{ECAF85E5-9C71-4E21-818F-A6C5613AF401}" type="sibTrans" cxnId="{A4FA31F8-CC08-4DD8-A445-43D57343D52E}">
      <dgm:prSet/>
      <dgm:spPr/>
      <dgm:t>
        <a:bodyPr/>
        <a:lstStyle/>
        <a:p>
          <a:endParaRPr lang="en-GB"/>
        </a:p>
      </dgm:t>
    </dgm:pt>
    <dgm:pt modelId="{339A3C77-F589-497C-B5BD-F1C1EC22DF27}">
      <dgm:prSet phldrT="[Text]"/>
      <dgm:spPr/>
      <dgm:t>
        <a:bodyPr/>
        <a:lstStyle/>
        <a:p>
          <a:r>
            <a:rPr lang="en-GB" dirty="0" smtClean="0"/>
            <a:t>Rules / </a:t>
          </a:r>
          <a:br>
            <a:rPr lang="en-GB" dirty="0" smtClean="0"/>
          </a:br>
          <a:r>
            <a:rPr lang="en-GB" dirty="0" err="1" smtClean="0"/>
            <a:t>Statut</a:t>
          </a:r>
          <a:endParaRPr lang="en-GB" dirty="0"/>
        </a:p>
      </dgm:t>
    </dgm:pt>
    <dgm:pt modelId="{E7957755-7306-4A3F-ACC9-F236AAFFDD3C}" type="parTrans" cxnId="{6DC88F8C-D9B7-4D9D-B7CB-83F12AFF79D5}">
      <dgm:prSet/>
      <dgm:spPr/>
      <dgm:t>
        <a:bodyPr/>
        <a:lstStyle/>
        <a:p>
          <a:endParaRPr lang="en-GB"/>
        </a:p>
      </dgm:t>
    </dgm:pt>
    <dgm:pt modelId="{2446651A-2641-41BD-BB37-217C0D3DCDA2}" type="sibTrans" cxnId="{6DC88F8C-D9B7-4D9D-B7CB-83F12AFF79D5}">
      <dgm:prSet/>
      <dgm:spPr/>
      <dgm:t>
        <a:bodyPr/>
        <a:lstStyle/>
        <a:p>
          <a:endParaRPr lang="en-GB"/>
        </a:p>
      </dgm:t>
    </dgm:pt>
    <dgm:pt modelId="{D10B92C1-94F6-4384-A32E-4BAADFA242AB}">
      <dgm:prSet phldrT="[Text]"/>
      <dgm:spPr/>
      <dgm:t>
        <a:bodyPr/>
        <a:lstStyle/>
        <a:p>
          <a:r>
            <a:rPr lang="en-GB" dirty="0" smtClean="0"/>
            <a:t>Regulations / </a:t>
          </a:r>
          <a:br>
            <a:rPr lang="en-GB" dirty="0" smtClean="0"/>
          </a:br>
          <a:r>
            <a:rPr lang="en-GB" dirty="0" err="1" smtClean="0"/>
            <a:t>Règlement</a:t>
          </a:r>
          <a:r>
            <a:rPr lang="en-GB" dirty="0" smtClean="0"/>
            <a:t> </a:t>
          </a:r>
          <a:endParaRPr lang="en-GB" dirty="0"/>
        </a:p>
      </dgm:t>
    </dgm:pt>
    <dgm:pt modelId="{0A88527E-A06F-4771-BE35-C0332066D843}" type="parTrans" cxnId="{C8347F20-C51F-4D77-A08B-4640D24FC1C7}">
      <dgm:prSet/>
      <dgm:spPr/>
      <dgm:t>
        <a:bodyPr/>
        <a:lstStyle/>
        <a:p>
          <a:endParaRPr lang="en-GB"/>
        </a:p>
      </dgm:t>
    </dgm:pt>
    <dgm:pt modelId="{D9161548-7E41-4060-80CC-F110BDA5F40A}" type="sibTrans" cxnId="{C8347F20-C51F-4D77-A08B-4640D24FC1C7}">
      <dgm:prSet/>
      <dgm:spPr/>
      <dgm:t>
        <a:bodyPr/>
        <a:lstStyle/>
        <a:p>
          <a:endParaRPr lang="en-GB"/>
        </a:p>
      </dgm:t>
    </dgm:pt>
    <dgm:pt modelId="{52339813-1AB3-4DD0-9F23-CD67FE631C45}" type="pres">
      <dgm:prSet presAssocID="{C20EAAC2-3657-41BE-8EA7-3EFF45ADA2E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02E3C87-0FB3-4EE6-AFC6-1A9701BC3976}" type="pres">
      <dgm:prSet presAssocID="{C20EAAC2-3657-41BE-8EA7-3EFF45ADA2EE}" presName="dummyMaxCanvas" presStyleCnt="0">
        <dgm:presLayoutVars/>
      </dgm:prSet>
      <dgm:spPr/>
    </dgm:pt>
    <dgm:pt modelId="{987812DD-81CF-4EF8-A7ED-85AD6B91FA4A}" type="pres">
      <dgm:prSet presAssocID="{C20EAAC2-3657-41BE-8EA7-3EFF45ADA2EE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02BD2FC-E572-4682-8B40-FBC93B1A3BE2}" type="pres">
      <dgm:prSet presAssocID="{C20EAAC2-3657-41BE-8EA7-3EFF45ADA2EE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461EFC-1D86-489A-8867-630C2089021B}" type="pres">
      <dgm:prSet presAssocID="{C20EAAC2-3657-41BE-8EA7-3EFF45ADA2EE}" presName="ThreeNodes_3" presStyleLbl="node1" presStyleIdx="2" presStyleCnt="3" custLinFactNeighborX="0" custLinFactNeighborY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DE4E83B-E201-4BA6-8DB6-5AD6D492B396}" type="pres">
      <dgm:prSet presAssocID="{C20EAAC2-3657-41BE-8EA7-3EFF45ADA2EE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48129A7-A04F-407E-990C-7A2C8BB73329}" type="pres">
      <dgm:prSet presAssocID="{C20EAAC2-3657-41BE-8EA7-3EFF45ADA2EE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D303104-D74C-4C11-B4BB-5905DF9955F1}" type="pres">
      <dgm:prSet presAssocID="{C20EAAC2-3657-41BE-8EA7-3EFF45ADA2EE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D253170-F6F0-43D6-B78E-7AA04F28935D}" type="pres">
      <dgm:prSet presAssocID="{C20EAAC2-3657-41BE-8EA7-3EFF45ADA2EE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F295617-0D02-4CCD-A2C0-7A2DB35E4FC2}" type="pres">
      <dgm:prSet presAssocID="{C20EAAC2-3657-41BE-8EA7-3EFF45ADA2EE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3CD9842-616F-4757-A335-323B36F55BDD}" type="presOf" srcId="{2446651A-2641-41BD-BB37-217C0D3DCDA2}" destId="{E48129A7-A04F-407E-990C-7A2C8BB73329}" srcOrd="0" destOrd="0" presId="urn:microsoft.com/office/officeart/2005/8/layout/vProcess5"/>
    <dgm:cxn modelId="{DEE20C00-2A8A-4C4B-98E3-76FEB65A6F5B}" type="presOf" srcId="{D10B92C1-94F6-4384-A32E-4BAADFA242AB}" destId="{16461EFC-1D86-489A-8867-630C2089021B}" srcOrd="0" destOrd="0" presId="urn:microsoft.com/office/officeart/2005/8/layout/vProcess5"/>
    <dgm:cxn modelId="{02631FA4-F356-4A3F-BE07-D58C5DE52CD2}" type="presOf" srcId="{339A3C77-F589-497C-B5BD-F1C1EC22DF27}" destId="{B02BD2FC-E572-4682-8B40-FBC93B1A3BE2}" srcOrd="0" destOrd="0" presId="urn:microsoft.com/office/officeart/2005/8/layout/vProcess5"/>
    <dgm:cxn modelId="{A4FA31F8-CC08-4DD8-A445-43D57343D52E}" srcId="{C20EAAC2-3657-41BE-8EA7-3EFF45ADA2EE}" destId="{874CB0AC-A8BE-4E72-835F-FE97F51A9D8F}" srcOrd="0" destOrd="0" parTransId="{A6011CF1-8295-4503-A547-D66E81643EE1}" sibTransId="{ECAF85E5-9C71-4E21-818F-A6C5613AF401}"/>
    <dgm:cxn modelId="{E75EADCA-6E3D-4E66-BD45-15C3E5E8633A}" type="presOf" srcId="{874CB0AC-A8BE-4E72-835F-FE97F51A9D8F}" destId="{3D303104-D74C-4C11-B4BB-5905DF9955F1}" srcOrd="1" destOrd="0" presId="urn:microsoft.com/office/officeart/2005/8/layout/vProcess5"/>
    <dgm:cxn modelId="{C8347F20-C51F-4D77-A08B-4640D24FC1C7}" srcId="{C20EAAC2-3657-41BE-8EA7-3EFF45ADA2EE}" destId="{D10B92C1-94F6-4384-A32E-4BAADFA242AB}" srcOrd="2" destOrd="0" parTransId="{0A88527E-A06F-4771-BE35-C0332066D843}" sibTransId="{D9161548-7E41-4060-80CC-F110BDA5F40A}"/>
    <dgm:cxn modelId="{775951B4-4D60-4B9F-9CAF-4EAB3700471D}" type="presOf" srcId="{C20EAAC2-3657-41BE-8EA7-3EFF45ADA2EE}" destId="{52339813-1AB3-4DD0-9F23-CD67FE631C45}" srcOrd="0" destOrd="0" presId="urn:microsoft.com/office/officeart/2005/8/layout/vProcess5"/>
    <dgm:cxn modelId="{12230F98-5C3C-42F8-BB00-8B9C05940D09}" type="presOf" srcId="{874CB0AC-A8BE-4E72-835F-FE97F51A9D8F}" destId="{987812DD-81CF-4EF8-A7ED-85AD6B91FA4A}" srcOrd="0" destOrd="0" presId="urn:microsoft.com/office/officeart/2005/8/layout/vProcess5"/>
    <dgm:cxn modelId="{F5B3EC48-8ADB-4B35-A03B-42DF508DE67C}" type="presOf" srcId="{ECAF85E5-9C71-4E21-818F-A6C5613AF401}" destId="{CDE4E83B-E201-4BA6-8DB6-5AD6D492B396}" srcOrd="0" destOrd="0" presId="urn:microsoft.com/office/officeart/2005/8/layout/vProcess5"/>
    <dgm:cxn modelId="{F1409471-8215-4DAE-96A2-61E7B359A4CB}" type="presOf" srcId="{D10B92C1-94F6-4384-A32E-4BAADFA242AB}" destId="{BF295617-0D02-4CCD-A2C0-7A2DB35E4FC2}" srcOrd="1" destOrd="0" presId="urn:microsoft.com/office/officeart/2005/8/layout/vProcess5"/>
    <dgm:cxn modelId="{9CDF853B-37CD-4F9E-B3F0-4E1F697B8762}" type="presOf" srcId="{339A3C77-F589-497C-B5BD-F1C1EC22DF27}" destId="{3D253170-F6F0-43D6-B78E-7AA04F28935D}" srcOrd="1" destOrd="0" presId="urn:microsoft.com/office/officeart/2005/8/layout/vProcess5"/>
    <dgm:cxn modelId="{6DC88F8C-D9B7-4D9D-B7CB-83F12AFF79D5}" srcId="{C20EAAC2-3657-41BE-8EA7-3EFF45ADA2EE}" destId="{339A3C77-F589-497C-B5BD-F1C1EC22DF27}" srcOrd="1" destOrd="0" parTransId="{E7957755-7306-4A3F-ACC9-F236AAFFDD3C}" sibTransId="{2446651A-2641-41BD-BB37-217C0D3DCDA2}"/>
    <dgm:cxn modelId="{63B78CCF-C3F4-465A-833D-C9208F592DC9}" type="presParOf" srcId="{52339813-1AB3-4DD0-9F23-CD67FE631C45}" destId="{302E3C87-0FB3-4EE6-AFC6-1A9701BC3976}" srcOrd="0" destOrd="0" presId="urn:microsoft.com/office/officeart/2005/8/layout/vProcess5"/>
    <dgm:cxn modelId="{D822571E-938B-47D2-9713-109FEF5355A7}" type="presParOf" srcId="{52339813-1AB3-4DD0-9F23-CD67FE631C45}" destId="{987812DD-81CF-4EF8-A7ED-85AD6B91FA4A}" srcOrd="1" destOrd="0" presId="urn:microsoft.com/office/officeart/2005/8/layout/vProcess5"/>
    <dgm:cxn modelId="{CBCB9B6A-2A3C-4212-813F-E44359732946}" type="presParOf" srcId="{52339813-1AB3-4DD0-9F23-CD67FE631C45}" destId="{B02BD2FC-E572-4682-8B40-FBC93B1A3BE2}" srcOrd="2" destOrd="0" presId="urn:microsoft.com/office/officeart/2005/8/layout/vProcess5"/>
    <dgm:cxn modelId="{A19E32A1-C14F-4260-8093-BE54204A95D6}" type="presParOf" srcId="{52339813-1AB3-4DD0-9F23-CD67FE631C45}" destId="{16461EFC-1D86-489A-8867-630C2089021B}" srcOrd="3" destOrd="0" presId="urn:microsoft.com/office/officeart/2005/8/layout/vProcess5"/>
    <dgm:cxn modelId="{2A123A61-4AF6-43F8-9188-10C35D6807FD}" type="presParOf" srcId="{52339813-1AB3-4DD0-9F23-CD67FE631C45}" destId="{CDE4E83B-E201-4BA6-8DB6-5AD6D492B396}" srcOrd="4" destOrd="0" presId="urn:microsoft.com/office/officeart/2005/8/layout/vProcess5"/>
    <dgm:cxn modelId="{44F2F6BD-F8EC-45C0-B6E1-689C0178A9B4}" type="presParOf" srcId="{52339813-1AB3-4DD0-9F23-CD67FE631C45}" destId="{E48129A7-A04F-407E-990C-7A2C8BB73329}" srcOrd="5" destOrd="0" presId="urn:microsoft.com/office/officeart/2005/8/layout/vProcess5"/>
    <dgm:cxn modelId="{9DFD6B20-5196-422A-B90B-211F17BF77E8}" type="presParOf" srcId="{52339813-1AB3-4DD0-9F23-CD67FE631C45}" destId="{3D303104-D74C-4C11-B4BB-5905DF9955F1}" srcOrd="6" destOrd="0" presId="urn:microsoft.com/office/officeart/2005/8/layout/vProcess5"/>
    <dgm:cxn modelId="{039BD797-863A-4C35-A658-2143EE6A6652}" type="presParOf" srcId="{52339813-1AB3-4DD0-9F23-CD67FE631C45}" destId="{3D253170-F6F0-43D6-B78E-7AA04F28935D}" srcOrd="7" destOrd="0" presId="urn:microsoft.com/office/officeart/2005/8/layout/vProcess5"/>
    <dgm:cxn modelId="{9C21467C-9D18-4099-BC2B-9CED1B75554B}" type="presParOf" srcId="{52339813-1AB3-4DD0-9F23-CD67FE631C45}" destId="{BF295617-0D02-4CCD-A2C0-7A2DB35E4FC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02299F-197D-4511-A9A2-F07D0B43AA72}">
      <dsp:nvSpPr>
        <dsp:cNvPr id="0" name=""/>
        <dsp:cNvSpPr/>
      </dsp:nvSpPr>
      <dsp:spPr>
        <a:xfrm>
          <a:off x="6031344" y="3216637"/>
          <a:ext cx="1768323" cy="4207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749"/>
              </a:lnTo>
              <a:lnTo>
                <a:pt x="1768323" y="286749"/>
              </a:lnTo>
              <a:lnTo>
                <a:pt x="1768323" y="420780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5E7B30-7C1D-4C76-A8ED-E7E059F9B91A}">
      <dsp:nvSpPr>
        <dsp:cNvPr id="0" name=""/>
        <dsp:cNvSpPr/>
      </dsp:nvSpPr>
      <dsp:spPr>
        <a:xfrm>
          <a:off x="5985624" y="3216637"/>
          <a:ext cx="91440" cy="42078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0780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3673D2-256E-4297-86E2-BA8795CB5216}">
      <dsp:nvSpPr>
        <dsp:cNvPr id="0" name=""/>
        <dsp:cNvSpPr/>
      </dsp:nvSpPr>
      <dsp:spPr>
        <a:xfrm>
          <a:off x="4263021" y="3216637"/>
          <a:ext cx="1768323" cy="420780"/>
        </a:xfrm>
        <a:custGeom>
          <a:avLst/>
          <a:gdLst/>
          <a:ahLst/>
          <a:cxnLst/>
          <a:rect l="0" t="0" r="0" b="0"/>
          <a:pathLst>
            <a:path>
              <a:moveTo>
                <a:pt x="1768323" y="0"/>
              </a:moveTo>
              <a:lnTo>
                <a:pt x="1768323" y="286749"/>
              </a:lnTo>
              <a:lnTo>
                <a:pt x="0" y="286749"/>
              </a:lnTo>
              <a:lnTo>
                <a:pt x="0" y="420780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A6A9E0-6B1A-42C0-885A-653718035E46}">
      <dsp:nvSpPr>
        <dsp:cNvPr id="0" name=""/>
        <dsp:cNvSpPr/>
      </dsp:nvSpPr>
      <dsp:spPr>
        <a:xfrm>
          <a:off x="3820940" y="1877132"/>
          <a:ext cx="2210404" cy="4207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749"/>
              </a:lnTo>
              <a:lnTo>
                <a:pt x="2210404" y="286749"/>
              </a:lnTo>
              <a:lnTo>
                <a:pt x="2210404" y="420780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729EB6-0505-40AC-9007-DDBBA24951D6}">
      <dsp:nvSpPr>
        <dsp:cNvPr id="0" name=""/>
        <dsp:cNvSpPr/>
      </dsp:nvSpPr>
      <dsp:spPr>
        <a:xfrm>
          <a:off x="1610535" y="3216637"/>
          <a:ext cx="884161" cy="4207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749"/>
              </a:lnTo>
              <a:lnTo>
                <a:pt x="884161" y="286749"/>
              </a:lnTo>
              <a:lnTo>
                <a:pt x="884161" y="420780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984E89-92C9-4D11-8927-F3A20B46CB1B}">
      <dsp:nvSpPr>
        <dsp:cNvPr id="0" name=""/>
        <dsp:cNvSpPr/>
      </dsp:nvSpPr>
      <dsp:spPr>
        <a:xfrm>
          <a:off x="726374" y="3216637"/>
          <a:ext cx="884161" cy="420780"/>
        </a:xfrm>
        <a:custGeom>
          <a:avLst/>
          <a:gdLst/>
          <a:ahLst/>
          <a:cxnLst/>
          <a:rect l="0" t="0" r="0" b="0"/>
          <a:pathLst>
            <a:path>
              <a:moveTo>
                <a:pt x="884161" y="0"/>
              </a:moveTo>
              <a:lnTo>
                <a:pt x="884161" y="286749"/>
              </a:lnTo>
              <a:lnTo>
                <a:pt x="0" y="286749"/>
              </a:lnTo>
              <a:lnTo>
                <a:pt x="0" y="420780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0667A7-D8AB-408B-9436-7C95E55313E1}">
      <dsp:nvSpPr>
        <dsp:cNvPr id="0" name=""/>
        <dsp:cNvSpPr/>
      </dsp:nvSpPr>
      <dsp:spPr>
        <a:xfrm>
          <a:off x="1610535" y="1877132"/>
          <a:ext cx="2210404" cy="420780"/>
        </a:xfrm>
        <a:custGeom>
          <a:avLst/>
          <a:gdLst/>
          <a:ahLst/>
          <a:cxnLst/>
          <a:rect l="0" t="0" r="0" b="0"/>
          <a:pathLst>
            <a:path>
              <a:moveTo>
                <a:pt x="2210404" y="0"/>
              </a:moveTo>
              <a:lnTo>
                <a:pt x="2210404" y="286749"/>
              </a:lnTo>
              <a:lnTo>
                <a:pt x="0" y="286749"/>
              </a:lnTo>
              <a:lnTo>
                <a:pt x="0" y="420780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5E2B32-7436-4455-8CD3-4C0955A427BA}">
      <dsp:nvSpPr>
        <dsp:cNvPr id="0" name=""/>
        <dsp:cNvSpPr/>
      </dsp:nvSpPr>
      <dsp:spPr>
        <a:xfrm>
          <a:off x="3097535" y="958408"/>
          <a:ext cx="1446810" cy="9187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185779-65DA-4404-89DB-725003DF67F1}">
      <dsp:nvSpPr>
        <dsp:cNvPr id="0" name=""/>
        <dsp:cNvSpPr/>
      </dsp:nvSpPr>
      <dsp:spPr>
        <a:xfrm>
          <a:off x="3258291" y="1111127"/>
          <a:ext cx="1446810" cy="918724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Personnel</a:t>
          </a:r>
          <a:endParaRPr lang="en-GB" sz="800" kern="1200" dirty="0"/>
        </a:p>
      </dsp:txBody>
      <dsp:txXfrm>
        <a:off x="3285200" y="1138036"/>
        <a:ext cx="1392992" cy="864906"/>
      </dsp:txXfrm>
    </dsp:sp>
    <dsp:sp modelId="{8C833803-9D50-4D0E-B932-1335A5386060}">
      <dsp:nvSpPr>
        <dsp:cNvPr id="0" name=""/>
        <dsp:cNvSpPr/>
      </dsp:nvSpPr>
      <dsp:spPr>
        <a:xfrm>
          <a:off x="887130" y="2297913"/>
          <a:ext cx="1446810" cy="9187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1B1D460-51F2-455A-A001-EB8828A23DC7}">
      <dsp:nvSpPr>
        <dsp:cNvPr id="0" name=""/>
        <dsp:cNvSpPr/>
      </dsp:nvSpPr>
      <dsp:spPr>
        <a:xfrm>
          <a:off x="1047887" y="2450632"/>
          <a:ext cx="1446810" cy="918724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err="1" smtClean="0"/>
            <a:t>Employés</a:t>
          </a:r>
          <a:endParaRPr lang="en-GB" sz="800" kern="1200" dirty="0" smtClean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800" kern="1200" dirty="0" smtClean="0"/>
            <a:t>(MPE)</a:t>
          </a:r>
          <a:endParaRPr lang="en-GB" sz="800" kern="1200" dirty="0"/>
        </a:p>
      </dsp:txBody>
      <dsp:txXfrm>
        <a:off x="1074796" y="2477541"/>
        <a:ext cx="1392992" cy="864906"/>
      </dsp:txXfrm>
    </dsp:sp>
    <dsp:sp modelId="{8E1CA32B-E98F-423A-A7C8-31016BEA9F07}">
      <dsp:nvSpPr>
        <dsp:cNvPr id="0" name=""/>
        <dsp:cNvSpPr/>
      </dsp:nvSpPr>
      <dsp:spPr>
        <a:xfrm>
          <a:off x="2969" y="3637418"/>
          <a:ext cx="1446810" cy="9187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69DFEF1-6B78-42BE-A5A4-934D51352D0A}">
      <dsp:nvSpPr>
        <dsp:cNvPr id="0" name=""/>
        <dsp:cNvSpPr/>
      </dsp:nvSpPr>
      <dsp:spPr>
        <a:xfrm>
          <a:off x="163725" y="3790137"/>
          <a:ext cx="1446810" cy="918724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err="1" smtClean="0"/>
            <a:t>Titulaires</a:t>
          </a:r>
          <a:endParaRPr lang="en-GB" sz="800" kern="1200" dirty="0"/>
        </a:p>
      </dsp:txBody>
      <dsp:txXfrm>
        <a:off x="190634" y="3817046"/>
        <a:ext cx="1392992" cy="864906"/>
      </dsp:txXfrm>
    </dsp:sp>
    <dsp:sp modelId="{06EF4514-4CC0-4645-9111-8E9E719C8351}">
      <dsp:nvSpPr>
        <dsp:cNvPr id="0" name=""/>
        <dsp:cNvSpPr/>
      </dsp:nvSpPr>
      <dsp:spPr>
        <a:xfrm>
          <a:off x="1771292" y="3637418"/>
          <a:ext cx="1446810" cy="9187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97443B0-8C57-4425-BDF8-7311D65F0F70}">
      <dsp:nvSpPr>
        <dsp:cNvPr id="0" name=""/>
        <dsp:cNvSpPr/>
      </dsp:nvSpPr>
      <dsp:spPr>
        <a:xfrm>
          <a:off x="1932049" y="3790137"/>
          <a:ext cx="1446810" cy="918724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err="1" smtClean="0"/>
            <a:t>Boursiers</a:t>
          </a:r>
          <a:endParaRPr lang="en-GB" sz="800" kern="1200" dirty="0"/>
        </a:p>
      </dsp:txBody>
      <dsp:txXfrm>
        <a:off x="1958958" y="3817046"/>
        <a:ext cx="1392992" cy="864906"/>
      </dsp:txXfrm>
    </dsp:sp>
    <dsp:sp modelId="{394F68AD-B1ED-4CE1-A475-345B82C32E2C}">
      <dsp:nvSpPr>
        <dsp:cNvPr id="0" name=""/>
        <dsp:cNvSpPr/>
      </dsp:nvSpPr>
      <dsp:spPr>
        <a:xfrm>
          <a:off x="5307939" y="2297913"/>
          <a:ext cx="1446810" cy="9187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DB5CD8-9F80-4471-8BED-4792ED37FF87}">
      <dsp:nvSpPr>
        <dsp:cNvPr id="0" name=""/>
        <dsp:cNvSpPr/>
      </dsp:nvSpPr>
      <dsp:spPr>
        <a:xfrm>
          <a:off x="5468696" y="2450632"/>
          <a:ext cx="1446810" cy="918724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err="1" smtClean="0"/>
            <a:t>Associés</a:t>
          </a:r>
          <a:endParaRPr lang="en-GB" sz="800" kern="1200" dirty="0" smtClean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800" kern="1200" dirty="0" smtClean="0"/>
            <a:t>(MPA)</a:t>
          </a:r>
          <a:endParaRPr lang="en-GB" sz="800" kern="1200" dirty="0" smtClean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kern="1200" dirty="0" smtClean="0"/>
            <a:t>attachés à des fins de</a:t>
          </a:r>
          <a:r>
            <a:rPr lang="en-US" sz="800" b="1" kern="1200" dirty="0" smtClean="0"/>
            <a:t>:</a:t>
          </a:r>
          <a:endParaRPr lang="en-GB" sz="800" b="1" kern="1200" dirty="0"/>
        </a:p>
      </dsp:txBody>
      <dsp:txXfrm>
        <a:off x="5495605" y="2477541"/>
        <a:ext cx="1392992" cy="864906"/>
      </dsp:txXfrm>
    </dsp:sp>
    <dsp:sp modelId="{971FF5CF-4244-400B-B5AA-8B2956E177C8}">
      <dsp:nvSpPr>
        <dsp:cNvPr id="0" name=""/>
        <dsp:cNvSpPr/>
      </dsp:nvSpPr>
      <dsp:spPr>
        <a:xfrm>
          <a:off x="3539616" y="3637418"/>
          <a:ext cx="1446810" cy="9187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A3E3C0D-54B6-44AD-990E-BC270AE1F7A2}">
      <dsp:nvSpPr>
        <dsp:cNvPr id="0" name=""/>
        <dsp:cNvSpPr/>
      </dsp:nvSpPr>
      <dsp:spPr>
        <a:xfrm>
          <a:off x="3700372" y="3790137"/>
          <a:ext cx="1446810" cy="918724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/>
            <a:t>collaboration </a:t>
          </a:r>
          <a:r>
            <a:rPr lang="en-US" sz="800" b="1" kern="1200" dirty="0" err="1" smtClean="0"/>
            <a:t>internationale</a:t>
          </a:r>
          <a:r>
            <a:rPr lang="en-US" sz="800" b="1" kern="1200" dirty="0" smtClean="0"/>
            <a:t> </a:t>
          </a:r>
          <a:r>
            <a:rPr lang="en-GB" sz="800" b="1" kern="1200" dirty="0" smtClean="0"/>
            <a:t>(</a:t>
          </a:r>
          <a:r>
            <a:rPr lang="en-GB" sz="800" b="1" kern="1200" dirty="0" err="1" smtClean="0"/>
            <a:t>MPAc</a:t>
          </a:r>
          <a:r>
            <a:rPr lang="en-GB" sz="800" b="1" kern="1200" dirty="0" smtClean="0"/>
            <a:t>)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800" b="0" kern="1200" dirty="0" smtClean="0"/>
            <a:t>Utilisateurs et autres associes</a:t>
          </a:r>
          <a:endParaRPr lang="fr-CH" sz="800" b="1" kern="1200" dirty="0" smtClean="0"/>
        </a:p>
      </dsp:txBody>
      <dsp:txXfrm>
        <a:off x="3727281" y="3817046"/>
        <a:ext cx="1392992" cy="864906"/>
      </dsp:txXfrm>
    </dsp:sp>
    <dsp:sp modelId="{10434E90-DACF-4DF3-86CA-806FA3F4AAE1}">
      <dsp:nvSpPr>
        <dsp:cNvPr id="0" name=""/>
        <dsp:cNvSpPr/>
      </dsp:nvSpPr>
      <dsp:spPr>
        <a:xfrm>
          <a:off x="5307939" y="3637418"/>
          <a:ext cx="1446810" cy="9187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C3175C-E125-4D86-A747-5AE8BF0BC153}">
      <dsp:nvSpPr>
        <dsp:cNvPr id="0" name=""/>
        <dsp:cNvSpPr/>
      </dsp:nvSpPr>
      <dsp:spPr>
        <a:xfrm>
          <a:off x="5468696" y="3790137"/>
          <a:ext cx="1446810" cy="918724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err="1" smtClean="0"/>
            <a:t>d’échange</a:t>
          </a:r>
          <a:r>
            <a:rPr lang="en-US" sz="800" b="1" kern="1200" dirty="0" smtClean="0"/>
            <a:t> de </a:t>
          </a:r>
          <a:r>
            <a:rPr lang="en-US" sz="800" b="1" kern="1200" dirty="0" err="1" smtClean="0"/>
            <a:t>scientifiques</a:t>
          </a:r>
          <a:r>
            <a:rPr lang="en-US" sz="800" b="1" kern="1200" dirty="0" smtClean="0"/>
            <a:t> </a:t>
          </a:r>
          <a:r>
            <a:rPr lang="en-GB" sz="800" b="1" kern="1200" dirty="0" smtClean="0"/>
            <a:t>(</a:t>
          </a:r>
          <a:r>
            <a:rPr lang="en-GB" sz="800" b="1" kern="1200" dirty="0" err="1" smtClean="0"/>
            <a:t>MPAx</a:t>
          </a:r>
          <a:r>
            <a:rPr lang="en-GB" sz="800" b="1" kern="1200" dirty="0" smtClean="0"/>
            <a:t>)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kern="1200" dirty="0" smtClean="0"/>
            <a:t>Par ex. Attachés </a:t>
          </a:r>
          <a:r>
            <a:rPr lang="en-GB" sz="800" b="0" kern="1200" dirty="0" err="1" smtClean="0"/>
            <a:t>scientifiques</a:t>
          </a:r>
          <a:r>
            <a:rPr lang="en-GB" sz="800" b="0" kern="1200" dirty="0" smtClean="0"/>
            <a:t>/</a:t>
          </a:r>
          <a:r>
            <a:rPr lang="en-GB" sz="800" b="0" kern="1200" dirty="0" err="1" smtClean="0"/>
            <a:t>correspondants</a:t>
          </a:r>
          <a:endParaRPr lang="fr-CH" sz="800" b="1" kern="1200" dirty="0" smtClean="0"/>
        </a:p>
      </dsp:txBody>
      <dsp:txXfrm>
        <a:off x="5495605" y="3817046"/>
        <a:ext cx="1392992" cy="864906"/>
      </dsp:txXfrm>
    </dsp:sp>
    <dsp:sp modelId="{FECCBDA0-A76F-4FD2-97A8-01ABA81F5942}">
      <dsp:nvSpPr>
        <dsp:cNvPr id="0" name=""/>
        <dsp:cNvSpPr/>
      </dsp:nvSpPr>
      <dsp:spPr>
        <a:xfrm>
          <a:off x="7076263" y="3637418"/>
          <a:ext cx="1446810" cy="9187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F1566C-E50F-4F49-9226-3BC195619170}">
      <dsp:nvSpPr>
        <dsp:cNvPr id="0" name=""/>
        <dsp:cNvSpPr/>
      </dsp:nvSpPr>
      <dsp:spPr>
        <a:xfrm>
          <a:off x="7237019" y="3790137"/>
          <a:ext cx="1446810" cy="918724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/>
            <a:t>formation</a:t>
          </a:r>
          <a:r>
            <a:rPr lang="en-GB" sz="800" b="1" kern="1200" dirty="0" smtClean="0"/>
            <a:t> (</a:t>
          </a:r>
          <a:r>
            <a:rPr lang="en-GB" sz="800" b="1" kern="1200" dirty="0" err="1" smtClean="0"/>
            <a:t>MPAt</a:t>
          </a:r>
          <a:r>
            <a:rPr lang="en-GB" sz="800" b="1" kern="1200" dirty="0" smtClean="0"/>
            <a:t>)</a:t>
          </a:r>
          <a:br>
            <a:rPr lang="en-GB" sz="800" b="1" kern="1200" dirty="0" smtClean="0"/>
          </a:br>
          <a:r>
            <a:rPr lang="en-GB" sz="800" b="1" kern="1200" dirty="0" smtClean="0"/>
            <a:t/>
          </a:r>
          <a:br>
            <a:rPr lang="en-GB" sz="800" b="1" kern="1200" dirty="0" smtClean="0"/>
          </a:br>
          <a:r>
            <a:rPr lang="en-GB" sz="800" b="0" kern="1200" dirty="0" smtClean="0"/>
            <a:t>- </a:t>
          </a:r>
          <a:r>
            <a:rPr lang="en-GB" sz="800" b="0" kern="1200" dirty="0" err="1" smtClean="0"/>
            <a:t>Etudiants</a:t>
          </a:r>
          <a:r>
            <a:rPr lang="en-GB" sz="800" b="0" kern="1200" dirty="0" smtClean="0"/>
            <a:t/>
          </a:r>
          <a:br>
            <a:rPr lang="en-GB" sz="800" b="0" kern="1200" dirty="0" smtClean="0"/>
          </a:br>
          <a:r>
            <a:rPr lang="en-GB" sz="800" b="0" kern="1200" dirty="0" smtClean="0"/>
            <a:t>- </a:t>
          </a:r>
          <a:r>
            <a:rPr lang="en-GB" sz="800" b="0" kern="1200" dirty="0" err="1" smtClean="0"/>
            <a:t>Stagiaires</a:t>
          </a:r>
          <a:r>
            <a:rPr lang="en-GB" sz="800" b="0" kern="1200" dirty="0" smtClean="0"/>
            <a:t/>
          </a:r>
          <a:br>
            <a:rPr lang="en-GB" sz="800" b="0" kern="1200" dirty="0" smtClean="0"/>
          </a:br>
          <a:r>
            <a:rPr lang="en-GB" sz="800" b="0" kern="1200" dirty="0" smtClean="0"/>
            <a:t>- </a:t>
          </a:r>
          <a:r>
            <a:rPr lang="en-GB" sz="800" b="0" kern="1200" dirty="0" err="1" smtClean="0"/>
            <a:t>Apprentis</a:t>
          </a:r>
          <a:endParaRPr lang="en-GB" sz="800" b="0" kern="1200" dirty="0" smtClean="0"/>
        </a:p>
      </dsp:txBody>
      <dsp:txXfrm>
        <a:off x="7263928" y="3817046"/>
        <a:ext cx="1392992" cy="8649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425A0D-6D2C-482F-A49F-DB6D3099DFCF}">
      <dsp:nvSpPr>
        <dsp:cNvPr id="0" name=""/>
        <dsp:cNvSpPr/>
      </dsp:nvSpPr>
      <dsp:spPr>
        <a:xfrm>
          <a:off x="4576080" y="4184999"/>
          <a:ext cx="207958" cy="447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3979" y="0"/>
              </a:lnTo>
              <a:lnTo>
                <a:pt x="103979" y="447111"/>
              </a:lnTo>
              <a:lnTo>
                <a:pt x="207958" y="447111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DD417B-B2F3-4518-9FD5-A84E189A3DEF}">
      <dsp:nvSpPr>
        <dsp:cNvPr id="0" name=""/>
        <dsp:cNvSpPr/>
      </dsp:nvSpPr>
      <dsp:spPr>
        <a:xfrm>
          <a:off x="4576080" y="4139279"/>
          <a:ext cx="2079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07958" y="45720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9A91BE-ADFA-40D1-B8BB-A5B68C0697DB}">
      <dsp:nvSpPr>
        <dsp:cNvPr id="0" name=""/>
        <dsp:cNvSpPr/>
      </dsp:nvSpPr>
      <dsp:spPr>
        <a:xfrm>
          <a:off x="4576080" y="3737888"/>
          <a:ext cx="207958" cy="447111"/>
        </a:xfrm>
        <a:custGeom>
          <a:avLst/>
          <a:gdLst/>
          <a:ahLst/>
          <a:cxnLst/>
          <a:rect l="0" t="0" r="0" b="0"/>
          <a:pathLst>
            <a:path>
              <a:moveTo>
                <a:pt x="0" y="447111"/>
              </a:moveTo>
              <a:lnTo>
                <a:pt x="103979" y="447111"/>
              </a:lnTo>
              <a:lnTo>
                <a:pt x="103979" y="0"/>
              </a:lnTo>
              <a:lnTo>
                <a:pt x="207958" y="0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67F190-054A-4BC0-8EC4-BECFCF1A31C2}">
      <dsp:nvSpPr>
        <dsp:cNvPr id="0" name=""/>
        <dsp:cNvSpPr/>
      </dsp:nvSpPr>
      <dsp:spPr>
        <a:xfrm>
          <a:off x="3328328" y="2172999"/>
          <a:ext cx="207958" cy="20119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3979" y="0"/>
              </a:lnTo>
              <a:lnTo>
                <a:pt x="103979" y="2011999"/>
              </a:lnTo>
              <a:lnTo>
                <a:pt x="207958" y="2011999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85C185-96AB-427E-9FC0-5D67EC399AB1}">
      <dsp:nvSpPr>
        <dsp:cNvPr id="0" name=""/>
        <dsp:cNvSpPr/>
      </dsp:nvSpPr>
      <dsp:spPr>
        <a:xfrm>
          <a:off x="3328328" y="2172999"/>
          <a:ext cx="207958" cy="8942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3979" y="0"/>
              </a:lnTo>
              <a:lnTo>
                <a:pt x="103979" y="894222"/>
              </a:lnTo>
              <a:lnTo>
                <a:pt x="207958" y="894222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081C1E-1B93-42BD-A984-6BDCC4AA3276}">
      <dsp:nvSpPr>
        <dsp:cNvPr id="0" name=""/>
        <dsp:cNvSpPr/>
      </dsp:nvSpPr>
      <dsp:spPr>
        <a:xfrm>
          <a:off x="4576080" y="2620111"/>
          <a:ext cx="207958" cy="670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3979" y="0"/>
              </a:lnTo>
              <a:lnTo>
                <a:pt x="103979" y="670666"/>
              </a:lnTo>
              <a:lnTo>
                <a:pt x="207958" y="670666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02C190-9EB1-486C-9E65-A8186C4AFD1A}">
      <dsp:nvSpPr>
        <dsp:cNvPr id="0" name=""/>
        <dsp:cNvSpPr/>
      </dsp:nvSpPr>
      <dsp:spPr>
        <a:xfrm>
          <a:off x="4576080" y="2620111"/>
          <a:ext cx="207958" cy="2235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3979" y="0"/>
              </a:lnTo>
              <a:lnTo>
                <a:pt x="103979" y="223555"/>
              </a:lnTo>
              <a:lnTo>
                <a:pt x="207958" y="223555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C75-0D19-4478-911F-8F0557A001F9}">
      <dsp:nvSpPr>
        <dsp:cNvPr id="0" name=""/>
        <dsp:cNvSpPr/>
      </dsp:nvSpPr>
      <dsp:spPr>
        <a:xfrm>
          <a:off x="4576080" y="2396555"/>
          <a:ext cx="207958" cy="223555"/>
        </a:xfrm>
        <a:custGeom>
          <a:avLst/>
          <a:gdLst/>
          <a:ahLst/>
          <a:cxnLst/>
          <a:rect l="0" t="0" r="0" b="0"/>
          <a:pathLst>
            <a:path>
              <a:moveTo>
                <a:pt x="0" y="223555"/>
              </a:moveTo>
              <a:lnTo>
                <a:pt x="103979" y="223555"/>
              </a:lnTo>
              <a:lnTo>
                <a:pt x="103979" y="0"/>
              </a:lnTo>
              <a:lnTo>
                <a:pt x="207958" y="0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095ECD-AB19-46DE-9170-11BA4D47644A}">
      <dsp:nvSpPr>
        <dsp:cNvPr id="0" name=""/>
        <dsp:cNvSpPr/>
      </dsp:nvSpPr>
      <dsp:spPr>
        <a:xfrm>
          <a:off x="4576080" y="1949444"/>
          <a:ext cx="207958" cy="670666"/>
        </a:xfrm>
        <a:custGeom>
          <a:avLst/>
          <a:gdLst/>
          <a:ahLst/>
          <a:cxnLst/>
          <a:rect l="0" t="0" r="0" b="0"/>
          <a:pathLst>
            <a:path>
              <a:moveTo>
                <a:pt x="0" y="670666"/>
              </a:moveTo>
              <a:lnTo>
                <a:pt x="103979" y="670666"/>
              </a:lnTo>
              <a:lnTo>
                <a:pt x="103979" y="0"/>
              </a:lnTo>
              <a:lnTo>
                <a:pt x="207958" y="0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307A3E-B83F-400E-A203-635FE51EFB2A}">
      <dsp:nvSpPr>
        <dsp:cNvPr id="0" name=""/>
        <dsp:cNvSpPr/>
      </dsp:nvSpPr>
      <dsp:spPr>
        <a:xfrm>
          <a:off x="3328328" y="2172999"/>
          <a:ext cx="207958" cy="447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3979" y="0"/>
              </a:lnTo>
              <a:lnTo>
                <a:pt x="103979" y="447111"/>
              </a:lnTo>
              <a:lnTo>
                <a:pt x="207958" y="447111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2ABE51-8114-43A8-9818-866BEA64B5C1}">
      <dsp:nvSpPr>
        <dsp:cNvPr id="0" name=""/>
        <dsp:cNvSpPr/>
      </dsp:nvSpPr>
      <dsp:spPr>
        <a:xfrm>
          <a:off x="4576080" y="1055222"/>
          <a:ext cx="207958" cy="447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3979" y="0"/>
              </a:lnTo>
              <a:lnTo>
                <a:pt x="103979" y="447111"/>
              </a:lnTo>
              <a:lnTo>
                <a:pt x="207958" y="447111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480214-45F5-48EC-940E-E9A7141D4B56}">
      <dsp:nvSpPr>
        <dsp:cNvPr id="0" name=""/>
        <dsp:cNvSpPr/>
      </dsp:nvSpPr>
      <dsp:spPr>
        <a:xfrm>
          <a:off x="4576080" y="1009502"/>
          <a:ext cx="2079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07958" y="45720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103907-1569-49CC-8686-D5FE9C2E298B}">
      <dsp:nvSpPr>
        <dsp:cNvPr id="0" name=""/>
        <dsp:cNvSpPr/>
      </dsp:nvSpPr>
      <dsp:spPr>
        <a:xfrm>
          <a:off x="4576080" y="608111"/>
          <a:ext cx="207958" cy="447111"/>
        </a:xfrm>
        <a:custGeom>
          <a:avLst/>
          <a:gdLst/>
          <a:ahLst/>
          <a:cxnLst/>
          <a:rect l="0" t="0" r="0" b="0"/>
          <a:pathLst>
            <a:path>
              <a:moveTo>
                <a:pt x="0" y="447111"/>
              </a:moveTo>
              <a:lnTo>
                <a:pt x="103979" y="447111"/>
              </a:lnTo>
              <a:lnTo>
                <a:pt x="103979" y="0"/>
              </a:lnTo>
              <a:lnTo>
                <a:pt x="207958" y="0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E0F5E-0015-4DEC-9884-83258585A641}">
      <dsp:nvSpPr>
        <dsp:cNvPr id="0" name=""/>
        <dsp:cNvSpPr/>
      </dsp:nvSpPr>
      <dsp:spPr>
        <a:xfrm>
          <a:off x="3328328" y="1055222"/>
          <a:ext cx="207958" cy="1117777"/>
        </a:xfrm>
        <a:custGeom>
          <a:avLst/>
          <a:gdLst/>
          <a:ahLst/>
          <a:cxnLst/>
          <a:rect l="0" t="0" r="0" b="0"/>
          <a:pathLst>
            <a:path>
              <a:moveTo>
                <a:pt x="0" y="1117777"/>
              </a:moveTo>
              <a:lnTo>
                <a:pt x="103979" y="1117777"/>
              </a:lnTo>
              <a:lnTo>
                <a:pt x="103979" y="0"/>
              </a:lnTo>
              <a:lnTo>
                <a:pt x="207958" y="0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63C7A3-9852-40B8-B152-5124308CC8D8}">
      <dsp:nvSpPr>
        <dsp:cNvPr id="0" name=""/>
        <dsp:cNvSpPr/>
      </dsp:nvSpPr>
      <dsp:spPr>
        <a:xfrm>
          <a:off x="3328328" y="608111"/>
          <a:ext cx="207958" cy="1564888"/>
        </a:xfrm>
        <a:custGeom>
          <a:avLst/>
          <a:gdLst/>
          <a:ahLst/>
          <a:cxnLst/>
          <a:rect l="0" t="0" r="0" b="0"/>
          <a:pathLst>
            <a:path>
              <a:moveTo>
                <a:pt x="0" y="1564888"/>
              </a:moveTo>
              <a:lnTo>
                <a:pt x="103979" y="1564888"/>
              </a:lnTo>
              <a:lnTo>
                <a:pt x="103979" y="0"/>
              </a:lnTo>
              <a:lnTo>
                <a:pt x="207958" y="0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A3ACC9-854A-4200-877C-1696D252B2FB}">
      <dsp:nvSpPr>
        <dsp:cNvPr id="0" name=""/>
        <dsp:cNvSpPr/>
      </dsp:nvSpPr>
      <dsp:spPr>
        <a:xfrm>
          <a:off x="3328328" y="160999"/>
          <a:ext cx="207958" cy="2011999"/>
        </a:xfrm>
        <a:custGeom>
          <a:avLst/>
          <a:gdLst/>
          <a:ahLst/>
          <a:cxnLst/>
          <a:rect l="0" t="0" r="0" b="0"/>
          <a:pathLst>
            <a:path>
              <a:moveTo>
                <a:pt x="0" y="2011999"/>
              </a:moveTo>
              <a:lnTo>
                <a:pt x="103979" y="2011999"/>
              </a:lnTo>
              <a:lnTo>
                <a:pt x="103979" y="0"/>
              </a:lnTo>
              <a:lnTo>
                <a:pt x="207958" y="0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FE1676-977A-4E35-9AA2-BC12EAEB9122}">
      <dsp:nvSpPr>
        <dsp:cNvPr id="0" name=""/>
        <dsp:cNvSpPr/>
      </dsp:nvSpPr>
      <dsp:spPr>
        <a:xfrm>
          <a:off x="2288535" y="2014431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err="1" smtClean="0"/>
            <a:t>Directrice</a:t>
          </a:r>
          <a:r>
            <a:rPr lang="en-GB" sz="800" kern="1200" dirty="0" smtClean="0"/>
            <a:t> </a:t>
          </a:r>
          <a:r>
            <a:rPr lang="en-GB" sz="800" kern="1200" dirty="0" err="1" smtClean="0"/>
            <a:t>Generale</a:t>
          </a:r>
          <a:endParaRPr lang="en-GB" sz="800" kern="1200" dirty="0"/>
        </a:p>
      </dsp:txBody>
      <dsp:txXfrm>
        <a:off x="2288535" y="2014431"/>
        <a:ext cx="1039793" cy="317136"/>
      </dsp:txXfrm>
    </dsp:sp>
    <dsp:sp modelId="{44B03362-ACF8-45BB-8887-D703B8733C16}">
      <dsp:nvSpPr>
        <dsp:cNvPr id="0" name=""/>
        <dsp:cNvSpPr/>
      </dsp:nvSpPr>
      <dsp:spPr>
        <a:xfrm>
          <a:off x="3536287" y="2431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HSE</a:t>
          </a:r>
          <a:endParaRPr lang="en-GB" sz="800" kern="1200" dirty="0"/>
        </a:p>
      </dsp:txBody>
      <dsp:txXfrm>
        <a:off x="3536287" y="2431"/>
        <a:ext cx="1039793" cy="317136"/>
      </dsp:txXfrm>
    </dsp:sp>
    <dsp:sp modelId="{484B9374-9C11-4493-B7BA-C48506021C47}">
      <dsp:nvSpPr>
        <dsp:cNvPr id="0" name=""/>
        <dsp:cNvSpPr/>
      </dsp:nvSpPr>
      <dsp:spPr>
        <a:xfrm>
          <a:off x="3536287" y="449542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Unites DG</a:t>
          </a:r>
          <a:endParaRPr lang="en-GB" sz="800" kern="1200" dirty="0"/>
        </a:p>
      </dsp:txBody>
      <dsp:txXfrm>
        <a:off x="3536287" y="449542"/>
        <a:ext cx="1039793" cy="317136"/>
      </dsp:txXfrm>
    </dsp:sp>
    <dsp:sp modelId="{6CEDF473-C856-4174-A525-0378745104C6}">
      <dsp:nvSpPr>
        <dsp:cNvPr id="0" name=""/>
        <dsp:cNvSpPr/>
      </dsp:nvSpPr>
      <dsp:spPr>
        <a:xfrm>
          <a:off x="3536287" y="896653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err="1" smtClean="0"/>
            <a:t>Accelerateurs</a:t>
          </a:r>
          <a:r>
            <a:rPr lang="en-GB" sz="800" kern="1200" dirty="0" smtClean="0"/>
            <a:t> et </a:t>
          </a:r>
          <a:r>
            <a:rPr lang="en-GB" sz="800" kern="1200" dirty="0" err="1" smtClean="0"/>
            <a:t>technologie</a:t>
          </a:r>
          <a:endParaRPr lang="en-GB" sz="800" kern="1200" dirty="0"/>
        </a:p>
      </dsp:txBody>
      <dsp:txXfrm>
        <a:off x="3536287" y="896653"/>
        <a:ext cx="1039793" cy="317136"/>
      </dsp:txXfrm>
    </dsp:sp>
    <dsp:sp modelId="{2FEDE243-D173-41C0-ACD8-769B94FA17CA}">
      <dsp:nvSpPr>
        <dsp:cNvPr id="0" name=""/>
        <dsp:cNvSpPr/>
      </dsp:nvSpPr>
      <dsp:spPr>
        <a:xfrm>
          <a:off x="4784039" y="449542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BE</a:t>
          </a:r>
          <a:endParaRPr lang="en-GB" sz="800" kern="1200" dirty="0"/>
        </a:p>
      </dsp:txBody>
      <dsp:txXfrm>
        <a:off x="4784039" y="449542"/>
        <a:ext cx="1039793" cy="317136"/>
      </dsp:txXfrm>
    </dsp:sp>
    <dsp:sp modelId="{9CB206D8-E058-4E79-B3FA-06025D971703}">
      <dsp:nvSpPr>
        <dsp:cNvPr id="0" name=""/>
        <dsp:cNvSpPr/>
      </dsp:nvSpPr>
      <dsp:spPr>
        <a:xfrm>
          <a:off x="4784039" y="896653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EN</a:t>
          </a:r>
          <a:endParaRPr lang="en-GB" sz="800" kern="1200" dirty="0"/>
        </a:p>
      </dsp:txBody>
      <dsp:txXfrm>
        <a:off x="4784039" y="896653"/>
        <a:ext cx="1039793" cy="317136"/>
      </dsp:txXfrm>
    </dsp:sp>
    <dsp:sp modelId="{52B6FC77-ABFC-47A9-83AF-27B0C01A165A}">
      <dsp:nvSpPr>
        <dsp:cNvPr id="0" name=""/>
        <dsp:cNvSpPr/>
      </dsp:nvSpPr>
      <dsp:spPr>
        <a:xfrm>
          <a:off x="4784039" y="1343764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TE</a:t>
          </a:r>
          <a:endParaRPr lang="en-GB" sz="800" kern="1200" dirty="0"/>
        </a:p>
      </dsp:txBody>
      <dsp:txXfrm>
        <a:off x="4784039" y="1343764"/>
        <a:ext cx="1039793" cy="317136"/>
      </dsp:txXfrm>
    </dsp:sp>
    <dsp:sp modelId="{F1DEBE3B-4F93-4FB2-AF89-98705EADE664}">
      <dsp:nvSpPr>
        <dsp:cNvPr id="0" name=""/>
        <dsp:cNvSpPr/>
      </dsp:nvSpPr>
      <dsp:spPr>
        <a:xfrm>
          <a:off x="3536287" y="2461542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Finance et </a:t>
          </a:r>
          <a:r>
            <a:rPr lang="en-GB" sz="800" kern="1200" dirty="0" err="1" smtClean="0"/>
            <a:t>Ressources</a:t>
          </a:r>
          <a:r>
            <a:rPr lang="en-GB" sz="800" kern="1200" dirty="0" smtClean="0"/>
            <a:t> </a:t>
          </a:r>
          <a:r>
            <a:rPr lang="en-GB" sz="800" kern="1200" dirty="0" err="1" smtClean="0"/>
            <a:t>Humaines</a:t>
          </a:r>
          <a:endParaRPr lang="en-GB" sz="800" kern="1200" dirty="0"/>
        </a:p>
      </dsp:txBody>
      <dsp:txXfrm>
        <a:off x="3536287" y="2461542"/>
        <a:ext cx="1039793" cy="317136"/>
      </dsp:txXfrm>
    </dsp:sp>
    <dsp:sp modelId="{75C9169E-5953-41DA-863B-E84AAE012590}">
      <dsp:nvSpPr>
        <dsp:cNvPr id="0" name=""/>
        <dsp:cNvSpPr/>
      </dsp:nvSpPr>
      <dsp:spPr>
        <a:xfrm>
          <a:off x="4784039" y="1790875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FAP</a:t>
          </a:r>
          <a:endParaRPr lang="en-GB" sz="800" kern="1200" dirty="0"/>
        </a:p>
      </dsp:txBody>
      <dsp:txXfrm>
        <a:off x="4784039" y="1790875"/>
        <a:ext cx="1039793" cy="317136"/>
      </dsp:txXfrm>
    </dsp:sp>
    <dsp:sp modelId="{B6167359-2B22-4AE6-95BB-7B2D66387545}">
      <dsp:nvSpPr>
        <dsp:cNvPr id="0" name=""/>
        <dsp:cNvSpPr/>
      </dsp:nvSpPr>
      <dsp:spPr>
        <a:xfrm>
          <a:off x="4784039" y="2237987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HR</a:t>
          </a:r>
          <a:endParaRPr lang="en-GB" sz="800" kern="1200" dirty="0"/>
        </a:p>
      </dsp:txBody>
      <dsp:txXfrm>
        <a:off x="4784039" y="2237987"/>
        <a:ext cx="1039793" cy="317136"/>
      </dsp:txXfrm>
    </dsp:sp>
    <dsp:sp modelId="{1A8AFA7F-90B8-4DE6-9E8A-76ED9D1B0421}">
      <dsp:nvSpPr>
        <dsp:cNvPr id="0" name=""/>
        <dsp:cNvSpPr/>
      </dsp:nvSpPr>
      <dsp:spPr>
        <a:xfrm>
          <a:off x="4784039" y="2685098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smtClean="0"/>
            <a:t>IPT</a:t>
          </a:r>
          <a:endParaRPr lang="en-GB" sz="800" kern="1200" dirty="0"/>
        </a:p>
      </dsp:txBody>
      <dsp:txXfrm>
        <a:off x="4784039" y="2685098"/>
        <a:ext cx="1039793" cy="317136"/>
      </dsp:txXfrm>
    </dsp:sp>
    <dsp:sp modelId="{41527828-2C4B-463D-8B95-B52A4369F5C3}">
      <dsp:nvSpPr>
        <dsp:cNvPr id="0" name=""/>
        <dsp:cNvSpPr/>
      </dsp:nvSpPr>
      <dsp:spPr>
        <a:xfrm>
          <a:off x="4784039" y="3132209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SMB</a:t>
          </a:r>
          <a:endParaRPr lang="en-GB" sz="800" kern="1200" dirty="0"/>
        </a:p>
      </dsp:txBody>
      <dsp:txXfrm>
        <a:off x="4784039" y="3132209"/>
        <a:ext cx="1039793" cy="317136"/>
      </dsp:txXfrm>
    </dsp:sp>
    <dsp:sp modelId="{8CD76DE1-CA9C-4B77-8F35-EEAE73299419}">
      <dsp:nvSpPr>
        <dsp:cNvPr id="0" name=""/>
        <dsp:cNvSpPr/>
      </dsp:nvSpPr>
      <dsp:spPr>
        <a:xfrm>
          <a:off x="3536287" y="2908653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Relations </a:t>
          </a:r>
          <a:r>
            <a:rPr lang="en-GB" sz="800" kern="1200" dirty="0" err="1" smtClean="0"/>
            <a:t>Internationales</a:t>
          </a:r>
          <a:endParaRPr lang="en-GB" sz="800" kern="1200" dirty="0"/>
        </a:p>
      </dsp:txBody>
      <dsp:txXfrm>
        <a:off x="3536287" y="2908653"/>
        <a:ext cx="1039793" cy="317136"/>
      </dsp:txXfrm>
    </dsp:sp>
    <dsp:sp modelId="{7C092F4E-C5ED-4EDB-BB8D-27C230E440DD}">
      <dsp:nvSpPr>
        <dsp:cNvPr id="0" name=""/>
        <dsp:cNvSpPr/>
      </dsp:nvSpPr>
      <dsp:spPr>
        <a:xfrm>
          <a:off x="3536287" y="4026431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err="1" smtClean="0"/>
            <a:t>Recherche</a:t>
          </a:r>
          <a:r>
            <a:rPr lang="en-GB" sz="800" kern="1200" dirty="0" smtClean="0"/>
            <a:t> et </a:t>
          </a:r>
          <a:r>
            <a:rPr lang="en-GB" sz="800" kern="1200" dirty="0" err="1" smtClean="0"/>
            <a:t>Informatique</a:t>
          </a:r>
          <a:endParaRPr lang="en-GB" sz="800" kern="1200" dirty="0"/>
        </a:p>
      </dsp:txBody>
      <dsp:txXfrm>
        <a:off x="3536287" y="4026431"/>
        <a:ext cx="1039793" cy="317136"/>
      </dsp:txXfrm>
    </dsp:sp>
    <dsp:sp modelId="{069337B5-2036-49A1-9661-0CC3D3DD143D}">
      <dsp:nvSpPr>
        <dsp:cNvPr id="0" name=""/>
        <dsp:cNvSpPr/>
      </dsp:nvSpPr>
      <dsp:spPr>
        <a:xfrm>
          <a:off x="4784039" y="3579320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EP</a:t>
          </a:r>
          <a:endParaRPr lang="en-GB" sz="800" kern="1200" dirty="0"/>
        </a:p>
      </dsp:txBody>
      <dsp:txXfrm>
        <a:off x="4784039" y="3579320"/>
        <a:ext cx="1039793" cy="317136"/>
      </dsp:txXfrm>
    </dsp:sp>
    <dsp:sp modelId="{24D09FAC-A0A6-47B4-A8BA-1B88A4F12C75}">
      <dsp:nvSpPr>
        <dsp:cNvPr id="0" name=""/>
        <dsp:cNvSpPr/>
      </dsp:nvSpPr>
      <dsp:spPr>
        <a:xfrm>
          <a:off x="4784039" y="4026431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IT</a:t>
          </a:r>
          <a:endParaRPr lang="en-GB" sz="800" kern="1200" dirty="0"/>
        </a:p>
      </dsp:txBody>
      <dsp:txXfrm>
        <a:off x="4784039" y="4026431"/>
        <a:ext cx="1039793" cy="317136"/>
      </dsp:txXfrm>
    </dsp:sp>
    <dsp:sp modelId="{002ECC83-EC90-4AFC-87C7-572F5803ABC8}">
      <dsp:nvSpPr>
        <dsp:cNvPr id="0" name=""/>
        <dsp:cNvSpPr/>
      </dsp:nvSpPr>
      <dsp:spPr>
        <a:xfrm>
          <a:off x="4784039" y="4473542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TH</a:t>
          </a:r>
          <a:endParaRPr lang="en-GB" sz="800" kern="1200" dirty="0"/>
        </a:p>
      </dsp:txBody>
      <dsp:txXfrm>
        <a:off x="4784039" y="4473542"/>
        <a:ext cx="1039793" cy="3171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7812DD-81CF-4EF8-A7ED-85AD6B91FA4A}">
      <dsp:nvSpPr>
        <dsp:cNvPr id="0" name=""/>
        <dsp:cNvSpPr/>
      </dsp:nvSpPr>
      <dsp:spPr>
        <a:xfrm>
          <a:off x="0" y="0"/>
          <a:ext cx="4483705" cy="88264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Convention</a:t>
          </a:r>
          <a:endParaRPr lang="en-GB" sz="2400" kern="1200" dirty="0"/>
        </a:p>
      </dsp:txBody>
      <dsp:txXfrm>
        <a:off x="25852" y="25852"/>
        <a:ext cx="3531258" cy="830945"/>
      </dsp:txXfrm>
    </dsp:sp>
    <dsp:sp modelId="{B02BD2FC-E572-4682-8B40-FBC93B1A3BE2}">
      <dsp:nvSpPr>
        <dsp:cNvPr id="0" name=""/>
        <dsp:cNvSpPr/>
      </dsp:nvSpPr>
      <dsp:spPr>
        <a:xfrm>
          <a:off x="395621" y="1029757"/>
          <a:ext cx="4483705" cy="88264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Rules / </a:t>
          </a:r>
          <a:br>
            <a:rPr lang="en-GB" sz="2400" kern="1200" dirty="0" smtClean="0"/>
          </a:br>
          <a:r>
            <a:rPr lang="en-GB" sz="2400" kern="1200" dirty="0" err="1" smtClean="0"/>
            <a:t>Statut</a:t>
          </a:r>
          <a:endParaRPr lang="en-GB" sz="2400" kern="1200" dirty="0"/>
        </a:p>
      </dsp:txBody>
      <dsp:txXfrm>
        <a:off x="421473" y="1055609"/>
        <a:ext cx="3462658" cy="830945"/>
      </dsp:txXfrm>
    </dsp:sp>
    <dsp:sp modelId="{16461EFC-1D86-489A-8867-630C2089021B}">
      <dsp:nvSpPr>
        <dsp:cNvPr id="0" name=""/>
        <dsp:cNvSpPr/>
      </dsp:nvSpPr>
      <dsp:spPr>
        <a:xfrm>
          <a:off x="791242" y="2059514"/>
          <a:ext cx="4483705" cy="88264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Regulations / </a:t>
          </a:r>
          <a:br>
            <a:rPr lang="en-GB" sz="2400" kern="1200" dirty="0" smtClean="0"/>
          </a:br>
          <a:r>
            <a:rPr lang="en-GB" sz="2400" kern="1200" dirty="0" err="1" smtClean="0"/>
            <a:t>Règlement</a:t>
          </a:r>
          <a:r>
            <a:rPr lang="en-GB" sz="2400" kern="1200" dirty="0" smtClean="0"/>
            <a:t> </a:t>
          </a:r>
          <a:endParaRPr lang="en-GB" sz="2400" kern="1200" dirty="0"/>
        </a:p>
      </dsp:txBody>
      <dsp:txXfrm>
        <a:off x="817094" y="2085366"/>
        <a:ext cx="3462658" cy="830945"/>
      </dsp:txXfrm>
    </dsp:sp>
    <dsp:sp modelId="{CDE4E83B-E201-4BA6-8DB6-5AD6D492B396}">
      <dsp:nvSpPr>
        <dsp:cNvPr id="0" name=""/>
        <dsp:cNvSpPr/>
      </dsp:nvSpPr>
      <dsp:spPr>
        <a:xfrm>
          <a:off x="3909983" y="669342"/>
          <a:ext cx="573721" cy="573721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700" kern="1200"/>
        </a:p>
      </dsp:txBody>
      <dsp:txXfrm>
        <a:off x="4039070" y="669342"/>
        <a:ext cx="315547" cy="431725"/>
      </dsp:txXfrm>
    </dsp:sp>
    <dsp:sp modelId="{E48129A7-A04F-407E-990C-7A2C8BB73329}">
      <dsp:nvSpPr>
        <dsp:cNvPr id="0" name=""/>
        <dsp:cNvSpPr/>
      </dsp:nvSpPr>
      <dsp:spPr>
        <a:xfrm>
          <a:off x="4305604" y="1693215"/>
          <a:ext cx="573721" cy="573721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700" kern="1200"/>
        </a:p>
      </dsp:txBody>
      <dsp:txXfrm>
        <a:off x="4434691" y="1693215"/>
        <a:ext cx="315547" cy="4317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0.82973</cdr:x>
      <cdr:y>0.83835</cdr:y>
    </cdr:from>
    <cdr:to>
      <cdr:x>1</cdr:x>
      <cdr:y>0.94402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254801" y="4074470"/>
          <a:ext cx="1283535" cy="5135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r-CH" sz="1100" dirty="0" smtClean="0"/>
            <a:t>2660 titulaires</a:t>
          </a:r>
          <a:endParaRPr lang="en-GB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4F47B-48CC-41D6-8100-861E23F08F50}" type="datetimeFigureOut">
              <a:rPr lang="en-GB" smtClean="0"/>
              <a:t>16/09/2020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31B40B-1112-406D-B6E8-E190177657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796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FAD328-2336-44E5-9C90-A7156F1B7628}" type="datetimeFigureOut">
              <a:rPr lang="en-GB" smtClean="0"/>
              <a:t>16/09/2020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0FC4B-508F-471A-A16E-47CC971FE3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47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1845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8341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4499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3625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0920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FB20FC4B-508F-471A-A16E-47CC971FE331}" type="slidenum">
              <a:rPr/>
              <a:t>14</a:t>
            </a:fld>
            <a:endParaRPr lang="fr"/>
          </a:p>
        </p:txBody>
      </p:sp>
    </p:spTree>
    <p:extLst>
      <p:ext uri="{BB962C8B-B14F-4D97-AF65-F5344CB8AC3E}">
        <p14:creationId xmlns:p14="http://schemas.microsoft.com/office/powerpoint/2010/main" val="19550719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FB20FC4B-508F-471A-A16E-47CC971FE331}" type="slidenum">
              <a:rPr/>
              <a:t>15</a:t>
            </a:fld>
            <a:endParaRPr lang="fr"/>
          </a:p>
        </p:txBody>
      </p:sp>
    </p:spTree>
    <p:extLst>
      <p:ext uri="{BB962C8B-B14F-4D97-AF65-F5344CB8AC3E}">
        <p14:creationId xmlns:p14="http://schemas.microsoft.com/office/powerpoint/2010/main" val="28406214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3211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586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3394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5A43B-65B2-49E6-8F57-9A2320FF352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055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6025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5A43B-65B2-49E6-8F57-9A2320FF352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8807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1739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3991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7153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6262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1024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6148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FB20FC4B-508F-471A-A16E-47CC971FE331}" type="slidenum">
              <a:rPr/>
              <a:t>31</a:t>
            </a:fld>
            <a:endParaRPr lang="fr"/>
          </a:p>
        </p:txBody>
      </p:sp>
    </p:spTree>
    <p:extLst>
      <p:ext uri="{BB962C8B-B14F-4D97-AF65-F5344CB8AC3E}">
        <p14:creationId xmlns:p14="http://schemas.microsoft.com/office/powerpoint/2010/main" val="41807189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1508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FB20FC4B-508F-471A-A16E-47CC971FE331}" type="slidenum">
              <a:rPr/>
              <a:t>35</a:t>
            </a:fld>
            <a:endParaRPr lang="fr"/>
          </a:p>
        </p:txBody>
      </p:sp>
    </p:spTree>
    <p:extLst>
      <p:ext uri="{BB962C8B-B14F-4D97-AF65-F5344CB8AC3E}">
        <p14:creationId xmlns:p14="http://schemas.microsoft.com/office/powerpoint/2010/main" val="1188034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532">
              <a:defRPr/>
            </a:pPr>
            <a:endParaRPr lang="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FB20FC4B-508F-471A-A16E-47CC971FE331}" type="slidenum">
              <a:rPr/>
              <a:t>3</a:t>
            </a:fld>
            <a:endParaRPr lang="fr"/>
          </a:p>
        </p:txBody>
      </p:sp>
    </p:spTree>
    <p:extLst>
      <p:ext uri="{BB962C8B-B14F-4D97-AF65-F5344CB8AC3E}">
        <p14:creationId xmlns:p14="http://schemas.microsoft.com/office/powerpoint/2010/main" val="190569502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09600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48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FB20FC4B-508F-471A-A16E-47CC971FE331}" type="slidenum">
              <a:rPr/>
              <a:t>4</a:t>
            </a:fld>
            <a:endParaRPr lang="fr"/>
          </a:p>
        </p:txBody>
      </p:sp>
    </p:spTree>
    <p:extLst>
      <p:ext uri="{BB962C8B-B14F-4D97-AF65-F5344CB8AC3E}">
        <p14:creationId xmlns:p14="http://schemas.microsoft.com/office/powerpoint/2010/main" val="1405375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FB20FC4B-508F-471A-A16E-47CC971FE331}" type="slidenum">
              <a:rPr/>
              <a:t>5</a:t>
            </a:fld>
            <a:endParaRPr lang="fr"/>
          </a:p>
        </p:txBody>
      </p:sp>
    </p:spTree>
    <p:extLst>
      <p:ext uri="{BB962C8B-B14F-4D97-AF65-F5344CB8AC3E}">
        <p14:creationId xmlns:p14="http://schemas.microsoft.com/office/powerpoint/2010/main" val="3966074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FB20FC4B-508F-471A-A16E-47CC971FE331}" type="slidenum">
              <a:rPr/>
              <a:t>6</a:t>
            </a:fld>
            <a:endParaRPr lang="fr"/>
          </a:p>
        </p:txBody>
      </p:sp>
    </p:spTree>
    <p:extLst>
      <p:ext uri="{BB962C8B-B14F-4D97-AF65-F5344CB8AC3E}">
        <p14:creationId xmlns:p14="http://schemas.microsoft.com/office/powerpoint/2010/main" val="26302313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837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2612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B85F3-5FF6-413B-A493-49DC96F2CD9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674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2017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2017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2017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7" r:id="rId9"/>
    <p:sldLayoutId id="2147483668" r:id="rId10"/>
    <p:sldLayoutId id="2147483669" r:id="rId11"/>
    <p:sldLayoutId id="2147483674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hyperlink" Target="https://hr.web.cern.ch/fr/documents" TargetMode="External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49.png"/><Relationship Id="rId4" Type="http://schemas.openxmlformats.org/officeDocument/2006/relationships/notesSlide" Target="../notesSlides/notesSlide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hyperlink" Target="https://hr.web.cern.ch/fr/les-valeurs-du-cern" TargetMode="Externa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6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admin-eguide.web.cern.ch/procedure/recommandations-concernant-les-reseaux-sociaux" TargetMode="External"/><Relationship Id="rId5" Type="http://schemas.openxmlformats.org/officeDocument/2006/relationships/image" Target="../media/image58.png"/><Relationship Id="rId10" Type="http://schemas.openxmlformats.org/officeDocument/2006/relationships/image" Target="../media/image62.png"/><Relationship Id="rId4" Type="http://schemas.openxmlformats.org/officeDocument/2006/relationships/image" Target="../media/image57.png"/><Relationship Id="rId9" Type="http://schemas.openxmlformats.org/officeDocument/2006/relationships/image" Target="../media/image6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007473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://cern.ch/hr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5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GI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7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637196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Le </a:t>
            </a:r>
            <a:r>
              <a:rPr lang="en-GB" dirty="0" err="1" smtClean="0"/>
              <a:t>contexte</a:t>
            </a:r>
            <a:r>
              <a:rPr lang="en-GB" dirty="0" smtClean="0"/>
              <a:t> </a:t>
            </a:r>
            <a:r>
              <a:rPr lang="en-GB" dirty="0" err="1" smtClean="0"/>
              <a:t>juridique</a:t>
            </a:r>
            <a:r>
              <a:rPr lang="en-GB" dirty="0" smtClean="0"/>
              <a:t> du CERN</a:t>
            </a:r>
            <a:endParaRPr lang="en-GB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528348217"/>
              </p:ext>
            </p:extLst>
          </p:nvPr>
        </p:nvGraphicFramePr>
        <p:xfrm>
          <a:off x="598729" y="1070438"/>
          <a:ext cx="5274948" cy="294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0" name="Group 19"/>
          <p:cNvGrpSpPr/>
          <p:nvPr/>
        </p:nvGrpSpPr>
        <p:grpSpPr>
          <a:xfrm>
            <a:off x="2375621" y="3953977"/>
            <a:ext cx="573721" cy="573721"/>
            <a:chOff x="4305604" y="1693215"/>
            <a:chExt cx="573721" cy="573721"/>
          </a:xfrm>
        </p:grpSpPr>
        <p:sp>
          <p:nvSpPr>
            <p:cNvPr id="21" name="Down Arrow 20"/>
            <p:cNvSpPr/>
            <p:nvPr/>
          </p:nvSpPr>
          <p:spPr>
            <a:xfrm>
              <a:off x="4305604" y="1693215"/>
              <a:ext cx="573721" cy="573721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Down Arrow 4"/>
            <p:cNvSpPr/>
            <p:nvPr/>
          </p:nvSpPr>
          <p:spPr>
            <a:xfrm>
              <a:off x="4434691" y="1693215"/>
              <a:ext cx="315547" cy="4317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700" kern="120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67438" y="4527698"/>
            <a:ext cx="4130935" cy="890548"/>
            <a:chOff x="1130942" y="3252664"/>
            <a:chExt cx="4523769" cy="917418"/>
          </a:xfrm>
        </p:grpSpPr>
        <p:sp>
          <p:nvSpPr>
            <p:cNvPr id="24" name="Rounded Rectangle 23"/>
            <p:cNvSpPr/>
            <p:nvPr/>
          </p:nvSpPr>
          <p:spPr>
            <a:xfrm>
              <a:off x="1130942" y="3252664"/>
              <a:ext cx="4523769" cy="91741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ounded Rectangle 4"/>
            <p:cNvSpPr/>
            <p:nvPr/>
          </p:nvSpPr>
          <p:spPr>
            <a:xfrm>
              <a:off x="1157811" y="3279534"/>
              <a:ext cx="4355532" cy="8636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200" kern="1200" dirty="0" smtClean="0"/>
                <a:t>Admin. Circulars /</a:t>
              </a:r>
              <a:br>
                <a:rPr lang="en-GB" sz="2200" kern="1200" dirty="0" smtClean="0"/>
              </a:br>
              <a:r>
                <a:rPr lang="en-GB" sz="2200" kern="1200" dirty="0" err="1" smtClean="0"/>
                <a:t>circulaires</a:t>
              </a:r>
              <a:r>
                <a:rPr lang="en-GB" sz="2200" kern="1200" dirty="0" smtClean="0"/>
                <a:t> </a:t>
              </a:r>
              <a:r>
                <a:rPr lang="en-GB" sz="2200" kern="1200" dirty="0" err="1" smtClean="0"/>
                <a:t>administratives</a:t>
              </a:r>
              <a:endParaRPr lang="en-GB" sz="2200" kern="1200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570627" y="4511561"/>
            <a:ext cx="4523769" cy="922822"/>
            <a:chOff x="1130942" y="3279534"/>
            <a:chExt cx="4523769" cy="922822"/>
          </a:xfrm>
        </p:grpSpPr>
        <p:sp>
          <p:nvSpPr>
            <p:cNvPr id="27" name="Rounded Rectangle 26"/>
            <p:cNvSpPr/>
            <p:nvPr/>
          </p:nvSpPr>
          <p:spPr>
            <a:xfrm>
              <a:off x="1130942" y="3284938"/>
              <a:ext cx="4523769" cy="91741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1157811" y="3279534"/>
              <a:ext cx="4215411" cy="8636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l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200" kern="1200" dirty="0" smtClean="0"/>
                <a:t>Operation. Circulars / </a:t>
              </a:r>
              <a:br>
                <a:rPr lang="en-GB" sz="2200" kern="1200" dirty="0" smtClean="0"/>
              </a:br>
              <a:r>
                <a:rPr lang="en-GB" sz="2200" kern="1200" dirty="0" err="1" smtClean="0"/>
                <a:t>circulaires</a:t>
              </a:r>
              <a:r>
                <a:rPr lang="en-GB" sz="2200" kern="1200" dirty="0" smtClean="0"/>
                <a:t> </a:t>
              </a:r>
              <a:r>
                <a:rPr lang="en-GB" sz="2200" kern="1200" dirty="0" err="1" smtClean="0"/>
                <a:t>operationnelles</a:t>
              </a:r>
              <a:endParaRPr lang="en-GB" sz="2200" kern="1200" dirty="0"/>
            </a:p>
          </p:txBody>
        </p:sp>
      </p:grpSp>
      <p:sp>
        <p:nvSpPr>
          <p:cNvPr id="15" name="Oval 14"/>
          <p:cNvSpPr/>
          <p:nvPr/>
        </p:nvSpPr>
        <p:spPr>
          <a:xfrm>
            <a:off x="435882" y="5471575"/>
            <a:ext cx="3879478" cy="60947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Applicable a </a:t>
            </a:r>
            <a:r>
              <a:rPr lang="en-GB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tous</a:t>
            </a:r>
            <a:r>
              <a:rPr lang="en-GB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MoP</a:t>
            </a:r>
            <a:endParaRPr lang="en-GB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Oval 31"/>
          <p:cNvSpPr/>
          <p:nvPr/>
        </p:nvSpPr>
        <p:spPr>
          <a:xfrm>
            <a:off x="4687194" y="5460423"/>
            <a:ext cx="4306081" cy="60947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Applicable a </a:t>
            </a:r>
            <a:r>
              <a:rPr lang="en-GB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toute</a:t>
            </a:r>
            <a:r>
              <a:rPr lang="en-GB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personne</a:t>
            </a:r>
            <a:r>
              <a:rPr lang="en-GB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sur le site du CERN </a:t>
            </a:r>
            <a:endParaRPr lang="en-GB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15075" y="4086225"/>
            <a:ext cx="809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Et….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932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87812DD-81CF-4EF8-A7ED-85AD6B91FA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DE4E83B-E201-4BA6-8DB6-5AD6D492B3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2BD2FC-E572-4682-8B40-FBC93B1A3B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48129A7-A04F-407E-990C-7A2C8BB733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461EFC-1D86-489A-8867-630C208902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  <p:bldP spid="15" grpId="0" animBg="1"/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548" y="1021428"/>
            <a:ext cx="3524259" cy="46965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7016" y="2056965"/>
            <a:ext cx="5240083" cy="12426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7016" y="848846"/>
            <a:ext cx="5586984" cy="13047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3048" y="3554806"/>
            <a:ext cx="4658868" cy="8814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44542" y="4507757"/>
            <a:ext cx="5239512" cy="1077672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457199" y="233492"/>
            <a:ext cx="8686801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 smtClean="0"/>
              <a:t>Statut</a:t>
            </a:r>
            <a:r>
              <a:rPr lang="en-GB" dirty="0" smtClean="0"/>
              <a:t> et </a:t>
            </a:r>
            <a:r>
              <a:rPr lang="fr-CH" dirty="0" smtClean="0"/>
              <a:t>règlement </a:t>
            </a:r>
            <a:r>
              <a:rPr lang="en-GB" dirty="0"/>
              <a:t>du personnel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44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233492"/>
            <a:ext cx="8686800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/>
              <a:t>Statut</a:t>
            </a:r>
            <a:r>
              <a:rPr lang="en-GB" dirty="0"/>
              <a:t> et </a:t>
            </a:r>
            <a:r>
              <a:rPr lang="fr-CH" dirty="0" smtClean="0"/>
              <a:t>règlement</a:t>
            </a:r>
            <a:r>
              <a:rPr lang="en-GB" dirty="0" smtClean="0"/>
              <a:t> du personnel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62" y="1438275"/>
            <a:ext cx="7000875" cy="3981450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1336431" y="4316031"/>
            <a:ext cx="4453827" cy="3524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52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2953" y="951976"/>
            <a:ext cx="4503004" cy="558693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161608" y="2567237"/>
            <a:ext cx="628650" cy="3524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5161608" y="3522211"/>
            <a:ext cx="628650" cy="3524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5161608" y="5902034"/>
            <a:ext cx="628650" cy="3524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96426" y="269918"/>
            <a:ext cx="8686800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/>
              <a:t>Statut</a:t>
            </a:r>
            <a:r>
              <a:rPr lang="en-GB" dirty="0"/>
              <a:t> et </a:t>
            </a:r>
            <a:r>
              <a:rPr lang="fr-CH" dirty="0" smtClean="0"/>
              <a:t>règlement</a:t>
            </a:r>
            <a:r>
              <a:rPr lang="en-GB" dirty="0" smtClean="0"/>
              <a:t> du personnel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385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011491" y="6356350"/>
            <a:ext cx="3066866" cy="365125"/>
          </a:xfrm>
          <a:prstGeom prst="rect">
            <a:avLst/>
          </a:prstGeom>
        </p:spPr>
        <p:txBody>
          <a:bodyPr/>
          <a:lstStyle/>
          <a:p>
            <a:r>
              <a:rPr lang="fr" dirty="0"/>
              <a:t>Session trimestrielle d’entrée en </a:t>
            </a:r>
            <a:r>
              <a:rPr lang="fr" dirty="0" smtClean="0"/>
              <a:t>fonctions</a:t>
            </a:r>
            <a:endParaRPr lang="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14</a:t>
            </a:fld>
            <a:endParaRPr lang="fr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fr" sz="4200" b="0" i="0" u="none" baseline="0" dirty="0"/>
              <a:t>Statut et Règlement du personnel</a:t>
            </a:r>
            <a:endParaRPr lang="fr" sz="4200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398023" y="2043439"/>
            <a:ext cx="3995407" cy="19878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80000"/>
              </a:lnSpc>
            </a:pPr>
            <a:r>
              <a:rPr lang="fr" sz="2400" b="0" i="0" u="none" baseline="0" dirty="0"/>
              <a:t>Définit et codifie les relations juridiques entre le CERN et les membres du personnel</a:t>
            </a:r>
            <a:endParaRPr lang="fr" altLang="en-US" sz="2400" dirty="0" smtClean="0"/>
          </a:p>
          <a:p>
            <a:pPr algn="l" rtl="0">
              <a:lnSpc>
                <a:spcPct val="80000"/>
              </a:lnSpc>
            </a:pPr>
            <a:r>
              <a:rPr lang="fr" sz="2400" b="0" i="0" u="none" baseline="0" dirty="0"/>
              <a:t>Est adopté par le Conseil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fr" altLang="en-US" sz="2800" dirty="0" smtClean="0"/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5003356" y="2039055"/>
            <a:ext cx="3786187" cy="1992256"/>
          </a:xfrm>
          <a:prstGeom prst="rect">
            <a:avLst/>
          </a:prstGeom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493776" indent="-457200" algn="l" rtl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</a:pPr>
            <a:r>
              <a:rPr lang="fr" sz="2400" b="0" i="0" u="none" baseline="0" dirty="0"/>
              <a:t>Précise </a:t>
            </a:r>
            <a:r>
              <a:rPr lang="fr" sz="2400" b="0" i="0" u="none" baseline="0" dirty="0" smtClean="0"/>
              <a:t>les modalités d’application </a:t>
            </a:r>
            <a:r>
              <a:rPr lang="fr" sz="2400" b="0" i="0" u="none" baseline="0" dirty="0"/>
              <a:t>du </a:t>
            </a:r>
            <a:r>
              <a:rPr lang="fr" sz="2400" b="0" i="0" u="none" baseline="0" dirty="0" smtClean="0"/>
              <a:t>Statut</a:t>
            </a:r>
          </a:p>
          <a:p>
            <a:pPr marL="36576" algn="l" rtl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</a:pPr>
            <a:endParaRPr lang="fr" altLang="en-US" sz="2400" dirty="0"/>
          </a:p>
          <a:p>
            <a:pPr marL="36576" algn="l" rtl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</a:pPr>
            <a:endParaRPr lang="fr" altLang="en-US" sz="2400" dirty="0"/>
          </a:p>
          <a:p>
            <a:pPr marL="493776" indent="-457200" algn="l" rtl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</a:pPr>
            <a:r>
              <a:rPr lang="fr" sz="2400" b="0" i="0" u="none" baseline="0" dirty="0"/>
              <a:t>Est adopté par le </a:t>
            </a:r>
            <a:r>
              <a:rPr lang="fr" sz="2400" b="0" i="0" u="none" baseline="0" dirty="0" smtClean="0"/>
              <a:t>Comité des finances</a:t>
            </a:r>
            <a:endParaRPr lang="fr" sz="2400" b="0" i="0" u="none" baseline="0" dirty="0"/>
          </a:p>
          <a:p>
            <a:pPr marL="493776" indent="-457200" algn="l" rtl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</a:pPr>
            <a:endParaRPr lang="fr" altLang="en-US" sz="2800" dirty="0"/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1491108" y="4409462"/>
            <a:ext cx="5852967" cy="156966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0" eaLnBrk="1" hangingPunct="1"/>
            <a:r>
              <a:rPr lang="fr" sz="3200" b="0" i="0" u="none" baseline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Propositions de la Direction</a:t>
            </a:r>
          </a:p>
          <a:p>
            <a:pPr algn="ctr" rtl="0" eaLnBrk="1" hangingPunct="1"/>
            <a:r>
              <a:rPr lang="fr" sz="3200" b="0" i="0" u="none" baseline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Processus de discussion avec l'Association du personnel</a:t>
            </a:r>
            <a:endParaRPr lang="fr" alt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1253366" y="1030948"/>
            <a:ext cx="237743" cy="77991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011490" y="1030948"/>
            <a:ext cx="342532" cy="81903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3469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15</a:t>
            </a:fld>
            <a:endParaRPr lang="fr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fr" sz="4200" b="0" i="0" u="none" baseline="0" dirty="0"/>
              <a:t>Circulaires </a:t>
            </a:r>
            <a:endParaRPr lang="fr" sz="4200" b="0" i="0" u="none" baseline="0" dirty="0" smtClean="0"/>
          </a:p>
          <a:p>
            <a:pPr algn="l" rtl="0"/>
            <a:r>
              <a:rPr lang="fr" sz="4200" b="0" i="0" u="none" baseline="0" dirty="0" smtClean="0"/>
              <a:t>administratives et</a:t>
            </a:r>
            <a:r>
              <a:rPr lang="fr" sz="4200" b="0" i="0" u="none" dirty="0" smtClean="0"/>
              <a:t> </a:t>
            </a:r>
            <a:r>
              <a:rPr lang="fr" sz="4200" b="0" i="0" u="none" baseline="0" dirty="0" smtClean="0"/>
              <a:t>opérationnelles</a:t>
            </a:r>
            <a:endParaRPr lang="fr" sz="4200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385762" y="2240291"/>
            <a:ext cx="4146481" cy="22450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defPPr>
              <a:defRPr lang="fr"/>
            </a:defPPr>
            <a:lvl1pPr marL="493776" indent="-4572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200"/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/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/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/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/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pPr algn="l" rtl="0"/>
            <a:r>
              <a:rPr lang="fr" sz="2400" b="0" i="0" u="none" baseline="0" dirty="0"/>
              <a:t>Précisent </a:t>
            </a:r>
            <a:r>
              <a:rPr lang="fr" sz="2400" b="0" i="0" u="none" baseline="0" dirty="0" smtClean="0"/>
              <a:t>les modalités d'application </a:t>
            </a:r>
            <a:r>
              <a:rPr lang="fr" sz="2400" b="0" i="0" u="none" baseline="0" dirty="0"/>
              <a:t>du </a:t>
            </a:r>
            <a:r>
              <a:rPr lang="fr" sz="2400" b="0" i="0" u="none" baseline="0" dirty="0" smtClean="0"/>
              <a:t>Règlement du personnel</a:t>
            </a:r>
          </a:p>
          <a:p>
            <a:pPr algn="l" rtl="0"/>
            <a:endParaRPr lang="fr" sz="2400" dirty="0"/>
          </a:p>
          <a:p>
            <a:pPr algn="l" rtl="0"/>
            <a:r>
              <a:rPr lang="fr" sz="2400" b="0" i="0" u="none" baseline="0" dirty="0" smtClean="0"/>
              <a:t>Sont </a:t>
            </a:r>
            <a:r>
              <a:rPr lang="fr" sz="2400" b="0" i="0" u="none" baseline="0" dirty="0"/>
              <a:t>adoptées par le </a:t>
            </a:r>
            <a:r>
              <a:rPr lang="fr" sz="2400" b="0" i="0" u="none" baseline="0" dirty="0" smtClean="0"/>
              <a:t>directeur </a:t>
            </a:r>
            <a:r>
              <a:rPr lang="fr" sz="2400" b="0" i="0" u="none" baseline="0" dirty="0"/>
              <a:t>général</a:t>
            </a:r>
          </a:p>
          <a:p>
            <a:endParaRPr lang="fr" altLang="en-US" sz="2800" dirty="0"/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5003356" y="2201249"/>
            <a:ext cx="3786187" cy="2284124"/>
          </a:xfrm>
          <a:prstGeom prst="rect">
            <a:avLst/>
          </a:prstGeom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493776" indent="-457200" algn="l" rtl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</a:pPr>
            <a:r>
              <a:rPr lang="fr" sz="2400" b="0" i="0" u="none" baseline="0" dirty="0">
                <a:solidFill>
                  <a:schemeClr val="dk1"/>
                </a:solidFill>
              </a:rPr>
              <a:t>Ne découlent pas des Statut et Règlement</a:t>
            </a:r>
          </a:p>
          <a:p>
            <a:pPr marL="493776" indent="-457200" algn="l" rtl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</a:pPr>
            <a:r>
              <a:rPr lang="fr" sz="2400" b="0" i="0" u="none" baseline="0" dirty="0" smtClean="0">
                <a:solidFill>
                  <a:schemeClr val="dk1"/>
                </a:solidFill>
              </a:rPr>
              <a:t>Concernent </a:t>
            </a:r>
            <a:r>
              <a:rPr lang="fr" sz="2400" b="0" i="0" u="none" baseline="0" dirty="0">
                <a:solidFill>
                  <a:schemeClr val="dk1"/>
                </a:solidFill>
              </a:rPr>
              <a:t>le fonctionnement interne de l’Organisation</a:t>
            </a:r>
          </a:p>
          <a:p>
            <a:pPr marL="493776" indent="-457200" algn="l" rtl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</a:pPr>
            <a:r>
              <a:rPr lang="fr" sz="2400" b="0" i="0" u="none" baseline="0" dirty="0"/>
              <a:t>Sont adoptées par le </a:t>
            </a:r>
            <a:r>
              <a:rPr lang="fr" sz="2400" b="0" i="0" u="none" baseline="0" dirty="0" smtClean="0"/>
              <a:t>directeur </a:t>
            </a:r>
            <a:r>
              <a:rPr lang="fr" sz="2400" b="0" i="0" u="none" baseline="0" dirty="0"/>
              <a:t>général</a:t>
            </a:r>
            <a:endParaRPr lang="fr" altLang="en-US" sz="24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779776" y="1559293"/>
            <a:ext cx="213681" cy="64249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410425" y="1559293"/>
            <a:ext cx="276622" cy="57960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501541" y="4797598"/>
            <a:ext cx="5727032" cy="10772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0" eaLnBrk="1" hangingPunct="1"/>
            <a:r>
              <a:rPr lang="fr" sz="3200" b="0" i="0" u="none" baseline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Processus de discussion avec l'Association du personnel</a:t>
            </a:r>
            <a:endParaRPr lang="fr" alt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25985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182756" y="5790651"/>
            <a:ext cx="3775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3"/>
              </a:rPr>
              <a:t>https://hr.web.cern.ch/fr/documents</a:t>
            </a:r>
            <a:endParaRPr lang="en-GB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 smtClean="0"/>
              <a:t>Circulaires</a:t>
            </a:r>
            <a:r>
              <a:rPr lang="en-GB" dirty="0" smtClean="0"/>
              <a:t> </a:t>
            </a:r>
            <a:r>
              <a:rPr lang="en-GB" dirty="0" err="1" smtClean="0"/>
              <a:t>administratives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304" y="1243748"/>
            <a:ext cx="7210425" cy="914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2756" y="2008846"/>
            <a:ext cx="3752850" cy="990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1347" y="3431490"/>
            <a:ext cx="3638550" cy="7905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6906" y="2538232"/>
            <a:ext cx="4895850" cy="990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9943" y="3933911"/>
            <a:ext cx="3429000" cy="79057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87115" y="4888999"/>
            <a:ext cx="3238500" cy="9906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13526" y="4584635"/>
            <a:ext cx="3371850" cy="10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706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0464" y="4133088"/>
            <a:ext cx="5840595" cy="267559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296794" y="190094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 smtClean="0"/>
              <a:t>Circulaires</a:t>
            </a:r>
            <a:r>
              <a:rPr lang="en-GB" dirty="0" smtClean="0"/>
              <a:t> </a:t>
            </a:r>
            <a:r>
              <a:rPr lang="en-GB" dirty="0" err="1" smtClean="0"/>
              <a:t>operationnelles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979638"/>
            <a:ext cx="3879148" cy="27878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6348" y="1323430"/>
            <a:ext cx="3532015" cy="2809658"/>
          </a:xfrm>
          <a:prstGeom prst="rect">
            <a:avLst/>
          </a:prstGeom>
        </p:spPr>
      </p:pic>
      <p:pic>
        <p:nvPicPr>
          <p:cNvPr id="19" name="Picture 2" descr="\\cern.ch\dfs\Users\v\vblondea\Desktop\Voiture CERN\DSC06004.JPG"/>
          <p:cNvPicPr>
            <a:picLocks noChangeAspect="1" noChangeArrowheads="1"/>
          </p:cNvPicPr>
          <p:nvPr/>
        </p:nvPicPr>
        <p:blipFill>
          <a:blip r:embed="rId6" cstate="print"/>
          <a:srcRect l="1951" t="8131" r="2432"/>
          <a:stretch>
            <a:fillRect/>
          </a:stretch>
        </p:blipFill>
        <p:spPr bwMode="auto">
          <a:xfrm>
            <a:off x="6866966" y="544183"/>
            <a:ext cx="2263290" cy="16309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Oval 7"/>
          <p:cNvSpPr/>
          <p:nvPr/>
        </p:nvSpPr>
        <p:spPr>
          <a:xfrm>
            <a:off x="5838266" y="4250278"/>
            <a:ext cx="1028700" cy="36875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39215" y="4133088"/>
            <a:ext cx="2342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ern.ch/hr</a:t>
            </a:r>
            <a:endParaRPr lang="en-GB" dirty="0"/>
          </a:p>
        </p:txBody>
      </p:sp>
      <p:sp>
        <p:nvSpPr>
          <p:cNvPr id="2" name="Oval 1"/>
          <p:cNvSpPr/>
          <p:nvPr/>
        </p:nvSpPr>
        <p:spPr>
          <a:xfrm>
            <a:off x="2152650" y="1371601"/>
            <a:ext cx="2009775" cy="62620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133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21" y="275724"/>
            <a:ext cx="9144000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Le personnel du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066" y="1216167"/>
            <a:ext cx="7127310" cy="4746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48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Evolution</a:t>
            </a:r>
            <a:endParaRPr lang="en-GB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186804" y="1251388"/>
          <a:ext cx="8715458" cy="47289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5213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01322"/>
            <a:ext cx="8567928" cy="940443"/>
          </a:xfrm>
        </p:spPr>
        <p:txBody>
          <a:bodyPr>
            <a:normAutofit fontScale="90000"/>
          </a:bodyPr>
          <a:lstStyle/>
          <a:p>
            <a:pPr algn="l" rtl="0"/>
            <a:r>
              <a:rPr lang="fr" b="0" i="0" u="none" baseline="0" dirty="0"/>
              <a:t>Le </a:t>
            </a:r>
            <a:r>
              <a:rPr lang="fr" b="0" i="0" u="none" baseline="0" dirty="0" smtClean="0"/>
              <a:t>CERN: le personnel </a:t>
            </a:r>
            <a:r>
              <a:rPr lang="fr" b="0" i="0" u="none" baseline="0" dirty="0"/>
              <a:t>et </a:t>
            </a:r>
            <a:r>
              <a:rPr lang="fr" b="0" i="0" u="none" baseline="0" dirty="0" smtClean="0"/>
              <a:t>l’Organisation</a:t>
            </a:r>
            <a:endParaRPr lang="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2</a:t>
            </a:fld>
            <a:endParaRPr lang="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580781" y="2833480"/>
            <a:ext cx="4554889" cy="1456327"/>
          </a:xfrm>
        </p:spPr>
        <p:txBody>
          <a:bodyPr>
            <a:normAutofit/>
          </a:bodyPr>
          <a:lstStyle/>
          <a:p>
            <a:pPr algn="l" rtl="0"/>
            <a:r>
              <a:rPr lang="fr" b="0" i="0" u="none" baseline="0" dirty="0"/>
              <a:t>Anna COOK</a:t>
            </a:r>
          </a:p>
          <a:p>
            <a:pPr algn="l" rtl="0"/>
            <a:r>
              <a:rPr lang="fr" b="0" i="0" u="none" baseline="0" dirty="0"/>
              <a:t>Chef de groupe adjointe, </a:t>
            </a:r>
            <a:endParaRPr lang="fr" b="0" i="0" u="none" baseline="0" dirty="0" smtClean="0"/>
          </a:p>
          <a:p>
            <a:pPr algn="l" rtl="0"/>
            <a:r>
              <a:rPr lang="fr" b="0" i="0" u="none" baseline="0" dirty="0" smtClean="0"/>
              <a:t>groupe </a:t>
            </a:r>
            <a:r>
              <a:rPr lang="fr" b="0" i="0" u="none" baseline="0" dirty="0"/>
              <a:t>Acquisition de talents, </a:t>
            </a:r>
            <a:r>
              <a:rPr lang="fr" b="0" i="0" u="none" baseline="0" dirty="0" smtClean="0"/>
              <a:t>HR</a:t>
            </a:r>
            <a:endParaRPr lang="fr" b="0" i="0" u="none" baseline="0" dirty="0"/>
          </a:p>
          <a:p>
            <a:pPr algn="l" rtl="0"/>
            <a:r>
              <a:rPr lang="fr" b="0" i="0" u="none" baseline="0" dirty="0" smtClean="0"/>
              <a:t>Session trimestrielle d’entrée en fonctions </a:t>
            </a:r>
          </a:p>
          <a:p>
            <a:pPr algn="l" rtl="0"/>
            <a:r>
              <a:rPr lang="fr" dirty="0" smtClean="0"/>
              <a:t>« Onboarding »</a:t>
            </a:r>
            <a:endParaRPr lang="fr" b="0" i="0" u="none" baseline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9259" y="2764177"/>
            <a:ext cx="4234243" cy="285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64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Les membres du personnel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4990263"/>
              </p:ext>
            </p:extLst>
          </p:nvPr>
        </p:nvGraphicFramePr>
        <p:xfrm>
          <a:off x="4952147" y="1508959"/>
          <a:ext cx="4096241" cy="3619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/>
          </p:nvPr>
        </p:nvGraphicFramePr>
        <p:xfrm>
          <a:off x="202078" y="1371500"/>
          <a:ext cx="4980678" cy="428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452756" y="5221599"/>
            <a:ext cx="162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Total MP : </a:t>
            </a:r>
            <a:r>
              <a:rPr lang="fr-CH" sz="1400" dirty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17,663</a:t>
            </a:r>
            <a:endParaRPr lang="en-US" sz="1400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58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MPA (formation)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4297" y="233492"/>
            <a:ext cx="2180653" cy="13908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13980" y="5689613"/>
            <a:ext cx="4367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As at 31.12.2019 (</a:t>
            </a:r>
            <a:r>
              <a:rPr lang="fr-CH" dirty="0" err="1" smtClean="0"/>
              <a:t>except</a:t>
            </a:r>
            <a:r>
              <a:rPr lang="fr-CH" dirty="0" smtClean="0"/>
              <a:t> SUMM)</a:t>
            </a:r>
            <a:endParaRPr lang="en-GB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/>
          </p:nvPr>
        </p:nvGraphicFramePr>
        <p:xfrm>
          <a:off x="1502833" y="1334381"/>
          <a:ext cx="5437462" cy="4013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1533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Titulaires – par catégorie</a:t>
            </a:r>
            <a:endParaRPr lang="fr-CH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2837700"/>
              </p:ext>
            </p:extLst>
          </p:nvPr>
        </p:nvGraphicFramePr>
        <p:xfrm>
          <a:off x="847457" y="1173935"/>
          <a:ext cx="7538336" cy="4860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6169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Genre</a:t>
            </a:r>
            <a:endParaRPr lang="en-GB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10045"/>
              </p:ext>
            </p:extLst>
          </p:nvPr>
        </p:nvGraphicFramePr>
        <p:xfrm>
          <a:off x="229738" y="1166234"/>
          <a:ext cx="8683034" cy="4713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9883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 smtClean="0"/>
              <a:t>Rejoindre</a:t>
            </a:r>
            <a:r>
              <a:rPr lang="en-GB" dirty="0" smtClean="0"/>
              <a:t> le CERN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179388" y="3027363"/>
            <a:ext cx="2879725" cy="1944687"/>
          </a:xfrm>
          <a:prstGeom prst="ellipse">
            <a:avLst/>
          </a:prstGeom>
          <a:blipFill rotWithShape="0">
            <a:blip r:embed="rId2" cstate="print"/>
            <a:stretch>
              <a:fillRect/>
            </a:stretch>
          </a:blip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TextBox 6"/>
          <p:cNvSpPr txBox="1"/>
          <p:nvPr/>
        </p:nvSpPr>
        <p:spPr>
          <a:xfrm>
            <a:off x="3563888" y="2924944"/>
            <a:ext cx="2232248" cy="180474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International Civil Servant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Fonctionnaire International</a:t>
            </a:r>
            <a:endParaRPr lang="en-US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88224" y="1556792"/>
            <a:ext cx="2304256" cy="180474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Privileges</a:t>
            </a:r>
            <a:r>
              <a:rPr lang="fr-CH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and </a:t>
            </a:r>
            <a:r>
              <a:rPr lang="fr-CH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Immunities</a:t>
            </a:r>
            <a:endParaRPr lang="fr-CH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H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Privilèges et immunités</a:t>
            </a:r>
            <a:endParaRPr lang="en-US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30556" y="3915817"/>
            <a:ext cx="2304256" cy="180474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en-US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20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fr-CH" dirty="0" err="1"/>
              <a:t>Rights</a:t>
            </a:r>
            <a:r>
              <a:rPr lang="fr-CH" dirty="0"/>
              <a:t> and Obligations</a:t>
            </a:r>
          </a:p>
          <a:p>
            <a:endParaRPr lang="fr-CH" dirty="0"/>
          </a:p>
          <a:p>
            <a:r>
              <a:rPr lang="fr-CH" dirty="0"/>
              <a:t>Droits et obligations</a:t>
            </a:r>
            <a:endParaRPr lang="en-US" dirty="0"/>
          </a:p>
        </p:txBody>
      </p:sp>
      <p:cxnSp>
        <p:nvCxnSpPr>
          <p:cNvPr id="10" name="Straight Arrow Connector 9"/>
          <p:cNvCxnSpPr>
            <a:stCxn id="6" idx="6"/>
          </p:cNvCxnSpPr>
          <p:nvPr/>
        </p:nvCxnSpPr>
        <p:spPr>
          <a:xfrm flipV="1">
            <a:off x="3059113" y="3997325"/>
            <a:ext cx="50482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5795963" y="2798507"/>
            <a:ext cx="792162" cy="11988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795963" y="3997325"/>
            <a:ext cx="792162" cy="9747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75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Privilèges</a:t>
            </a:r>
            <a:r>
              <a:rPr lang="en-GB" dirty="0" smtClean="0"/>
              <a:t> et </a:t>
            </a:r>
            <a:r>
              <a:rPr lang="fr-CH" dirty="0" smtClean="0"/>
              <a:t>immunités</a:t>
            </a:r>
            <a:endParaRPr lang="fr-CH" dirty="0"/>
          </a:p>
        </p:txBody>
      </p:sp>
      <p:sp>
        <p:nvSpPr>
          <p:cNvPr id="5" name="Rectangle 4"/>
          <p:cNvSpPr/>
          <p:nvPr/>
        </p:nvSpPr>
        <p:spPr>
          <a:xfrm>
            <a:off x="4359834" y="43617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fr-CH" b="1" dirty="0"/>
              <a:t>Exempt </a:t>
            </a:r>
            <a:r>
              <a:rPr lang="fr-CH" b="1" dirty="0" err="1"/>
              <a:t>from</a:t>
            </a:r>
            <a:r>
              <a:rPr lang="fr-CH" b="1" dirty="0"/>
              <a:t> national </a:t>
            </a:r>
            <a:r>
              <a:rPr lang="fr-CH" b="1" dirty="0" err="1"/>
              <a:t>income</a:t>
            </a:r>
            <a:r>
              <a:rPr lang="fr-CH" b="1" dirty="0"/>
              <a:t> </a:t>
            </a:r>
            <a:r>
              <a:rPr lang="fr-CH" b="1" dirty="0" err="1"/>
              <a:t>tax</a:t>
            </a:r>
            <a:endParaRPr lang="fr-CH" b="1" dirty="0"/>
          </a:p>
          <a:p>
            <a:pPr algn="ctr">
              <a:defRPr/>
            </a:pPr>
            <a:r>
              <a:rPr lang="fr-CH" b="1" dirty="0">
                <a:solidFill>
                  <a:schemeClr val="bg1">
                    <a:lumMod val="65000"/>
                  </a:schemeClr>
                </a:solidFill>
              </a:rPr>
              <a:t>Exempté de la taxation nationale</a:t>
            </a:r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0756" y="315502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fr-CH" b="1" dirty="0" err="1"/>
              <a:t>Immunity</a:t>
            </a:r>
            <a:r>
              <a:rPr lang="fr-CH" b="1" dirty="0"/>
              <a:t> from </a:t>
            </a:r>
            <a:r>
              <a:rPr lang="fr-CH" b="1" dirty="0" err="1" smtClean="0"/>
              <a:t>jurisdiction</a:t>
            </a:r>
            <a:r>
              <a:rPr lang="fr-CH" b="1" dirty="0" smtClean="0"/>
              <a:t> in </a:t>
            </a:r>
            <a:r>
              <a:rPr lang="fr-CH" b="1" dirty="0"/>
              <a:t>the course of </a:t>
            </a:r>
            <a:r>
              <a:rPr lang="fr-CH" b="1" dirty="0" err="1"/>
              <a:t>duties</a:t>
            </a:r>
            <a:endParaRPr lang="fr-CH" b="1" dirty="0"/>
          </a:p>
          <a:p>
            <a:pPr algn="ctr">
              <a:defRPr/>
            </a:pPr>
            <a:r>
              <a:rPr lang="fr-CH" b="1" dirty="0">
                <a:solidFill>
                  <a:schemeClr val="bg1">
                    <a:lumMod val="65000"/>
                  </a:schemeClr>
                </a:solidFill>
              </a:rPr>
              <a:t>Immunité </a:t>
            </a:r>
            <a:r>
              <a:rPr lang="fr-CH" b="1" dirty="0" smtClean="0">
                <a:solidFill>
                  <a:schemeClr val="bg1">
                    <a:lumMod val="65000"/>
                  </a:schemeClr>
                </a:solidFill>
              </a:rPr>
              <a:t>de juridiction dans </a:t>
            </a:r>
            <a:r>
              <a:rPr lang="fr-CH" b="1" dirty="0">
                <a:solidFill>
                  <a:schemeClr val="bg1">
                    <a:lumMod val="65000"/>
                  </a:schemeClr>
                </a:solidFill>
              </a:rPr>
              <a:t>l’exercice des fonctions</a:t>
            </a:r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36192" y="1397675"/>
            <a:ext cx="62087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/>
              <a:t>The purpose is not to benefit individuals but to ensure the efficient performance of their functions</a:t>
            </a:r>
            <a:r>
              <a:rPr lang="en-US" b="1" dirty="0" smtClean="0"/>
              <a:t>.</a:t>
            </a:r>
            <a:endParaRPr lang="fr-CH" b="1" dirty="0"/>
          </a:p>
          <a:p>
            <a:pPr algn="ctr">
              <a:defRPr/>
            </a:pPr>
            <a:r>
              <a:rPr lang="fr-CH" b="1" dirty="0">
                <a:solidFill>
                  <a:schemeClr val="bg1">
                    <a:lumMod val="65000"/>
                  </a:schemeClr>
                </a:solidFill>
              </a:rPr>
              <a:t>Le </a:t>
            </a:r>
            <a:r>
              <a:rPr lang="fr-FR" b="1" dirty="0">
                <a:solidFill>
                  <a:schemeClr val="bg1">
                    <a:lumMod val="65000"/>
                  </a:schemeClr>
                </a:solidFill>
              </a:rPr>
              <a:t>but est non pas d’avantager des individus mais d’assurer l’accomplissement efficace de leurs fonctions.</a:t>
            </a:r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4318" y="5456259"/>
            <a:ext cx="4162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00B050"/>
                </a:solidFill>
              </a:rPr>
              <a:t>SRR, </a:t>
            </a:r>
            <a:r>
              <a:rPr lang="en-GB" i="1" dirty="0" err="1" smtClean="0">
                <a:solidFill>
                  <a:srgbClr val="00B050"/>
                </a:solidFill>
              </a:rPr>
              <a:t>Chapitre</a:t>
            </a:r>
            <a:r>
              <a:rPr lang="en-GB" i="1" dirty="0" smtClean="0">
                <a:solidFill>
                  <a:srgbClr val="00B050"/>
                </a:solidFill>
              </a:rPr>
              <a:t> 1, Section 4, </a:t>
            </a:r>
            <a:r>
              <a:rPr lang="fr-CH" i="1" dirty="0" smtClean="0">
                <a:solidFill>
                  <a:srgbClr val="00B050"/>
                </a:solidFill>
              </a:rPr>
              <a:t>Privilèges</a:t>
            </a:r>
            <a:r>
              <a:rPr lang="en-GB" i="1" dirty="0" smtClean="0">
                <a:solidFill>
                  <a:srgbClr val="00B050"/>
                </a:solidFill>
              </a:rPr>
              <a:t> et </a:t>
            </a:r>
            <a:r>
              <a:rPr lang="fr-CH" i="1" dirty="0" smtClean="0">
                <a:solidFill>
                  <a:srgbClr val="00B050"/>
                </a:solidFill>
              </a:rPr>
              <a:t>Immunités</a:t>
            </a:r>
            <a:endParaRPr lang="fr-CH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26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Droits &amp; Obligations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57200" y="1165142"/>
            <a:ext cx="2810786" cy="32932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fr-CH" sz="2400" b="1" u="sng" dirty="0" err="1"/>
              <a:t>Rights</a:t>
            </a:r>
            <a:endParaRPr lang="fr-CH" sz="2400" b="1" u="sng" dirty="0"/>
          </a:p>
          <a:p>
            <a:pPr>
              <a:defRPr/>
            </a:pPr>
            <a:r>
              <a:rPr lang="fr-CH" sz="2000" b="1" dirty="0" err="1"/>
              <a:t>Remuneration</a:t>
            </a:r>
            <a:endParaRPr lang="fr-CH" sz="2000" b="1" dirty="0"/>
          </a:p>
          <a:p>
            <a:pPr>
              <a:defRPr/>
            </a:pPr>
            <a:r>
              <a:rPr lang="fr-CH" sz="2000" b="1" dirty="0" err="1"/>
              <a:t>Leave</a:t>
            </a:r>
            <a:endParaRPr lang="fr-CH" sz="2000" b="1" dirty="0"/>
          </a:p>
          <a:p>
            <a:pPr>
              <a:defRPr/>
            </a:pPr>
            <a:r>
              <a:rPr lang="fr-CH" sz="2000" b="1" dirty="0"/>
              <a:t>Social Protection</a:t>
            </a:r>
          </a:p>
          <a:p>
            <a:pPr>
              <a:defRPr/>
            </a:pPr>
            <a:endParaRPr lang="fr-CH" sz="2000" b="1" dirty="0"/>
          </a:p>
          <a:p>
            <a:pPr>
              <a:defRPr/>
            </a:pPr>
            <a:r>
              <a:rPr lang="fr-CH" sz="2400" b="1" u="sng" dirty="0">
                <a:solidFill>
                  <a:schemeClr val="bg1">
                    <a:lumMod val="65000"/>
                  </a:schemeClr>
                </a:solidFill>
              </a:rPr>
              <a:t>Droits</a:t>
            </a:r>
          </a:p>
          <a:p>
            <a:pPr>
              <a:defRPr/>
            </a:pPr>
            <a:r>
              <a:rPr lang="fr-CH" sz="2000" b="1" dirty="0">
                <a:solidFill>
                  <a:schemeClr val="bg1">
                    <a:lumMod val="65000"/>
                  </a:schemeClr>
                </a:solidFill>
              </a:rPr>
              <a:t>Rémunération</a:t>
            </a:r>
          </a:p>
          <a:p>
            <a:pPr>
              <a:defRPr/>
            </a:pPr>
            <a:r>
              <a:rPr lang="fr-CH" sz="2000" b="1" dirty="0">
                <a:solidFill>
                  <a:schemeClr val="bg1">
                    <a:lumMod val="65000"/>
                  </a:schemeClr>
                </a:solidFill>
              </a:rPr>
              <a:t>Congés</a:t>
            </a:r>
          </a:p>
          <a:p>
            <a:pPr>
              <a:defRPr/>
            </a:pPr>
            <a:r>
              <a:rPr lang="fr-CH" sz="2000" b="1" dirty="0">
                <a:solidFill>
                  <a:schemeClr val="bg1">
                    <a:lumMod val="65000"/>
                  </a:schemeClr>
                </a:solidFill>
              </a:rPr>
              <a:t>Protection sociale</a:t>
            </a:r>
          </a:p>
          <a:p>
            <a:pPr>
              <a:defRPr/>
            </a:pPr>
            <a:endParaRPr lang="fr-CH" sz="2000" b="1" dirty="0"/>
          </a:p>
        </p:txBody>
      </p:sp>
      <p:sp>
        <p:nvSpPr>
          <p:cNvPr id="6" name="Rectangle 5"/>
          <p:cNvSpPr/>
          <p:nvPr/>
        </p:nvSpPr>
        <p:spPr>
          <a:xfrm>
            <a:off x="5102935" y="1107983"/>
            <a:ext cx="3581119" cy="40318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CH" sz="2400" b="1" u="sng" dirty="0">
                <a:solidFill>
                  <a:schemeClr val="dk1"/>
                </a:solidFill>
              </a:rPr>
              <a:t>Obligations</a:t>
            </a:r>
          </a:p>
          <a:p>
            <a:r>
              <a:rPr lang="fr-CH" sz="2000" b="1" dirty="0"/>
              <a:t>Performance</a:t>
            </a:r>
          </a:p>
          <a:p>
            <a:r>
              <a:rPr lang="fr-CH" sz="2000" b="1" dirty="0" err="1"/>
              <a:t>Pay</a:t>
            </a:r>
            <a:r>
              <a:rPr lang="fr-CH" sz="2000" b="1" dirty="0"/>
              <a:t> contributions</a:t>
            </a:r>
          </a:p>
          <a:p>
            <a:r>
              <a:rPr lang="fr-CH" sz="2000" b="1" dirty="0"/>
              <a:t>Tact, Reserve</a:t>
            </a:r>
          </a:p>
          <a:p>
            <a:r>
              <a:rPr lang="fr-CH" sz="2000" b="1" dirty="0" smtClean="0"/>
              <a:t>Independence</a:t>
            </a:r>
            <a:r>
              <a:rPr lang="fr-CH" sz="2000" b="1" dirty="0"/>
              <a:t>, </a:t>
            </a:r>
            <a:r>
              <a:rPr lang="fr-CH" sz="2000" b="1" dirty="0" err="1"/>
              <a:t>Loyalty</a:t>
            </a:r>
            <a:endParaRPr lang="fr-CH" sz="2000" b="1" dirty="0"/>
          </a:p>
          <a:p>
            <a:endParaRPr lang="fr-CH" sz="2400" b="1" u="sng" dirty="0">
              <a:solidFill>
                <a:schemeClr val="dk1"/>
              </a:solidFill>
            </a:endParaRPr>
          </a:p>
          <a:p>
            <a:pPr>
              <a:defRPr/>
            </a:pPr>
            <a:r>
              <a:rPr lang="fr-CH" sz="2400" b="1" u="sng" dirty="0">
                <a:solidFill>
                  <a:schemeClr val="bg1">
                    <a:lumMod val="65000"/>
                  </a:schemeClr>
                </a:solidFill>
              </a:rPr>
              <a:t>Obligations</a:t>
            </a:r>
          </a:p>
          <a:p>
            <a:pPr>
              <a:defRPr/>
            </a:pPr>
            <a:r>
              <a:rPr lang="fr-CH" sz="2000" b="1" dirty="0">
                <a:solidFill>
                  <a:schemeClr val="bg1">
                    <a:lumMod val="65000"/>
                  </a:schemeClr>
                </a:solidFill>
              </a:rPr>
              <a:t>Performance</a:t>
            </a:r>
          </a:p>
          <a:p>
            <a:pPr>
              <a:defRPr/>
            </a:pPr>
            <a:r>
              <a:rPr lang="fr-CH" sz="2000" b="1" dirty="0">
                <a:solidFill>
                  <a:schemeClr val="bg1">
                    <a:lumMod val="65000"/>
                  </a:schemeClr>
                </a:solidFill>
              </a:rPr>
              <a:t>Payer les </a:t>
            </a:r>
            <a:r>
              <a:rPr lang="fr-CH" sz="2000" b="1" dirty="0" smtClean="0">
                <a:solidFill>
                  <a:schemeClr val="bg1">
                    <a:lumMod val="65000"/>
                  </a:schemeClr>
                </a:solidFill>
              </a:rPr>
              <a:t>cotisations</a:t>
            </a:r>
            <a:endParaRPr lang="fr-CH" sz="2000" b="1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defRPr/>
            </a:pPr>
            <a:r>
              <a:rPr lang="fr-CH" sz="2000" b="1" dirty="0">
                <a:solidFill>
                  <a:schemeClr val="bg1">
                    <a:lumMod val="65000"/>
                  </a:schemeClr>
                </a:solidFill>
              </a:rPr>
              <a:t>Tact, réserve</a:t>
            </a:r>
          </a:p>
          <a:p>
            <a:pPr>
              <a:defRPr/>
            </a:pPr>
            <a:r>
              <a:rPr lang="fr-CH" sz="2000" b="1" dirty="0">
                <a:solidFill>
                  <a:schemeClr val="bg1">
                    <a:lumMod val="65000"/>
                  </a:schemeClr>
                </a:solidFill>
              </a:rPr>
              <a:t>Indépendance, loyauté</a:t>
            </a:r>
          </a:p>
          <a:p>
            <a:pPr>
              <a:defRPr/>
            </a:pPr>
            <a:endParaRPr lang="fr-CH" sz="2400" b="1" u="sng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83" y="5300792"/>
            <a:ext cx="3986784" cy="71508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b="1" dirty="0" err="1"/>
              <a:t>Appeal</a:t>
            </a:r>
            <a:r>
              <a:rPr lang="fr-CH" b="1" dirty="0"/>
              <a:t> (</a:t>
            </a:r>
            <a:r>
              <a:rPr lang="fr-CH" b="1" dirty="0" err="1" smtClean="0"/>
              <a:t>internal</a:t>
            </a:r>
            <a:r>
              <a:rPr lang="fr-CH" b="1" dirty="0"/>
              <a:t> </a:t>
            </a:r>
            <a:r>
              <a:rPr lang="fr-CH" b="1" dirty="0" smtClean="0"/>
              <a:t>&gt; </a:t>
            </a:r>
            <a:r>
              <a:rPr lang="fr-CH" b="1" dirty="0"/>
              <a:t>ILOAT)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b="1" dirty="0">
                <a:solidFill>
                  <a:schemeClr val="bg1">
                    <a:lumMod val="65000"/>
                  </a:schemeClr>
                </a:solidFill>
              </a:rPr>
              <a:t>Recours (interne </a:t>
            </a:r>
            <a:r>
              <a:rPr lang="fr-CH" b="1" dirty="0" smtClean="0">
                <a:solidFill>
                  <a:schemeClr val="bg1">
                    <a:lumMod val="65000"/>
                  </a:schemeClr>
                </a:solidFill>
              </a:rPr>
              <a:t>&gt; TAOIT</a:t>
            </a:r>
            <a:r>
              <a:rPr lang="fr-CH" b="1" dirty="0">
                <a:solidFill>
                  <a:schemeClr val="bg1">
                    <a:lumMod val="65000"/>
                  </a:schemeClr>
                </a:solidFill>
              </a:rPr>
              <a:t>)</a:t>
            </a:r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02935" y="5278088"/>
            <a:ext cx="3384376" cy="71508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 fontAlgn="auto">
              <a:spcBef>
                <a:spcPts val="0"/>
              </a:spcBef>
              <a:spcAft>
                <a:spcPts val="0"/>
              </a:spcAft>
              <a:defRPr b="1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fr-CH" dirty="0" err="1"/>
              <a:t>Disciplinary</a:t>
            </a:r>
            <a:r>
              <a:rPr lang="fr-CH" dirty="0"/>
              <a:t> action</a:t>
            </a:r>
          </a:p>
          <a:p>
            <a:r>
              <a:rPr lang="fr-CH" dirty="0">
                <a:solidFill>
                  <a:schemeClr val="bg1">
                    <a:lumMod val="65000"/>
                  </a:schemeClr>
                </a:solidFill>
              </a:rPr>
              <a:t>Sanctions disciplinaires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44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27</a:t>
            </a:fld>
            <a:endParaRPr lang="fr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fr" b="0" i="0" u="none" baseline="0"/>
              <a:t>Valeurs du CERN</a:t>
            </a:r>
            <a:endParaRPr lang="fr" dirty="0"/>
          </a:p>
        </p:txBody>
      </p:sp>
      <p:sp>
        <p:nvSpPr>
          <p:cNvPr id="5" name="Rectangle 4"/>
          <p:cNvSpPr/>
          <p:nvPr/>
        </p:nvSpPr>
        <p:spPr>
          <a:xfrm>
            <a:off x="525032" y="819585"/>
            <a:ext cx="79110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" sz="1200" b="1" dirty="0"/>
          </a:p>
          <a:p>
            <a:pPr algn="l" rtl="0"/>
            <a:r>
              <a:rPr lang="fr" b="1" i="0" u="none" baseline="0"/>
              <a:t>INTÉGRITÉ</a:t>
            </a:r>
          </a:p>
          <a:p>
            <a:pPr algn="l" rtl="0"/>
            <a:r>
              <a:rPr lang="fr" b="0" i="0" u="none" baseline="0"/>
              <a:t>Agir avec éthique, en toute honnêteté intellectuelle et en étant responsable de ses actes</a:t>
            </a:r>
          </a:p>
          <a:p>
            <a:endParaRPr lang="fr" dirty="0"/>
          </a:p>
          <a:p>
            <a:pPr algn="l" rtl="0"/>
            <a:r>
              <a:rPr lang="fr" b="1" i="0" u="none" baseline="0"/>
              <a:t>ENGAGEMENT</a:t>
            </a:r>
          </a:p>
          <a:p>
            <a:pPr algn="l" rtl="0"/>
            <a:r>
              <a:rPr lang="fr" b="0" i="0" u="none" baseline="0"/>
              <a:t>Faire preuve d’une grande motivation et d’un engagement fort envers l’Organisation</a:t>
            </a:r>
          </a:p>
          <a:p>
            <a:endParaRPr lang="fr" dirty="0"/>
          </a:p>
          <a:p>
            <a:pPr algn="l" rtl="0"/>
            <a:r>
              <a:rPr lang="fr" b="1" i="0" u="none" baseline="0"/>
              <a:t>PROFESSIONNALISME</a:t>
            </a:r>
          </a:p>
          <a:p>
            <a:pPr algn="l" rtl="0"/>
            <a:r>
              <a:rPr lang="fr" b="0" i="0" u="none" baseline="0"/>
              <a:t>Produire des résultats de haut niveau dans le respect des contraintes de ressources et de temps et encourager la compréhension mutuelle</a:t>
            </a:r>
          </a:p>
          <a:p>
            <a:endParaRPr lang="fr" dirty="0"/>
          </a:p>
          <a:p>
            <a:pPr algn="l" rtl="0"/>
            <a:r>
              <a:rPr lang="fr" b="1" i="0" u="none" baseline="0"/>
              <a:t>CRÉATIVITÉ</a:t>
            </a:r>
          </a:p>
          <a:p>
            <a:pPr algn="l" rtl="0"/>
            <a:r>
              <a:rPr lang="fr" b="0" i="0" u="none" baseline="0"/>
              <a:t>Être à la pointe de son domaine professionnel, promouvoir l’innovation et le développement organisationnel </a:t>
            </a:r>
          </a:p>
          <a:p>
            <a:endParaRPr lang="fr" b="1" dirty="0"/>
          </a:p>
          <a:p>
            <a:pPr algn="l" rtl="0"/>
            <a:r>
              <a:rPr lang="fr" b="1" i="0" u="none" baseline="0"/>
              <a:t>DIVERSITÉ</a:t>
            </a:r>
          </a:p>
          <a:p>
            <a:pPr algn="l" rtl="0"/>
            <a:r>
              <a:rPr lang="fr" b="0" i="0" u="none" baseline="0"/>
              <a:t>Apprécier les différences, promouvoir l’égalité et favoriser la collaboration</a:t>
            </a:r>
          </a:p>
        </p:txBody>
      </p:sp>
      <p:sp>
        <p:nvSpPr>
          <p:cNvPr id="6" name="TextBox 5"/>
          <p:cNvSpPr txBox="1"/>
          <p:nvPr/>
        </p:nvSpPr>
        <p:spPr>
          <a:xfrm rot="16200000">
            <a:off x="6162350" y="3343352"/>
            <a:ext cx="5109091" cy="36933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l" rtl="0"/>
            <a:r>
              <a:rPr lang="fr" sz="3200" b="0" i="0" u="none" baseline="0">
                <a:solidFill>
                  <a:srgbClr val="00B050"/>
                </a:solidFill>
              </a:rPr>
              <a:t>EXCELLENCE</a:t>
            </a:r>
            <a:endParaRPr lang="fr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737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Le modèle de compétences du CERN</a:t>
            </a:r>
            <a:endParaRPr lang="fr-CH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568" y="1694450"/>
            <a:ext cx="6957808" cy="4434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20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5" name="Code Of Conduct_Teaser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872367"/>
            <a:ext cx="9144000" cy="51435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08750" y="134638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Le Code de </a:t>
            </a:r>
            <a:r>
              <a:rPr lang="en-GB" dirty="0" err="1" smtClean="0"/>
              <a:t>conduite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543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3</a:t>
            </a:fld>
            <a:endParaRPr lang="fr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fr" b="0" i="0" u="none" baseline="0"/>
              <a:t>Les missions du CERN</a:t>
            </a:r>
            <a:endParaRPr lang="fr" dirty="0"/>
          </a:p>
        </p:txBody>
      </p:sp>
      <p:grpSp>
        <p:nvGrpSpPr>
          <p:cNvPr id="6" name="Group 20"/>
          <p:cNvGrpSpPr/>
          <p:nvPr/>
        </p:nvGrpSpPr>
        <p:grpSpPr>
          <a:xfrm>
            <a:off x="459118" y="3068960"/>
            <a:ext cx="2011188" cy="3057203"/>
            <a:chOff x="459118" y="1600200"/>
            <a:chExt cx="2011188" cy="4525963"/>
          </a:xfrm>
        </p:grpSpPr>
        <p:sp>
          <p:nvSpPr>
            <p:cNvPr id="7" name="Freeform 6"/>
            <p:cNvSpPr/>
            <p:nvPr/>
          </p:nvSpPr>
          <p:spPr>
            <a:xfrm>
              <a:off x="459118" y="1600200"/>
              <a:ext cx="2011188" cy="4525963"/>
            </a:xfrm>
            <a:custGeom>
              <a:avLst/>
              <a:gdLst>
                <a:gd name="connsiteX0" fmla="*/ 0 w 2011188"/>
                <a:gd name="connsiteY0" fmla="*/ 201119 h 4525963"/>
                <a:gd name="connsiteX1" fmla="*/ 58907 w 2011188"/>
                <a:gd name="connsiteY1" fmla="*/ 58906 h 4525963"/>
                <a:gd name="connsiteX2" fmla="*/ 201120 w 2011188"/>
                <a:gd name="connsiteY2" fmla="*/ 0 h 4525963"/>
                <a:gd name="connsiteX3" fmla="*/ 1810069 w 2011188"/>
                <a:gd name="connsiteY3" fmla="*/ 0 h 4525963"/>
                <a:gd name="connsiteX4" fmla="*/ 1952282 w 2011188"/>
                <a:gd name="connsiteY4" fmla="*/ 58907 h 4525963"/>
                <a:gd name="connsiteX5" fmla="*/ 2011188 w 2011188"/>
                <a:gd name="connsiteY5" fmla="*/ 201120 h 4525963"/>
                <a:gd name="connsiteX6" fmla="*/ 2011188 w 2011188"/>
                <a:gd name="connsiteY6" fmla="*/ 4324844 h 4525963"/>
                <a:gd name="connsiteX7" fmla="*/ 1952282 w 2011188"/>
                <a:gd name="connsiteY7" fmla="*/ 4467057 h 4525963"/>
                <a:gd name="connsiteX8" fmla="*/ 1810069 w 2011188"/>
                <a:gd name="connsiteY8" fmla="*/ 4525963 h 4525963"/>
                <a:gd name="connsiteX9" fmla="*/ 201119 w 2011188"/>
                <a:gd name="connsiteY9" fmla="*/ 4525963 h 4525963"/>
                <a:gd name="connsiteX10" fmla="*/ 58906 w 2011188"/>
                <a:gd name="connsiteY10" fmla="*/ 4467056 h 4525963"/>
                <a:gd name="connsiteX11" fmla="*/ 0 w 2011188"/>
                <a:gd name="connsiteY11" fmla="*/ 4324843 h 4525963"/>
                <a:gd name="connsiteX12" fmla="*/ 0 w 2011188"/>
                <a:gd name="connsiteY12" fmla="*/ 201119 h 4525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11188" h="4525963">
                  <a:moveTo>
                    <a:pt x="0" y="201119"/>
                  </a:moveTo>
                  <a:cubicBezTo>
                    <a:pt x="0" y="147779"/>
                    <a:pt x="21189" y="96624"/>
                    <a:pt x="58907" y="58906"/>
                  </a:cubicBezTo>
                  <a:cubicBezTo>
                    <a:pt x="96624" y="21189"/>
                    <a:pt x="147780" y="0"/>
                    <a:pt x="201120" y="0"/>
                  </a:cubicBezTo>
                  <a:lnTo>
                    <a:pt x="1810069" y="0"/>
                  </a:lnTo>
                  <a:cubicBezTo>
                    <a:pt x="1863409" y="0"/>
                    <a:pt x="1914564" y="21189"/>
                    <a:pt x="1952282" y="58907"/>
                  </a:cubicBezTo>
                  <a:cubicBezTo>
                    <a:pt x="1989999" y="96624"/>
                    <a:pt x="2011188" y="147780"/>
                    <a:pt x="2011188" y="201120"/>
                  </a:cubicBezTo>
                  <a:lnTo>
                    <a:pt x="2011188" y="4324844"/>
                  </a:lnTo>
                  <a:cubicBezTo>
                    <a:pt x="2011188" y="4378184"/>
                    <a:pt x="1989999" y="4429340"/>
                    <a:pt x="1952282" y="4467057"/>
                  </a:cubicBezTo>
                  <a:cubicBezTo>
                    <a:pt x="1914565" y="4504774"/>
                    <a:pt x="1863409" y="4525963"/>
                    <a:pt x="1810069" y="4525963"/>
                  </a:cubicBezTo>
                  <a:lnTo>
                    <a:pt x="201119" y="4525963"/>
                  </a:lnTo>
                  <a:cubicBezTo>
                    <a:pt x="147779" y="4525963"/>
                    <a:pt x="96623" y="4504774"/>
                    <a:pt x="58906" y="4467056"/>
                  </a:cubicBezTo>
                  <a:cubicBezTo>
                    <a:pt x="21189" y="4429339"/>
                    <a:pt x="0" y="4378183"/>
                    <a:pt x="0" y="4324843"/>
                  </a:cubicBezTo>
                  <a:lnTo>
                    <a:pt x="0" y="201119"/>
                  </a:lnTo>
                  <a:close/>
                </a:path>
              </a:pathLst>
            </a:custGeom>
            <a:gradFill rotWithShape="0">
              <a:gsLst>
                <a:gs pos="0">
                  <a:srgbClr val="C0504D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C0504D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C0504D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488" tIns="2019873" rIns="209488" bIns="1114681" numCol="1" spcCol="1270" anchor="ctr" anchorCtr="0">
              <a:noAutofit/>
            </a:bodyPr>
            <a:lstStyle/>
            <a:p>
              <a:pPr lvl="0" algn="ctr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" sz="2200" b="0" i="0" u="none" kern="1200" baseline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Recherche</a:t>
              </a:r>
              <a:endParaRPr lang="fr" sz="2200" kern="12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711140" y="1871758"/>
              <a:ext cx="1507145" cy="1860493"/>
            </a:xfrm>
            <a:prstGeom prst="ellipse">
              <a:avLst/>
            </a:prstGeom>
            <a:blipFill rotWithShape="0">
              <a:blip r:embed="rId3" cstate="screen"/>
              <a:stretch>
                <a:fillRect/>
              </a:stretch>
            </a:blipFill>
            <a:ln>
              <a:noFill/>
            </a:ln>
            <a:effectLst/>
            <a:scene3d>
              <a:camera prst="orthographicFront"/>
              <a:lightRig rig="threePt" dir="t">
                <a:rot lat="0" lon="0" rev="7500000"/>
              </a:lightRig>
            </a:scene3d>
            <a:sp3d z="152400" extrusionH="63500" prstMaterial="matte">
              <a:bevelT w="50800" h="19050" prst="relaxedInset"/>
              <a:contourClr>
                <a:sysClr val="window" lastClr="FFFFFF"/>
              </a:contourClr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9" name="Group 19"/>
          <p:cNvGrpSpPr/>
          <p:nvPr/>
        </p:nvGrpSpPr>
        <p:grpSpPr>
          <a:xfrm>
            <a:off x="2530643" y="3068960"/>
            <a:ext cx="2011188" cy="3057203"/>
            <a:chOff x="2530643" y="1600200"/>
            <a:chExt cx="2011188" cy="4525963"/>
          </a:xfrm>
        </p:grpSpPr>
        <p:sp>
          <p:nvSpPr>
            <p:cNvPr id="10" name="Freeform 9"/>
            <p:cNvSpPr/>
            <p:nvPr/>
          </p:nvSpPr>
          <p:spPr>
            <a:xfrm>
              <a:off x="2530643" y="1600200"/>
              <a:ext cx="2011188" cy="4525963"/>
            </a:xfrm>
            <a:custGeom>
              <a:avLst/>
              <a:gdLst>
                <a:gd name="connsiteX0" fmla="*/ 0 w 2011188"/>
                <a:gd name="connsiteY0" fmla="*/ 201119 h 4525963"/>
                <a:gd name="connsiteX1" fmla="*/ 58907 w 2011188"/>
                <a:gd name="connsiteY1" fmla="*/ 58906 h 4525963"/>
                <a:gd name="connsiteX2" fmla="*/ 201120 w 2011188"/>
                <a:gd name="connsiteY2" fmla="*/ 0 h 4525963"/>
                <a:gd name="connsiteX3" fmla="*/ 1810069 w 2011188"/>
                <a:gd name="connsiteY3" fmla="*/ 0 h 4525963"/>
                <a:gd name="connsiteX4" fmla="*/ 1952282 w 2011188"/>
                <a:gd name="connsiteY4" fmla="*/ 58907 h 4525963"/>
                <a:gd name="connsiteX5" fmla="*/ 2011188 w 2011188"/>
                <a:gd name="connsiteY5" fmla="*/ 201120 h 4525963"/>
                <a:gd name="connsiteX6" fmla="*/ 2011188 w 2011188"/>
                <a:gd name="connsiteY6" fmla="*/ 4324844 h 4525963"/>
                <a:gd name="connsiteX7" fmla="*/ 1952282 w 2011188"/>
                <a:gd name="connsiteY7" fmla="*/ 4467057 h 4525963"/>
                <a:gd name="connsiteX8" fmla="*/ 1810069 w 2011188"/>
                <a:gd name="connsiteY8" fmla="*/ 4525963 h 4525963"/>
                <a:gd name="connsiteX9" fmla="*/ 201119 w 2011188"/>
                <a:gd name="connsiteY9" fmla="*/ 4525963 h 4525963"/>
                <a:gd name="connsiteX10" fmla="*/ 58906 w 2011188"/>
                <a:gd name="connsiteY10" fmla="*/ 4467056 h 4525963"/>
                <a:gd name="connsiteX11" fmla="*/ 0 w 2011188"/>
                <a:gd name="connsiteY11" fmla="*/ 4324843 h 4525963"/>
                <a:gd name="connsiteX12" fmla="*/ 0 w 2011188"/>
                <a:gd name="connsiteY12" fmla="*/ 201119 h 4525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11188" h="4525963">
                  <a:moveTo>
                    <a:pt x="0" y="201119"/>
                  </a:moveTo>
                  <a:cubicBezTo>
                    <a:pt x="0" y="147779"/>
                    <a:pt x="21189" y="96624"/>
                    <a:pt x="58907" y="58906"/>
                  </a:cubicBezTo>
                  <a:cubicBezTo>
                    <a:pt x="96624" y="21189"/>
                    <a:pt x="147780" y="0"/>
                    <a:pt x="201120" y="0"/>
                  </a:cubicBezTo>
                  <a:lnTo>
                    <a:pt x="1810069" y="0"/>
                  </a:lnTo>
                  <a:cubicBezTo>
                    <a:pt x="1863409" y="0"/>
                    <a:pt x="1914564" y="21189"/>
                    <a:pt x="1952282" y="58907"/>
                  </a:cubicBezTo>
                  <a:cubicBezTo>
                    <a:pt x="1989999" y="96624"/>
                    <a:pt x="2011188" y="147780"/>
                    <a:pt x="2011188" y="201120"/>
                  </a:cubicBezTo>
                  <a:lnTo>
                    <a:pt x="2011188" y="4324844"/>
                  </a:lnTo>
                  <a:cubicBezTo>
                    <a:pt x="2011188" y="4378184"/>
                    <a:pt x="1989999" y="4429340"/>
                    <a:pt x="1952282" y="4467057"/>
                  </a:cubicBezTo>
                  <a:cubicBezTo>
                    <a:pt x="1914565" y="4504774"/>
                    <a:pt x="1863409" y="4525963"/>
                    <a:pt x="1810069" y="4525963"/>
                  </a:cubicBezTo>
                  <a:lnTo>
                    <a:pt x="201119" y="4525963"/>
                  </a:lnTo>
                  <a:cubicBezTo>
                    <a:pt x="147779" y="4525963"/>
                    <a:pt x="96623" y="4504774"/>
                    <a:pt x="58906" y="4467056"/>
                  </a:cubicBezTo>
                  <a:cubicBezTo>
                    <a:pt x="21189" y="4429339"/>
                    <a:pt x="0" y="4378183"/>
                    <a:pt x="0" y="4324843"/>
                  </a:cubicBezTo>
                  <a:lnTo>
                    <a:pt x="0" y="201119"/>
                  </a:lnTo>
                  <a:close/>
                </a:path>
              </a:pathLst>
            </a:custGeom>
            <a:gradFill rotWithShape="0">
              <a:gsLst>
                <a:gs pos="0">
                  <a:srgbClr val="9BBB59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9BBB59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9BBB59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488" tIns="2019873" rIns="209488" bIns="1114681" numCol="1" spcCol="1270" anchor="ctr" anchorCtr="0">
              <a:noAutofit/>
            </a:bodyPr>
            <a:lstStyle/>
            <a:p>
              <a:pPr lvl="0" algn="ctr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" sz="2200" b="0" i="0" u="none" kern="1200" baseline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Éducation</a:t>
              </a:r>
              <a:endParaRPr lang="fr" sz="2200" kern="12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2782664" y="1871758"/>
              <a:ext cx="1507145" cy="1753890"/>
            </a:xfrm>
            <a:prstGeom prst="ellipse">
              <a:avLst/>
            </a:prstGeom>
            <a:blipFill rotWithShape="0">
              <a:blip r:embed="rId4" cstate="screen"/>
              <a:stretch>
                <a:fillRect/>
              </a:stretch>
            </a:blipFill>
            <a:ln>
              <a:noFill/>
            </a:ln>
            <a:effectLst/>
            <a:scene3d>
              <a:camera prst="orthographicFront"/>
              <a:lightRig rig="threePt" dir="t">
                <a:rot lat="0" lon="0" rev="7500000"/>
              </a:lightRig>
            </a:scene3d>
            <a:sp3d z="152400" extrusionH="63500" prstMaterial="matte">
              <a:bevelT w="50800" h="19050" prst="relaxedInset"/>
              <a:contourClr>
                <a:sysClr val="window" lastClr="FFFFFF"/>
              </a:contourClr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12" name="Group 18"/>
          <p:cNvGrpSpPr/>
          <p:nvPr/>
        </p:nvGrpSpPr>
        <p:grpSpPr>
          <a:xfrm>
            <a:off x="4602167" y="3068960"/>
            <a:ext cx="2011188" cy="3057203"/>
            <a:chOff x="4602167" y="1600200"/>
            <a:chExt cx="2011188" cy="4525963"/>
          </a:xfrm>
        </p:grpSpPr>
        <p:sp>
          <p:nvSpPr>
            <p:cNvPr id="13" name="Freeform 12"/>
            <p:cNvSpPr/>
            <p:nvPr/>
          </p:nvSpPr>
          <p:spPr>
            <a:xfrm>
              <a:off x="4602167" y="1600200"/>
              <a:ext cx="2011188" cy="4525963"/>
            </a:xfrm>
            <a:custGeom>
              <a:avLst/>
              <a:gdLst>
                <a:gd name="connsiteX0" fmla="*/ 0 w 2011188"/>
                <a:gd name="connsiteY0" fmla="*/ 201119 h 4525963"/>
                <a:gd name="connsiteX1" fmla="*/ 58907 w 2011188"/>
                <a:gd name="connsiteY1" fmla="*/ 58906 h 4525963"/>
                <a:gd name="connsiteX2" fmla="*/ 201120 w 2011188"/>
                <a:gd name="connsiteY2" fmla="*/ 0 h 4525963"/>
                <a:gd name="connsiteX3" fmla="*/ 1810069 w 2011188"/>
                <a:gd name="connsiteY3" fmla="*/ 0 h 4525963"/>
                <a:gd name="connsiteX4" fmla="*/ 1952282 w 2011188"/>
                <a:gd name="connsiteY4" fmla="*/ 58907 h 4525963"/>
                <a:gd name="connsiteX5" fmla="*/ 2011188 w 2011188"/>
                <a:gd name="connsiteY5" fmla="*/ 201120 h 4525963"/>
                <a:gd name="connsiteX6" fmla="*/ 2011188 w 2011188"/>
                <a:gd name="connsiteY6" fmla="*/ 4324844 h 4525963"/>
                <a:gd name="connsiteX7" fmla="*/ 1952282 w 2011188"/>
                <a:gd name="connsiteY7" fmla="*/ 4467057 h 4525963"/>
                <a:gd name="connsiteX8" fmla="*/ 1810069 w 2011188"/>
                <a:gd name="connsiteY8" fmla="*/ 4525963 h 4525963"/>
                <a:gd name="connsiteX9" fmla="*/ 201119 w 2011188"/>
                <a:gd name="connsiteY9" fmla="*/ 4525963 h 4525963"/>
                <a:gd name="connsiteX10" fmla="*/ 58906 w 2011188"/>
                <a:gd name="connsiteY10" fmla="*/ 4467056 h 4525963"/>
                <a:gd name="connsiteX11" fmla="*/ 0 w 2011188"/>
                <a:gd name="connsiteY11" fmla="*/ 4324843 h 4525963"/>
                <a:gd name="connsiteX12" fmla="*/ 0 w 2011188"/>
                <a:gd name="connsiteY12" fmla="*/ 201119 h 4525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11188" h="4525963">
                  <a:moveTo>
                    <a:pt x="0" y="201119"/>
                  </a:moveTo>
                  <a:cubicBezTo>
                    <a:pt x="0" y="147779"/>
                    <a:pt x="21189" y="96624"/>
                    <a:pt x="58907" y="58906"/>
                  </a:cubicBezTo>
                  <a:cubicBezTo>
                    <a:pt x="96624" y="21189"/>
                    <a:pt x="147780" y="0"/>
                    <a:pt x="201120" y="0"/>
                  </a:cubicBezTo>
                  <a:lnTo>
                    <a:pt x="1810069" y="0"/>
                  </a:lnTo>
                  <a:cubicBezTo>
                    <a:pt x="1863409" y="0"/>
                    <a:pt x="1914564" y="21189"/>
                    <a:pt x="1952282" y="58907"/>
                  </a:cubicBezTo>
                  <a:cubicBezTo>
                    <a:pt x="1989999" y="96624"/>
                    <a:pt x="2011188" y="147780"/>
                    <a:pt x="2011188" y="201120"/>
                  </a:cubicBezTo>
                  <a:lnTo>
                    <a:pt x="2011188" y="4324844"/>
                  </a:lnTo>
                  <a:cubicBezTo>
                    <a:pt x="2011188" y="4378184"/>
                    <a:pt x="1989999" y="4429340"/>
                    <a:pt x="1952282" y="4467057"/>
                  </a:cubicBezTo>
                  <a:cubicBezTo>
                    <a:pt x="1914565" y="4504774"/>
                    <a:pt x="1863409" y="4525963"/>
                    <a:pt x="1810069" y="4525963"/>
                  </a:cubicBezTo>
                  <a:lnTo>
                    <a:pt x="201119" y="4525963"/>
                  </a:lnTo>
                  <a:cubicBezTo>
                    <a:pt x="147779" y="4525963"/>
                    <a:pt x="96623" y="4504774"/>
                    <a:pt x="58906" y="4467056"/>
                  </a:cubicBezTo>
                  <a:cubicBezTo>
                    <a:pt x="21189" y="4429339"/>
                    <a:pt x="0" y="4378183"/>
                    <a:pt x="0" y="4324843"/>
                  </a:cubicBezTo>
                  <a:lnTo>
                    <a:pt x="0" y="201119"/>
                  </a:lnTo>
                  <a:close/>
                </a:path>
              </a:pathLst>
            </a:custGeom>
            <a:gradFill rotWithShape="0">
              <a:gsLst>
                <a:gs pos="0">
                  <a:srgbClr val="8064A2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8064A2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8064A2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488" tIns="2019873" rIns="209488" bIns="1114681" numCol="1" spcCol="1270" anchor="ctr" anchorCtr="0">
              <a:noAutofit/>
            </a:bodyPr>
            <a:lstStyle/>
            <a:p>
              <a:pPr lvl="0" algn="ctr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" sz="2200" b="0" i="0" u="none" kern="1200" baseline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Technologie</a:t>
              </a:r>
              <a:endParaRPr lang="fr" sz="2200" kern="12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4854189" y="1871758"/>
              <a:ext cx="1507145" cy="1753890"/>
            </a:xfrm>
            <a:prstGeom prst="ellipse">
              <a:avLst/>
            </a:prstGeom>
            <a:blipFill rotWithShape="0">
              <a:blip r:embed="rId5" cstate="screen"/>
              <a:stretch>
                <a:fillRect/>
              </a:stretch>
            </a:blipFill>
            <a:ln>
              <a:noFill/>
            </a:ln>
            <a:effectLst/>
            <a:scene3d>
              <a:camera prst="orthographicFront"/>
              <a:lightRig rig="threePt" dir="t">
                <a:rot lat="0" lon="0" rev="7500000"/>
              </a:lightRig>
            </a:scene3d>
            <a:sp3d z="152400" extrusionH="63500" prstMaterial="matte">
              <a:bevelT w="50800" h="19050" prst="relaxedInset"/>
              <a:contourClr>
                <a:sysClr val="window" lastClr="FFFFFF"/>
              </a:contourClr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15" name="Group 17"/>
          <p:cNvGrpSpPr/>
          <p:nvPr/>
        </p:nvGrpSpPr>
        <p:grpSpPr>
          <a:xfrm>
            <a:off x="6673692" y="3068960"/>
            <a:ext cx="2011188" cy="3057203"/>
            <a:chOff x="6673692" y="1600200"/>
            <a:chExt cx="2011188" cy="4525963"/>
          </a:xfrm>
        </p:grpSpPr>
        <p:sp>
          <p:nvSpPr>
            <p:cNvPr id="16" name="Freeform 15"/>
            <p:cNvSpPr/>
            <p:nvPr/>
          </p:nvSpPr>
          <p:spPr>
            <a:xfrm>
              <a:off x="6673692" y="1600200"/>
              <a:ext cx="2011188" cy="4525963"/>
            </a:xfrm>
            <a:custGeom>
              <a:avLst/>
              <a:gdLst>
                <a:gd name="connsiteX0" fmla="*/ 0 w 2011188"/>
                <a:gd name="connsiteY0" fmla="*/ 201119 h 4525963"/>
                <a:gd name="connsiteX1" fmla="*/ 58907 w 2011188"/>
                <a:gd name="connsiteY1" fmla="*/ 58906 h 4525963"/>
                <a:gd name="connsiteX2" fmla="*/ 201120 w 2011188"/>
                <a:gd name="connsiteY2" fmla="*/ 0 h 4525963"/>
                <a:gd name="connsiteX3" fmla="*/ 1810069 w 2011188"/>
                <a:gd name="connsiteY3" fmla="*/ 0 h 4525963"/>
                <a:gd name="connsiteX4" fmla="*/ 1952282 w 2011188"/>
                <a:gd name="connsiteY4" fmla="*/ 58907 h 4525963"/>
                <a:gd name="connsiteX5" fmla="*/ 2011188 w 2011188"/>
                <a:gd name="connsiteY5" fmla="*/ 201120 h 4525963"/>
                <a:gd name="connsiteX6" fmla="*/ 2011188 w 2011188"/>
                <a:gd name="connsiteY6" fmla="*/ 4324844 h 4525963"/>
                <a:gd name="connsiteX7" fmla="*/ 1952282 w 2011188"/>
                <a:gd name="connsiteY7" fmla="*/ 4467057 h 4525963"/>
                <a:gd name="connsiteX8" fmla="*/ 1810069 w 2011188"/>
                <a:gd name="connsiteY8" fmla="*/ 4525963 h 4525963"/>
                <a:gd name="connsiteX9" fmla="*/ 201119 w 2011188"/>
                <a:gd name="connsiteY9" fmla="*/ 4525963 h 4525963"/>
                <a:gd name="connsiteX10" fmla="*/ 58906 w 2011188"/>
                <a:gd name="connsiteY10" fmla="*/ 4467056 h 4525963"/>
                <a:gd name="connsiteX11" fmla="*/ 0 w 2011188"/>
                <a:gd name="connsiteY11" fmla="*/ 4324843 h 4525963"/>
                <a:gd name="connsiteX12" fmla="*/ 0 w 2011188"/>
                <a:gd name="connsiteY12" fmla="*/ 201119 h 4525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11188" h="4525963">
                  <a:moveTo>
                    <a:pt x="0" y="201119"/>
                  </a:moveTo>
                  <a:cubicBezTo>
                    <a:pt x="0" y="147779"/>
                    <a:pt x="21189" y="96624"/>
                    <a:pt x="58907" y="58906"/>
                  </a:cubicBezTo>
                  <a:cubicBezTo>
                    <a:pt x="96624" y="21189"/>
                    <a:pt x="147780" y="0"/>
                    <a:pt x="201120" y="0"/>
                  </a:cubicBezTo>
                  <a:lnTo>
                    <a:pt x="1810069" y="0"/>
                  </a:lnTo>
                  <a:cubicBezTo>
                    <a:pt x="1863409" y="0"/>
                    <a:pt x="1914564" y="21189"/>
                    <a:pt x="1952282" y="58907"/>
                  </a:cubicBezTo>
                  <a:cubicBezTo>
                    <a:pt x="1989999" y="96624"/>
                    <a:pt x="2011188" y="147780"/>
                    <a:pt x="2011188" y="201120"/>
                  </a:cubicBezTo>
                  <a:lnTo>
                    <a:pt x="2011188" y="4324844"/>
                  </a:lnTo>
                  <a:cubicBezTo>
                    <a:pt x="2011188" y="4378184"/>
                    <a:pt x="1989999" y="4429340"/>
                    <a:pt x="1952282" y="4467057"/>
                  </a:cubicBezTo>
                  <a:cubicBezTo>
                    <a:pt x="1914565" y="4504774"/>
                    <a:pt x="1863409" y="4525963"/>
                    <a:pt x="1810069" y="4525963"/>
                  </a:cubicBezTo>
                  <a:lnTo>
                    <a:pt x="201119" y="4525963"/>
                  </a:lnTo>
                  <a:cubicBezTo>
                    <a:pt x="147779" y="4525963"/>
                    <a:pt x="96623" y="4504774"/>
                    <a:pt x="58906" y="4467056"/>
                  </a:cubicBezTo>
                  <a:cubicBezTo>
                    <a:pt x="21189" y="4429339"/>
                    <a:pt x="0" y="4378183"/>
                    <a:pt x="0" y="4324843"/>
                  </a:cubicBezTo>
                  <a:lnTo>
                    <a:pt x="0" y="201119"/>
                  </a:lnTo>
                  <a:close/>
                </a:path>
              </a:pathLst>
            </a:custGeom>
            <a:gradFill rotWithShape="0">
              <a:gsLst>
                <a:gs pos="0">
                  <a:srgbClr val="4BACC6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4BACC6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4BACC6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488" tIns="2019873" rIns="209488" bIns="1114681" numCol="1" spcCol="1270" anchor="ctr" anchorCtr="0">
              <a:noAutofit/>
            </a:bodyPr>
            <a:lstStyle/>
            <a:p>
              <a:pPr lvl="0" algn="ctr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" sz="2200" b="0" i="0" u="none" kern="1200" baseline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Collaboration</a:t>
              </a:r>
              <a:endParaRPr lang="fr" sz="2200" kern="12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6925713" y="1871758"/>
              <a:ext cx="1507145" cy="1753890"/>
            </a:xfrm>
            <a:prstGeom prst="ellipse">
              <a:avLst/>
            </a:prstGeom>
            <a:blipFill rotWithShape="0">
              <a:blip r:embed="rId6" cstate="screen"/>
              <a:stretch>
                <a:fillRect/>
              </a:stretch>
            </a:blipFill>
            <a:ln>
              <a:noFill/>
            </a:ln>
            <a:effectLst/>
            <a:scene3d>
              <a:camera prst="orthographicFront"/>
              <a:lightRig rig="threePt" dir="t">
                <a:rot lat="0" lon="0" rev="7500000"/>
              </a:lightRig>
            </a:scene3d>
            <a:sp3d z="152400" extrusionH="63500" prstMaterial="matte">
              <a:bevelT w="50800" h="19050" prst="relaxedInset"/>
              <a:contourClr>
                <a:sysClr val="window" lastClr="FFFFFF"/>
              </a:contourClr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9" name="TextBox 18"/>
          <p:cNvSpPr txBox="1"/>
          <p:nvPr/>
        </p:nvSpPr>
        <p:spPr>
          <a:xfrm>
            <a:off x="179109" y="1098650"/>
            <a:ext cx="86538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 rtl="0">
              <a:buFont typeface="Wingdings" panose="05000000000000000000" pitchFamily="2" charset="2"/>
              <a:buChar char="Ø"/>
            </a:pPr>
            <a:r>
              <a:rPr lang="en-US" b="0" i="1" u="none" baseline="0" dirty="0" smtClean="0"/>
              <a:t>M</a:t>
            </a:r>
            <a:r>
              <a:rPr lang="fr" b="0" i="1" u="none" baseline="0" dirty="0" smtClean="0"/>
              <a:t>ettre à disposition </a:t>
            </a:r>
            <a:r>
              <a:rPr lang="fr" b="0" i="1" u="none" baseline="0" dirty="0"/>
              <a:t>un complexe unique au monde d'accélérateurs de particules permettant de mener des recherches à la pointe de la connaissance humaine</a:t>
            </a:r>
          </a:p>
          <a:p>
            <a:pPr marL="285750" indent="-285750" algn="ctr" rtl="0">
              <a:buFont typeface="Wingdings" panose="05000000000000000000" pitchFamily="2" charset="2"/>
              <a:buChar char="Ø"/>
            </a:pPr>
            <a:r>
              <a:rPr lang="fr" b="0" i="1" u="none" baseline="0" dirty="0"/>
              <a:t>Mener des recherches de classe mondiale en physique fondamentale</a:t>
            </a:r>
          </a:p>
          <a:p>
            <a:pPr marL="285750" indent="-285750" algn="ctr" rtl="0">
              <a:buFont typeface="Wingdings" panose="05000000000000000000" pitchFamily="2" charset="2"/>
              <a:buChar char="Ø"/>
            </a:pPr>
            <a:r>
              <a:rPr lang="fr" b="0" i="1" u="none" baseline="0" dirty="0"/>
              <a:t>Rassembler des personnes du monde entier dans le but de repousser les limites de la science et de la technologie, dans l'intérêt de tous.</a:t>
            </a:r>
          </a:p>
          <a:p>
            <a:pPr algn="ctr" rtl="0"/>
            <a:endParaRPr lang="fr" dirty="0"/>
          </a:p>
        </p:txBody>
      </p:sp>
    </p:spTree>
    <p:extLst>
      <p:ext uri="{BB962C8B-B14F-4D97-AF65-F5344CB8AC3E}">
        <p14:creationId xmlns:p14="http://schemas.microsoft.com/office/powerpoint/2010/main" val="3538332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La </a:t>
            </a:r>
            <a:r>
              <a:rPr lang="en-GB" dirty="0" err="1" smtClean="0"/>
              <a:t>conduite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457200" y="1236358"/>
            <a:ext cx="77915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 err="1" smtClean="0">
                <a:solidFill>
                  <a:srgbClr val="00B050"/>
                </a:solidFill>
              </a:rPr>
              <a:t>Statut</a:t>
            </a:r>
            <a:r>
              <a:rPr lang="en-GB" i="1" dirty="0" smtClean="0">
                <a:solidFill>
                  <a:srgbClr val="00B050"/>
                </a:solidFill>
              </a:rPr>
              <a:t> et </a:t>
            </a:r>
            <a:r>
              <a:rPr lang="en-GB" i="1" dirty="0" err="1" smtClean="0">
                <a:solidFill>
                  <a:srgbClr val="00B050"/>
                </a:solidFill>
              </a:rPr>
              <a:t>reglement</a:t>
            </a:r>
            <a:r>
              <a:rPr lang="en-GB" i="1" dirty="0" smtClean="0">
                <a:solidFill>
                  <a:srgbClr val="00B050"/>
                </a:solidFill>
              </a:rPr>
              <a:t> du personnel, </a:t>
            </a:r>
            <a:r>
              <a:rPr lang="en-GB" i="1" dirty="0" err="1" smtClean="0">
                <a:solidFill>
                  <a:srgbClr val="00B050"/>
                </a:solidFill>
              </a:rPr>
              <a:t>Chapitre</a:t>
            </a:r>
            <a:r>
              <a:rPr lang="en-GB" i="1" dirty="0" smtClean="0">
                <a:solidFill>
                  <a:srgbClr val="00B050"/>
                </a:solidFill>
              </a:rPr>
              <a:t> 1, Section 3: </a:t>
            </a:r>
            <a:r>
              <a:rPr lang="en-GB" i="1" dirty="0" err="1" smtClean="0">
                <a:solidFill>
                  <a:srgbClr val="00B050"/>
                </a:solidFill>
              </a:rPr>
              <a:t>Conduite</a:t>
            </a:r>
          </a:p>
          <a:p>
            <a:endParaRPr lang="en-GB" dirty="0" smtClean="0">
              <a:solidFill>
                <a:srgbClr val="00B05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801673"/>
            <a:ext cx="7962900" cy="410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49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31</a:t>
            </a:fld>
            <a:endParaRPr lang="fr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b="0" i="0" u="none" baseline="0" dirty="0" smtClean="0"/>
              <a:t>L</a:t>
            </a:r>
            <a:r>
              <a:rPr lang="fr" b="0" i="0" u="none" baseline="0" dirty="0" smtClean="0"/>
              <a:t>e Code </a:t>
            </a:r>
            <a:r>
              <a:rPr lang="fr" b="0" i="0" u="none" baseline="0" dirty="0"/>
              <a:t>de conduite</a:t>
            </a:r>
            <a:endParaRPr lang="fr" dirty="0"/>
          </a:p>
        </p:txBody>
      </p:sp>
      <p:sp>
        <p:nvSpPr>
          <p:cNvPr id="5" name="Rectangle 4"/>
          <p:cNvSpPr/>
          <p:nvPr/>
        </p:nvSpPr>
        <p:spPr>
          <a:xfrm>
            <a:off x="457200" y="1014754"/>
            <a:ext cx="8430768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fr" sz="1700" b="1" i="0" u="none" baseline="0" dirty="0"/>
              <a:t>À qui s'adresse-t-il et à qui s'applique-t-il ?</a:t>
            </a:r>
          </a:p>
          <a:p>
            <a:pPr marL="361950" indent="-361950" algn="l" rtl="0">
              <a:spcBef>
                <a:spcPts val="1200"/>
              </a:spcBef>
              <a:buFont typeface="Wingdings" pitchFamily="2" charset="2"/>
              <a:buChar char="v"/>
              <a:tabLst>
                <a:tab pos="268288" algn="l"/>
              </a:tabLst>
              <a:defRPr/>
            </a:pPr>
            <a:r>
              <a:rPr lang="fr" sz="1700" b="0" i="0" u="none" baseline="0" dirty="0"/>
              <a:t>Il définit des normes communes </a:t>
            </a:r>
            <a:r>
              <a:rPr lang="fr" sz="1700" b="0" i="0" u="none" baseline="0" dirty="0" smtClean="0"/>
              <a:t>de </a:t>
            </a:r>
            <a:r>
              <a:rPr lang="fr" sz="1700" b="0" i="0" u="none" baseline="0" dirty="0"/>
              <a:t>comportement professionnel, </a:t>
            </a:r>
            <a:r>
              <a:rPr lang="fr" sz="1700" dirty="0"/>
              <a:t> </a:t>
            </a:r>
            <a:r>
              <a:rPr lang="fr" sz="1700" dirty="0" smtClean="0"/>
              <a:t>               </a:t>
            </a:r>
            <a:r>
              <a:rPr lang="fr" sz="1700" b="0" i="0" u="none" baseline="0" dirty="0" smtClean="0"/>
              <a:t>fondées </a:t>
            </a:r>
            <a:r>
              <a:rPr lang="fr" sz="1700" b="0" i="0" u="none" baseline="0" dirty="0"/>
              <a:t>sur les valeurs du CERN </a:t>
            </a:r>
            <a:r>
              <a:rPr lang="fr" sz="1700" b="0" i="0" u="none" baseline="0" dirty="0" smtClean="0"/>
              <a:t>(par opposition à un code </a:t>
            </a:r>
            <a:r>
              <a:rPr lang="fr" sz="1700" b="0" i="0" u="none" baseline="0" dirty="0"/>
              <a:t>d'éthique)</a:t>
            </a:r>
          </a:p>
          <a:p>
            <a:pPr marL="361950" indent="-361950" algn="l" rtl="0">
              <a:spcBef>
                <a:spcPts val="1200"/>
              </a:spcBef>
              <a:buFont typeface="Wingdings" pitchFamily="2" charset="2"/>
              <a:buChar char="v"/>
              <a:tabLst>
                <a:tab pos="268288" algn="l"/>
              </a:tabLst>
              <a:defRPr/>
            </a:pPr>
            <a:r>
              <a:rPr lang="fr" sz="1700" b="0" i="0" u="none" baseline="0" dirty="0"/>
              <a:t>Il </a:t>
            </a:r>
            <a:r>
              <a:rPr lang="fr" sz="1700" b="0" i="0" u="none" baseline="0" dirty="0" smtClean="0"/>
              <a:t>sert de </a:t>
            </a:r>
            <a:r>
              <a:rPr lang="fr" sz="1700" b="0" i="0" u="none" baseline="0" dirty="0"/>
              <a:t>guide </a:t>
            </a:r>
            <a:r>
              <a:rPr lang="fr" sz="1700" b="0" i="0" u="none" baseline="0" dirty="0" smtClean="0"/>
              <a:t>et </a:t>
            </a:r>
            <a:r>
              <a:rPr lang="fr" sz="1700" b="0" i="0" u="none" baseline="0" dirty="0"/>
              <a:t>nous </a:t>
            </a:r>
            <a:r>
              <a:rPr lang="fr" sz="1700" b="0" i="0" u="none" baseline="0" dirty="0" smtClean="0"/>
              <a:t>aide, </a:t>
            </a:r>
            <a:r>
              <a:rPr lang="fr" sz="1700" b="0" i="0" u="none" baseline="0" dirty="0"/>
              <a:t>en tant que collaborateurs du CERN, à comprendre comment nous </a:t>
            </a:r>
            <a:r>
              <a:rPr lang="fr" sz="1700" b="0" i="0" u="none" baseline="0" dirty="0" smtClean="0"/>
              <a:t>comporter, comment </a:t>
            </a:r>
            <a:r>
              <a:rPr lang="fr" sz="1700" b="0" i="0" u="none" baseline="0" dirty="0"/>
              <a:t>traiter les autres </a:t>
            </a:r>
            <a:r>
              <a:rPr lang="fr" sz="1700" b="0" i="0" u="none" baseline="0" dirty="0" smtClean="0"/>
              <a:t>et comment nous attendre </a:t>
            </a:r>
            <a:r>
              <a:rPr lang="fr" sz="1700" b="0" i="0" u="none" baseline="0" dirty="0"/>
              <a:t>à être </a:t>
            </a:r>
            <a:r>
              <a:rPr lang="fr" sz="1700" b="0" i="0" u="none" baseline="0" dirty="0" smtClean="0"/>
              <a:t>traités  </a:t>
            </a:r>
            <a:endParaRPr lang="fr" sz="1700" dirty="0"/>
          </a:p>
          <a:p>
            <a:pPr marL="361950" indent="-361950" algn="l" rtl="0">
              <a:spcBef>
                <a:spcPts val="1200"/>
              </a:spcBef>
              <a:buFont typeface="Wingdings" pitchFamily="2" charset="2"/>
              <a:buChar char="v"/>
              <a:tabLst>
                <a:tab pos="268288" algn="l"/>
              </a:tabLst>
              <a:defRPr/>
            </a:pPr>
            <a:r>
              <a:rPr lang="fr" sz="1700" b="0" i="0" u="none" baseline="0" dirty="0"/>
              <a:t>Il s'applique à tous les collaborateurs du CERN, c'est-à-dire non seulement </a:t>
            </a:r>
            <a:r>
              <a:rPr lang="fr" sz="1700" b="0" i="0" u="none" baseline="0" dirty="0" smtClean="0"/>
              <a:t>aux </a:t>
            </a:r>
            <a:r>
              <a:rPr lang="fr" sz="1700" b="0" i="0" u="none" baseline="0" dirty="0"/>
              <a:t>membres du personnel, mais </a:t>
            </a:r>
            <a:r>
              <a:rPr lang="fr" sz="1700" b="0" i="0" u="none" baseline="0" dirty="0" smtClean="0"/>
              <a:t>aussi à </a:t>
            </a:r>
            <a:r>
              <a:rPr lang="fr" sz="1700" b="0" i="0" u="none" baseline="0" dirty="0"/>
              <a:t>la communauté des </a:t>
            </a:r>
            <a:r>
              <a:rPr lang="fr" sz="1700" b="0" i="0" u="none" baseline="0" dirty="0" smtClean="0"/>
              <a:t>utilisateurs, aux contractants</a:t>
            </a:r>
            <a:r>
              <a:rPr lang="fr" sz="1700" b="0" i="0" u="none" baseline="0" dirty="0"/>
              <a:t>, </a:t>
            </a:r>
            <a:r>
              <a:rPr lang="fr" sz="1700" b="0" i="0" u="none" baseline="0" dirty="0" smtClean="0"/>
              <a:t>aux </a:t>
            </a:r>
            <a:r>
              <a:rPr lang="fr" sz="1700" b="0" i="0" u="none" baseline="0" dirty="0"/>
              <a:t>consultants</a:t>
            </a:r>
            <a:r>
              <a:rPr lang="fr" sz="1700" b="0" i="0" u="none" baseline="0" dirty="0" smtClean="0"/>
              <a:t>...</a:t>
            </a:r>
          </a:p>
          <a:p>
            <a:pPr marL="361950" indent="-361950" algn="l" rtl="0">
              <a:spcBef>
                <a:spcPts val="1200"/>
              </a:spcBef>
              <a:tabLst>
                <a:tab pos="268288" algn="l"/>
              </a:tabLst>
              <a:defRPr/>
            </a:pPr>
            <a:r>
              <a:rPr lang="fr" sz="1700" b="1" dirty="0" smtClean="0"/>
              <a:t/>
            </a:r>
            <a:br>
              <a:rPr lang="fr" sz="1700" b="1" dirty="0" smtClean="0"/>
            </a:br>
            <a:r>
              <a:rPr lang="fr" sz="1700" b="1" i="0" u="none" baseline="0" dirty="0" smtClean="0"/>
              <a:t>Quelle forme a-t-il concrètement ?</a:t>
            </a:r>
            <a:endParaRPr lang="fr" sz="1700" dirty="0" smtClean="0"/>
          </a:p>
          <a:p>
            <a:pPr marL="361950" indent="-361950" algn="l" rtl="0">
              <a:spcBef>
                <a:spcPts val="1200"/>
              </a:spcBef>
              <a:buFont typeface="Wingdings" pitchFamily="2" charset="2"/>
              <a:buChar char="v"/>
              <a:tabLst>
                <a:tab pos="268288" algn="l"/>
              </a:tabLst>
              <a:defRPr/>
            </a:pPr>
            <a:r>
              <a:rPr lang="fr" sz="1700" b="0" i="0" u="none" baseline="0" dirty="0" smtClean="0"/>
              <a:t>Intentionnellement </a:t>
            </a:r>
            <a:r>
              <a:rPr lang="fr" sz="1700" b="0" i="0" u="none" baseline="0" dirty="0"/>
              <a:t>court (4 pages), organisé autour des cinq valeurs qui caractérisent le CERN</a:t>
            </a:r>
          </a:p>
          <a:p>
            <a:pPr marL="361950" indent="-361950" algn="l" rtl="0">
              <a:spcBef>
                <a:spcPts val="1200"/>
              </a:spcBef>
              <a:buFont typeface="Wingdings" pitchFamily="2" charset="2"/>
              <a:buChar char="v"/>
              <a:tabLst>
                <a:tab pos="268288" algn="l"/>
              </a:tabLst>
              <a:defRPr/>
            </a:pPr>
            <a:r>
              <a:rPr lang="fr" sz="1700" b="0" i="0" u="none" baseline="0" dirty="0"/>
              <a:t>Une FAQ très complète est disponible pour permettre de mieux comprendre la manière dont le Code </a:t>
            </a:r>
            <a:r>
              <a:rPr lang="fr" sz="1700" b="0" i="0" u="none" baseline="0" dirty="0" smtClean="0"/>
              <a:t>s'applique en pratique</a:t>
            </a:r>
            <a:endParaRPr lang="fr" sz="17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64736" y="5784530"/>
            <a:ext cx="269748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sz="1700" b="0" i="1" u="none" baseline="0" dirty="0">
                <a:solidFill>
                  <a:srgbClr val="00B050"/>
                </a:solidFill>
              </a:rPr>
              <a:t>Une question de respect</a:t>
            </a:r>
            <a:endParaRPr lang="fr" sz="1700" i="1" dirty="0">
              <a:solidFill>
                <a:srgbClr val="00B05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0585" y="32852"/>
            <a:ext cx="1249978" cy="1747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78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Le code de </a:t>
            </a:r>
            <a:r>
              <a:rPr lang="en-GB" dirty="0" err="1" smtClean="0"/>
              <a:t>conduite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509333" y="5768312"/>
            <a:ext cx="4634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https://hr.web.cern.ch/fr/codedeconduite</a:t>
            </a:r>
            <a:endParaRPr lang="en-GB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7545" y="3208496"/>
            <a:ext cx="3667831" cy="22811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6484" y="233492"/>
            <a:ext cx="1893189" cy="25626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357694"/>
            <a:ext cx="3498920" cy="319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33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Le respect au CERN</a:t>
            </a:r>
          </a:p>
          <a:p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09665" y="1122517"/>
            <a:ext cx="805330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 </a:t>
            </a:r>
            <a:r>
              <a:rPr lang="fr-FR" dirty="0"/>
              <a:t>respect sous-tend les cinq valeurs du CERN : </a:t>
            </a:r>
            <a:endParaRPr lang="fr-FR" dirty="0" smtClean="0"/>
          </a:p>
          <a:p>
            <a:r>
              <a:rPr lang="fr-FR" dirty="0"/>
              <a:t>L</a:t>
            </a:r>
            <a:r>
              <a:rPr lang="fr-FR" dirty="0" smtClean="0"/>
              <a:t>’intégrité</a:t>
            </a:r>
            <a:r>
              <a:rPr lang="fr-FR" dirty="0"/>
              <a:t>, l’engagement, le professionnalisme, la créativité et la diversité. 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Ensemble</a:t>
            </a:r>
            <a:r>
              <a:rPr lang="fr-FR" dirty="0"/>
              <a:t>, ces valeurs sont à la base du respect - respect des autres, respect de l’Organisation et respect de la mission de celle-ci. </a:t>
            </a:r>
            <a:endParaRPr lang="fr-FR" dirty="0" smtClean="0"/>
          </a:p>
          <a:p>
            <a:endParaRPr lang="en-GB" dirty="0"/>
          </a:p>
          <a:p>
            <a:r>
              <a:rPr lang="en-GB" dirty="0" err="1" smtClean="0"/>
              <a:t>Regardez</a:t>
            </a:r>
            <a:r>
              <a:rPr lang="en-GB" dirty="0" smtClean="0"/>
              <a:t> la</a:t>
            </a:r>
            <a:r>
              <a:rPr lang="fr-FR" dirty="0" smtClean="0"/>
              <a:t> </a:t>
            </a:r>
            <a:r>
              <a:rPr lang="fr-FR" dirty="0"/>
              <a:t>série de petits clips illustrant des situations correspondant à ces cinq </a:t>
            </a:r>
            <a:r>
              <a:rPr lang="fr-FR" dirty="0" smtClean="0"/>
              <a:t>valeurs</a:t>
            </a:r>
            <a:r>
              <a:rPr lang="en-GB" dirty="0" smtClean="0"/>
              <a:t>: </a:t>
            </a:r>
            <a:r>
              <a:rPr lang="en-GB" b="1" dirty="0">
                <a:hlinkClick r:id="rId2"/>
              </a:rPr>
              <a:t>https://</a:t>
            </a:r>
            <a:r>
              <a:rPr lang="en-GB" b="1" dirty="0" smtClean="0">
                <a:hlinkClick r:id="rId2"/>
              </a:rPr>
              <a:t>hr.web.cern.ch/fr/les-valeurs-du-cern</a:t>
            </a:r>
            <a:endParaRPr lang="en-GB" b="1" dirty="0" smtClean="0"/>
          </a:p>
          <a:p>
            <a:endParaRPr lang="en-GB" b="1" dirty="0" smtClean="0"/>
          </a:p>
          <a:p>
            <a:pPr algn="ctr"/>
            <a:r>
              <a:rPr lang="fr-FR" i="1" dirty="0" smtClean="0">
                <a:solidFill>
                  <a:srgbClr val="00B050"/>
                </a:solidFill>
              </a:rPr>
              <a:t>Une </a:t>
            </a:r>
            <a:r>
              <a:rPr lang="fr-FR" i="1" dirty="0" smtClean="0">
                <a:solidFill>
                  <a:srgbClr val="00B050"/>
                </a:solidFill>
              </a:rPr>
              <a:t>invitation à </a:t>
            </a:r>
            <a:r>
              <a:rPr lang="fr-FR" i="1" dirty="0">
                <a:solidFill>
                  <a:srgbClr val="00B050"/>
                </a:solidFill>
              </a:rPr>
              <a:t>réfléchir à la manière dont notre comportement peut avoir un effet sur notre environnement de travail et à la façon dont nous pouvons contribuer à créer un environnement de travail respectueux et inclusif. </a:t>
            </a:r>
            <a:endParaRPr lang="en-GB" b="1" i="1" dirty="0">
              <a:solidFill>
                <a:srgbClr val="00B050"/>
              </a:solidFill>
            </a:endParaRPr>
          </a:p>
          <a:p>
            <a:pPr algn="ctr"/>
            <a:endParaRPr lang="en-GB" i="1" dirty="0" smtClean="0">
              <a:solidFill>
                <a:srgbClr val="00B050"/>
              </a:solidFill>
            </a:endParaRP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9901" y="4599603"/>
            <a:ext cx="3200400" cy="1486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39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Les médias sociaux</a:t>
            </a:r>
            <a:endParaRPr lang="en-GB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9007" y="675134"/>
            <a:ext cx="747793" cy="7661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7709" y="1518248"/>
            <a:ext cx="753770" cy="8027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070" y="317508"/>
            <a:ext cx="831764" cy="8317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20144" y="5529335"/>
            <a:ext cx="82360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hlinkClick r:id="rId6"/>
              </a:rPr>
              <a:t>https://admin-eguide.web.cern.ch/procedure/recommandations-concernant-les-reseaux-sociaux</a:t>
            </a:r>
            <a:endParaRPr lang="en-GB" dirty="0" smtClean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02448" y="2077159"/>
            <a:ext cx="789539" cy="8045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8601" y="942974"/>
            <a:ext cx="4767498" cy="16286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78923" y="2501648"/>
            <a:ext cx="4232556" cy="8120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3085" y="2933029"/>
            <a:ext cx="3585982" cy="241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13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35</a:t>
            </a:fld>
            <a:endParaRPr lang="fr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fr" b="0" i="0" u="none" baseline="0"/>
              <a:t>Intégrité</a:t>
            </a:r>
            <a:endParaRPr lang="fr" dirty="0"/>
          </a:p>
        </p:txBody>
      </p:sp>
      <p:sp>
        <p:nvSpPr>
          <p:cNvPr id="5" name="Rectangle 4"/>
          <p:cNvSpPr/>
          <p:nvPr/>
        </p:nvSpPr>
        <p:spPr>
          <a:xfrm>
            <a:off x="457200" y="607815"/>
            <a:ext cx="8686800" cy="5209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" sz="2800" b="1" dirty="0" smtClean="0"/>
          </a:p>
          <a:p>
            <a:pPr algn="ctr" rtl="0"/>
            <a:r>
              <a:rPr lang="fr" sz="2800" b="1" i="0" u="none" baseline="0" dirty="0">
                <a:solidFill>
                  <a:srgbClr val="00B050"/>
                </a:solidFill>
              </a:rPr>
              <a:t>VALEUR                       POLITIQUE INTERNE</a:t>
            </a:r>
          </a:p>
          <a:p>
            <a:endParaRPr lang="fr" sz="1400" b="1" dirty="0" smtClean="0"/>
          </a:p>
          <a:p>
            <a:pPr algn="l" rtl="0"/>
            <a:r>
              <a:rPr lang="fr" sz="2400" b="1" i="0" u="none" baseline="0" dirty="0"/>
              <a:t>Politique en matière de conflit </a:t>
            </a:r>
            <a:r>
              <a:rPr lang="fr" sz="2400" b="1" i="0" u="none" baseline="0" dirty="0" smtClean="0"/>
              <a:t>d’intérêts:</a:t>
            </a:r>
            <a:endParaRPr lang="fr" sz="2400" b="1" dirty="0"/>
          </a:p>
          <a:p>
            <a:pPr algn="l" rtl="0"/>
            <a:r>
              <a:rPr lang="fr" b="1" i="0" u="none" baseline="0" dirty="0"/>
              <a:t>Intérêts privés ≠ intérêts du CERN </a:t>
            </a:r>
          </a:p>
          <a:p>
            <a:pPr marL="1200150" lvl="2" indent="-285750" algn="l" rtl="0">
              <a:buFontTx/>
              <a:buChar char="-"/>
            </a:pPr>
            <a:r>
              <a:rPr lang="fr" b="1" i="1" u="none" baseline="0" dirty="0"/>
              <a:t>Reconnaître ces situations et les éviter (par ex. cadeaux)</a:t>
            </a:r>
          </a:p>
          <a:p>
            <a:pPr marL="1200150" lvl="2" indent="-285750" algn="l" rtl="0">
              <a:buFontTx/>
              <a:buChar char="-"/>
            </a:pPr>
            <a:r>
              <a:rPr lang="en-US" b="1" i="1" u="none" baseline="0" dirty="0" smtClean="0"/>
              <a:t>S</a:t>
            </a:r>
            <a:r>
              <a:rPr lang="fr" b="1" i="1" u="none" baseline="0" dirty="0" smtClean="0"/>
              <a:t>’il est impossible de les éviter, </a:t>
            </a:r>
            <a:r>
              <a:rPr lang="fr" b="1" i="1" u="none" baseline="0" dirty="0"/>
              <a:t>les signaler</a:t>
            </a:r>
          </a:p>
          <a:p>
            <a:pPr marL="1200150" lvl="2" indent="-285750" algn="l" rtl="0">
              <a:buFontTx/>
              <a:buChar char="-"/>
            </a:pPr>
            <a:r>
              <a:rPr lang="fr" b="1" i="1" u="none" baseline="0" dirty="0"/>
              <a:t>En cas de doute, </a:t>
            </a:r>
            <a:r>
              <a:rPr lang="fr" b="1" i="1" u="none" baseline="0" dirty="0" smtClean="0"/>
              <a:t>contacter </a:t>
            </a:r>
            <a:r>
              <a:rPr lang="fr" b="1" i="1" u="none" baseline="0" dirty="0"/>
              <a:t>votre hiérarchie</a:t>
            </a:r>
            <a:endParaRPr lang="fr" sz="500" b="1" i="1" dirty="0"/>
          </a:p>
          <a:p>
            <a:endParaRPr lang="fr" sz="2400" b="1" dirty="0"/>
          </a:p>
          <a:p>
            <a:pPr algn="l" rtl="0"/>
            <a:r>
              <a:rPr lang="fr" sz="2400" b="1" i="0" u="none" baseline="0" dirty="0"/>
              <a:t>Politique en matière de lutte contre la </a:t>
            </a:r>
            <a:r>
              <a:rPr lang="fr" sz="2400" b="1" i="0" u="none" baseline="0" dirty="0" smtClean="0"/>
              <a:t>fraude:</a:t>
            </a:r>
            <a:endParaRPr lang="fr" sz="2400" b="1" dirty="0"/>
          </a:p>
          <a:p>
            <a:pPr algn="l" rtl="0"/>
            <a:r>
              <a:rPr lang="fr" b="1" i="0" u="none" baseline="0" dirty="0"/>
              <a:t>Fraude = tout acte ou omission visant à tromper autrui, ou à obtenir un avantage ayant pour conséquence une perte financière pour le CERN ou une atteinte à sa réputation</a:t>
            </a:r>
          </a:p>
          <a:p>
            <a:endParaRPr lang="fr" sz="1050" b="1" dirty="0"/>
          </a:p>
          <a:p>
            <a:pPr algn="l" rtl="0"/>
            <a:r>
              <a:rPr lang="fr" b="1" i="0" u="none" baseline="0" dirty="0"/>
              <a:t>Politique de tolérance zéro</a:t>
            </a:r>
          </a:p>
          <a:p>
            <a:pPr algn="l" rtl="0"/>
            <a:r>
              <a:rPr lang="fr" b="1" i="0" u="none" baseline="0" dirty="0"/>
              <a:t>Procédures d'enquête, dirigées par l'Audit </a:t>
            </a:r>
            <a:r>
              <a:rPr lang="fr" b="1" i="0" u="none" baseline="0" dirty="0" smtClean="0"/>
              <a:t>interne</a:t>
            </a:r>
            <a:endParaRPr lang="fr" b="1" dirty="0"/>
          </a:p>
          <a:p>
            <a:pPr algn="l" rtl="0"/>
            <a:r>
              <a:rPr lang="fr" b="0" i="0" u="none" baseline="0" dirty="0"/>
              <a:t>	</a:t>
            </a:r>
            <a:r>
              <a:rPr lang="fr" b="1" i="0" u="none" baseline="0" dirty="0"/>
              <a:t>- </a:t>
            </a:r>
            <a:r>
              <a:rPr lang="fr" b="1" i="1" dirty="0"/>
              <a:t>S</a:t>
            </a:r>
            <a:r>
              <a:rPr lang="fr" b="1" i="1" u="none" baseline="0" dirty="0" smtClean="0"/>
              <a:t>ignaler </a:t>
            </a:r>
            <a:r>
              <a:rPr lang="fr" b="1" i="1" u="none" baseline="0" dirty="0"/>
              <a:t>de bonne foi tout soupçon de fraude</a:t>
            </a:r>
            <a:endParaRPr lang="fr" b="1" dirty="0"/>
          </a:p>
        </p:txBody>
      </p:sp>
      <p:sp>
        <p:nvSpPr>
          <p:cNvPr id="9" name="Rectangle 8"/>
          <p:cNvSpPr/>
          <p:nvPr/>
        </p:nvSpPr>
        <p:spPr>
          <a:xfrm>
            <a:off x="5102935" y="5714296"/>
            <a:ext cx="3980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fr" b="1" i="0" u="none" baseline="0">
                <a:hlinkClick r:id="rId3"/>
              </a:rPr>
              <a:t>https://cds.cern.ch/record/2007473</a:t>
            </a:r>
            <a:endParaRPr lang="fr" b="1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886323" y="1304014"/>
            <a:ext cx="1876508" cy="795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33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 smtClean="0"/>
              <a:t>Vos</a:t>
            </a:r>
            <a:r>
              <a:rPr lang="en-GB" dirty="0" smtClean="0"/>
              <a:t> contacts </a:t>
            </a:r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dirty="0" err="1" smtClean="0"/>
              <a:t>cas</a:t>
            </a:r>
            <a:r>
              <a:rPr lang="en-GB" dirty="0" smtClean="0"/>
              <a:t> de questions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57200" y="1807451"/>
            <a:ext cx="858202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smtClean="0"/>
              <a:t>Votre secrétaire de département (DAO)</a:t>
            </a:r>
          </a:p>
          <a:p>
            <a:endParaRPr lang="en-US" sz="2800" dirty="0" smtClean="0"/>
          </a:p>
          <a:p>
            <a:r>
              <a:rPr lang="fr-CH" sz="2800" dirty="0" smtClean="0"/>
              <a:t>Et…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smtClean="0">
                <a:solidFill>
                  <a:srgbClr val="00B050"/>
                </a:solidFill>
              </a:rPr>
              <a:t>Utilisateurs/utilisatrices: </a:t>
            </a:r>
            <a:r>
              <a:rPr lang="fr-CH" sz="2800" dirty="0" smtClean="0"/>
              <a:t>Le Users Office</a:t>
            </a:r>
            <a:br>
              <a:rPr lang="fr-CH" sz="2800" dirty="0" smtClean="0"/>
            </a:br>
            <a:r>
              <a:rPr lang="fr-CH" sz="2800" dirty="0" smtClean="0">
                <a:solidFill>
                  <a:srgbClr val="00B050"/>
                </a:solidFill>
              </a:rPr>
              <a:t>Titulaires: </a:t>
            </a:r>
            <a:r>
              <a:rPr lang="fr-CH" sz="2800" dirty="0" smtClean="0"/>
              <a:t>Votre Conseiller-ère en ressources humaines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smtClean="0">
                <a:solidFill>
                  <a:srgbClr val="00B050"/>
                </a:solidFill>
              </a:rPr>
              <a:t>Boursiers/boursières et étudiant-e-s: </a:t>
            </a:r>
            <a:r>
              <a:rPr lang="fr-CH" sz="2800" dirty="0" smtClean="0"/>
              <a:t>Votre coordinateur de programme</a:t>
            </a:r>
            <a:endParaRPr lang="fr-CH" sz="2800" dirty="0"/>
          </a:p>
        </p:txBody>
      </p:sp>
    </p:spTree>
    <p:extLst>
      <p:ext uri="{BB962C8B-B14F-4D97-AF65-F5344CB8AC3E}">
        <p14:creationId xmlns:p14="http://schemas.microsoft.com/office/powerpoint/2010/main" val="308689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536" y="1899436"/>
            <a:ext cx="8195264" cy="375428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-170952" y="233492"/>
            <a:ext cx="9465013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>
                <a:hlinkClick r:id="rId4"/>
              </a:rPr>
              <a:t>http://cern.ch/hr</a:t>
            </a:r>
            <a:r>
              <a:rPr lang="en-US" sz="4400" dirty="0" smtClean="0"/>
              <a:t>: pages web “</a:t>
            </a:r>
            <a:r>
              <a:rPr lang="en-US" sz="4400" dirty="0" err="1" smtClean="0"/>
              <a:t>Rejoindre</a:t>
            </a:r>
            <a:r>
              <a:rPr lang="en-US" sz="4400" dirty="0" smtClean="0"/>
              <a:t> le CERN”</a:t>
            </a:r>
            <a:endParaRPr lang="en-GB" sz="4400" dirty="0"/>
          </a:p>
        </p:txBody>
      </p:sp>
      <p:sp>
        <p:nvSpPr>
          <p:cNvPr id="6" name="Oval 5"/>
          <p:cNvSpPr/>
          <p:nvPr/>
        </p:nvSpPr>
        <p:spPr>
          <a:xfrm>
            <a:off x="4795019" y="2079330"/>
            <a:ext cx="1022121" cy="55347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12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38</a:t>
            </a:fld>
            <a:endParaRPr lang="fr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fr" sz="3200" b="0" i="0" u="none" baseline="0" dirty="0"/>
              <a:t>Ce qu'en disent les Cernois et Cernoises...</a:t>
            </a:r>
            <a:endParaRPr lang="fr" sz="3200" dirty="0"/>
          </a:p>
        </p:txBody>
      </p:sp>
      <p:sp>
        <p:nvSpPr>
          <p:cNvPr id="5" name="Rectangle 4"/>
          <p:cNvSpPr/>
          <p:nvPr/>
        </p:nvSpPr>
        <p:spPr>
          <a:xfrm>
            <a:off x="457200" y="1259952"/>
            <a:ext cx="6592824" cy="4847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" b="0" i="1" u="none" baseline="0" dirty="0"/>
              <a:t>Excellent niveau de satisfaction professionnelle</a:t>
            </a:r>
          </a:p>
          <a:p>
            <a:pPr marL="285750" indent="-285750" algn="l" rtl="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" b="0" i="1" u="none" baseline="0" dirty="0"/>
              <a:t>Personnel passionné </a:t>
            </a:r>
          </a:p>
          <a:p>
            <a:pPr marL="285750" indent="-285750" algn="l" rtl="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" b="0" i="1" u="none" baseline="0" dirty="0"/>
              <a:t>Travail intéressant et créatif, qui permet au personnel </a:t>
            </a:r>
            <a:r>
              <a:rPr lang="fr" b="0" i="1" u="none" baseline="0" dirty="0" smtClean="0"/>
              <a:t>de   se </a:t>
            </a:r>
            <a:r>
              <a:rPr lang="fr" b="0" i="1" u="none" baseline="0" dirty="0"/>
              <a:t>développer </a:t>
            </a:r>
          </a:p>
          <a:p>
            <a:pPr marL="285750" indent="-285750" algn="l" rtl="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" b="0" i="1" u="none" baseline="0" dirty="0"/>
              <a:t>Fierté de participer à la recherche fondamentale en physique des particules </a:t>
            </a:r>
          </a:p>
          <a:p>
            <a:pPr marL="285750" indent="-285750" algn="l" rtl="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" b="0" i="1" u="none" baseline="0" dirty="0"/>
              <a:t>Environnement très plaisant de « campus international » (sauf les bâtiments!) </a:t>
            </a:r>
          </a:p>
          <a:p>
            <a:pPr marL="285750" indent="-285750" algn="l" rtl="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" b="0" i="1" u="none" baseline="0" dirty="0"/>
              <a:t>Collègues hautement qualifiés</a:t>
            </a:r>
          </a:p>
          <a:p>
            <a:pPr marL="285750" indent="-285750" algn="l" rtl="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" b="0" i="1" u="none" baseline="0" dirty="0"/>
              <a:t>Diversité de compétences et de professions</a:t>
            </a:r>
          </a:p>
          <a:p>
            <a:pPr marL="285750" indent="-285750" algn="l" rtl="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" b="0" i="1" u="none" baseline="0" dirty="0"/>
              <a:t>Efficacité et apprentissage continu</a:t>
            </a:r>
          </a:p>
          <a:p>
            <a:pPr marL="285750" indent="-285750" algn="l" rtl="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" b="0" i="1" u="none" baseline="0" dirty="0"/>
              <a:t>Lieu de travail enrichissant par son </a:t>
            </a:r>
            <a:r>
              <a:rPr lang="fr" b="0" i="1" u="none" baseline="0" dirty="0" smtClean="0"/>
              <a:t>caractère          international </a:t>
            </a:r>
            <a:r>
              <a:rPr lang="fr" b="0" i="1" u="none" baseline="0" dirty="0"/>
              <a:t>et multiculturel</a:t>
            </a:r>
            <a:endParaRPr lang="fr" i="1" dirty="0"/>
          </a:p>
        </p:txBody>
      </p:sp>
      <p:pic>
        <p:nvPicPr>
          <p:cNvPr id="9" name="Picture 2" descr="http://mediaarchive.cern.ch/MediaArchive/Photo/Public/1998/9806033/9806033/9806033-A5-at-72-dp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26808" y="1173935"/>
            <a:ext cx="2156864" cy="1368705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6808" y="2800897"/>
            <a:ext cx="2156864" cy="14330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4615" y="4358369"/>
            <a:ext cx="3139847" cy="160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76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-137160" y="373400"/>
            <a:ext cx="94030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000" dirty="0" smtClean="0"/>
              <a:t>Nous espérons que vous profiterez pleinement de votre temps passé au CERN!</a:t>
            </a:r>
            <a:endParaRPr lang="en-GB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176" y="2245746"/>
            <a:ext cx="7315200" cy="3880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7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4</a:t>
            </a:fld>
            <a:endParaRPr lang="fr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fr" b="0" i="0" u="none" baseline="0"/>
              <a:t>Le CERN </a:t>
            </a:r>
            <a:endParaRPr lang="fr" dirty="0"/>
          </a:p>
        </p:txBody>
      </p:sp>
      <p:sp>
        <p:nvSpPr>
          <p:cNvPr id="6" name="TextBox 5"/>
          <p:cNvSpPr txBox="1"/>
          <p:nvPr/>
        </p:nvSpPr>
        <p:spPr>
          <a:xfrm>
            <a:off x="332814" y="1173935"/>
            <a:ext cx="676292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b="0" i="0" u="none" baseline="0" dirty="0"/>
              <a:t>Organisation internationale </a:t>
            </a:r>
            <a:r>
              <a:rPr lang="fr" b="0" i="0" u="none" baseline="0" dirty="0" smtClean="0"/>
              <a:t>intergouvernementale</a:t>
            </a:r>
            <a:endParaRPr lang="fr" b="0" i="0" u="none" baseline="0" dirty="0"/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dirty="0" smtClean="0"/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b="0" i="0" u="none" baseline="0" dirty="0"/>
              <a:t>Composée d'États membres et d'États membres associés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dirty="0"/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b="0" i="0" u="none" baseline="0" dirty="0" smtClean="0"/>
              <a:t>Avec:</a:t>
            </a:r>
            <a:endParaRPr lang="fr" b="0" i="0" u="none" baseline="0" dirty="0"/>
          </a:p>
          <a:p>
            <a:pPr marL="742950" lvl="1" indent="-285750" algn="l" rtl="0">
              <a:buFont typeface="Arial" panose="020B0604020202020204" pitchFamily="34" charset="0"/>
              <a:buChar char="•"/>
            </a:pPr>
            <a:r>
              <a:rPr lang="fr" b="0" i="0" u="none" baseline="0" dirty="0"/>
              <a:t>Ses propres traités</a:t>
            </a:r>
          </a:p>
          <a:p>
            <a:pPr marL="742950" lvl="1" indent="-285750" algn="l" rtl="0">
              <a:buFont typeface="Arial" panose="020B0604020202020204" pitchFamily="34" charset="0"/>
              <a:buChar char="•"/>
            </a:pPr>
            <a:r>
              <a:rPr lang="fr" b="0" i="0" u="none" baseline="0" dirty="0"/>
              <a:t>Ses propres organes</a:t>
            </a:r>
          </a:p>
          <a:p>
            <a:pPr marL="742950" lvl="1" indent="-285750" algn="l" rtl="0">
              <a:buFont typeface="Arial" panose="020B0604020202020204" pitchFamily="34" charset="0"/>
              <a:buChar char="•"/>
            </a:pPr>
            <a:r>
              <a:rPr lang="fr" b="0" i="0" u="none" baseline="0" dirty="0"/>
              <a:t>Sa propre </a:t>
            </a:r>
            <a:r>
              <a:rPr lang="fr" b="0" i="0" u="none" baseline="0" dirty="0" smtClean="0"/>
              <a:t>personnalité</a:t>
            </a:r>
          </a:p>
          <a:p>
            <a:pPr lvl="1" algn="l" rtl="0"/>
            <a:r>
              <a:rPr lang="fr" dirty="0" smtClean="0"/>
              <a:t>    </a:t>
            </a:r>
            <a:r>
              <a:rPr lang="fr" b="0" i="0" u="none" baseline="0" dirty="0" smtClean="0"/>
              <a:t> </a:t>
            </a:r>
            <a:r>
              <a:rPr lang="fr" b="0" i="0" u="none" baseline="0" dirty="0"/>
              <a:t>juridique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dirty="0"/>
          </a:p>
          <a:p>
            <a:endParaRPr lang="f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27" y="4002964"/>
            <a:ext cx="1880740" cy="18495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368" y="2430050"/>
            <a:ext cx="5249208" cy="3522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64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5</a:t>
            </a:fld>
            <a:endParaRPr lang="fr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fr" b="0" i="0" u="none" baseline="0"/>
              <a:t>Le Conseil du CERN</a:t>
            </a:r>
            <a:endParaRPr lang="fr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6959" y="1173935"/>
            <a:ext cx="8627095" cy="43731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89013" algn="l" rtl="0">
              <a:buClr>
                <a:schemeClr val="tx2"/>
              </a:buClr>
              <a:buFont typeface="Wingdings" panose="05000000000000000000" pitchFamily="2" charset="2"/>
              <a:buChar char="q"/>
            </a:pPr>
            <a:r>
              <a:rPr lang="fr" sz="1600" b="0" i="0" u="none" baseline="0" dirty="0" smtClean="0"/>
              <a:t>Composition: </a:t>
            </a:r>
            <a:r>
              <a:rPr lang="fr" sz="1600" b="0" i="0" u="none" baseline="0" dirty="0"/>
              <a:t>chaque État membre </a:t>
            </a:r>
            <a:r>
              <a:rPr lang="fr" sz="1600" b="0" i="0" u="none" baseline="0" dirty="0" smtClean="0"/>
              <a:t>est représenté par </a:t>
            </a:r>
            <a:r>
              <a:rPr lang="fr" sz="1600" b="0" i="0" u="none" baseline="0" dirty="0"/>
              <a:t>deux délégués officiels. </a:t>
            </a:r>
          </a:p>
          <a:p>
            <a:pPr marL="989013">
              <a:buClr>
                <a:schemeClr val="tx2"/>
              </a:buClr>
              <a:buFont typeface="Wingdings" panose="05000000000000000000" pitchFamily="2" charset="2"/>
              <a:buChar char="q"/>
            </a:pPr>
            <a:r>
              <a:rPr lang="fr" sz="1600" b="0" i="0" u="none" baseline="0" dirty="0"/>
              <a:t>Le Conseil définit la politique </a:t>
            </a:r>
            <a:r>
              <a:rPr lang="fr" sz="1600" dirty="0"/>
              <a:t>scientifique, technique et </a:t>
            </a:r>
            <a:r>
              <a:rPr lang="fr" sz="1600" dirty="0" smtClean="0"/>
              <a:t>administrative </a:t>
            </a:r>
            <a:r>
              <a:rPr lang="fr" sz="1600" dirty="0"/>
              <a:t>de </a:t>
            </a:r>
            <a:r>
              <a:rPr lang="fr" sz="1600" b="0" i="0" u="none" baseline="0" dirty="0"/>
              <a:t>l'Organisation </a:t>
            </a:r>
            <a:r>
              <a:rPr lang="fr" sz="1600" b="0" i="0" u="none" baseline="0" dirty="0" smtClean="0"/>
              <a:t>et </a:t>
            </a:r>
            <a:r>
              <a:rPr lang="fr" sz="1600" b="0" i="0" u="none" baseline="0" dirty="0"/>
              <a:t>approuve le programme d'activités.</a:t>
            </a:r>
          </a:p>
          <a:p>
            <a:pPr marL="989013" algn="l" rtl="0">
              <a:buClr>
                <a:schemeClr val="tx2"/>
              </a:buClr>
              <a:buFont typeface="Wingdings" panose="05000000000000000000" pitchFamily="2" charset="2"/>
              <a:buChar char="q"/>
            </a:pPr>
            <a:r>
              <a:rPr lang="fr" sz="1600" b="0" i="0" u="none" baseline="0" dirty="0"/>
              <a:t>Il nomme le </a:t>
            </a:r>
            <a:r>
              <a:rPr lang="fr" sz="1600" b="0" i="0" u="none" baseline="0" dirty="0" smtClean="0"/>
              <a:t>directeur </a:t>
            </a:r>
            <a:r>
              <a:rPr lang="fr" sz="1600" b="0" i="0" u="none" baseline="0" dirty="0"/>
              <a:t>général, qui à son tour rend compte au </a:t>
            </a:r>
            <a:r>
              <a:rPr lang="fr" sz="1600" b="0" i="0" u="none" baseline="0" dirty="0" smtClean="0"/>
              <a:t>Conseil. </a:t>
            </a:r>
            <a:endParaRPr lang="fr" sz="1600" b="0" i="0" u="none" baseline="0" dirty="0"/>
          </a:p>
          <a:p>
            <a:pPr marL="989013" algn="l" rtl="0">
              <a:buClr>
                <a:schemeClr val="tx2"/>
              </a:buClr>
              <a:buFont typeface="Wingdings" panose="05000000000000000000" pitchFamily="2" charset="2"/>
              <a:buChar char="q"/>
            </a:pPr>
            <a:r>
              <a:rPr lang="fr" sz="1600" b="0" i="0" u="none" baseline="0" dirty="0" smtClean="0"/>
              <a:t>Présidente </a:t>
            </a:r>
            <a:r>
              <a:rPr lang="fr" sz="1600" b="0" i="0" u="none" baseline="0" dirty="0"/>
              <a:t>du </a:t>
            </a:r>
            <a:r>
              <a:rPr lang="fr" sz="1600" b="0" i="0" u="none" baseline="0" dirty="0" smtClean="0"/>
              <a:t>Conseil: Ursula</a:t>
            </a:r>
            <a:r>
              <a:rPr lang="fr" sz="1600" b="0" i="0" u="none" dirty="0" smtClean="0"/>
              <a:t> Bassler</a:t>
            </a:r>
            <a:endParaRPr lang="fr" sz="1600" b="0" i="0" u="none" baseline="0" dirty="0"/>
          </a:p>
          <a:p>
            <a:pPr lvl="1" algn="l" rtl="0">
              <a:buFont typeface="Wingdings" pitchFamily="2" charset="2"/>
              <a:buChar char="§"/>
            </a:pPr>
            <a:endParaRPr lang="fr" sz="1050" dirty="0" smtClean="0"/>
          </a:p>
          <a:p>
            <a:pPr lvl="1" algn="l" rtl="0">
              <a:buFont typeface="Arial"/>
              <a:buNone/>
            </a:pPr>
            <a:endParaRPr lang="fr" sz="1050" dirty="0" smtClean="0"/>
          </a:p>
          <a:p>
            <a:pPr marL="342900" lvl="1" indent="-342900" algn="l" rtl="0">
              <a:buFont typeface="Arial"/>
              <a:buNone/>
            </a:pPr>
            <a:endParaRPr lang="fr" sz="1400" dirty="0" smtClean="0">
              <a:solidFill>
                <a:schemeClr val="accent2"/>
              </a:solidFill>
            </a:endParaRPr>
          </a:p>
          <a:p>
            <a:endParaRPr lang="fr" sz="2000" b="1" dirty="0" smtClean="0">
              <a:solidFill>
                <a:schemeClr val="accent2"/>
              </a:solidFill>
            </a:endParaRPr>
          </a:p>
          <a:p>
            <a:pPr lvl="1" algn="l" rtl="0">
              <a:buFont typeface="Arial"/>
              <a:buNone/>
            </a:pPr>
            <a:endParaRPr lang="fr" sz="1400" dirty="0" smtClean="0">
              <a:solidFill>
                <a:schemeClr val="accent2"/>
              </a:solidFill>
            </a:endParaRPr>
          </a:p>
          <a:p>
            <a:pPr lvl="1" algn="l" rtl="0">
              <a:buFont typeface="Wingdings" pitchFamily="2" charset="2"/>
              <a:buChar char="§"/>
            </a:pPr>
            <a:endParaRPr lang="fr" sz="1400" dirty="0">
              <a:solidFill>
                <a:schemeClr val="accent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7318" y="3750985"/>
            <a:ext cx="2976654" cy="196141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916167" y="5838540"/>
            <a:ext cx="32239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fr" b="0" i="0" u="none" baseline="0"/>
              <a:t>https://council.web.cern.ch/fr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7746" y="2897022"/>
            <a:ext cx="3387630" cy="2474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84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6</a:t>
            </a:fld>
            <a:endParaRPr lang="fr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fr" b="0" i="0" u="none" baseline="0" dirty="0"/>
              <a:t>Organes subsidiaires</a:t>
            </a:r>
          </a:p>
          <a:p>
            <a:pPr algn="l" rtl="0"/>
            <a:r>
              <a:rPr lang="fr" b="0" i="0" u="none" baseline="0" dirty="0"/>
              <a:t>du CERN</a:t>
            </a:r>
            <a:endParaRPr lang="fr" dirty="0"/>
          </a:p>
        </p:txBody>
      </p:sp>
      <p:sp>
        <p:nvSpPr>
          <p:cNvPr id="9" name="Rectangle 8"/>
          <p:cNvSpPr/>
          <p:nvPr/>
        </p:nvSpPr>
        <p:spPr>
          <a:xfrm>
            <a:off x="340678" y="864919"/>
            <a:ext cx="8459897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fr" sz="2800" b="1" dirty="0"/>
              <a:t/>
            </a:r>
            <a:br>
              <a:rPr lang="fr" sz="2800" b="1" dirty="0"/>
            </a:br>
            <a:endParaRPr lang="fr" sz="2800" b="1" dirty="0"/>
          </a:p>
          <a:p>
            <a:pPr marL="742950" lvl="1" indent="-285750" algn="l" rtl="0">
              <a:buFont typeface="Wingdings" panose="05000000000000000000" pitchFamily="2" charset="2"/>
              <a:buChar char="q"/>
            </a:pPr>
            <a:r>
              <a:rPr lang="fr" sz="1700" b="0" i="0" u="none" baseline="0" dirty="0"/>
              <a:t>Comité des finances (FC)</a:t>
            </a:r>
          </a:p>
          <a:p>
            <a:pPr marL="1200150" lvl="2" indent="-285750" algn="l" rtl="0">
              <a:buFont typeface="Wingdings" panose="05000000000000000000" pitchFamily="2" charset="2"/>
              <a:buChar char="q"/>
            </a:pPr>
            <a:r>
              <a:rPr lang="fr" sz="1700" b="0" i="1" u="none" baseline="0" dirty="0" smtClean="0"/>
              <a:t>Donne </a:t>
            </a:r>
            <a:r>
              <a:rPr lang="fr" sz="1700" b="0" i="1" u="none" baseline="0" dirty="0"/>
              <a:t>des avis au Conseil sur les </a:t>
            </a:r>
            <a:r>
              <a:rPr lang="fr" sz="1700" b="0" i="1" u="none" baseline="0" dirty="0" smtClean="0"/>
              <a:t>questions financières relatives </a:t>
            </a:r>
            <a:r>
              <a:rPr lang="fr" sz="1700" b="0" i="1" u="none" baseline="0" dirty="0"/>
              <a:t>au fonctionnement de l'Organisation</a:t>
            </a:r>
            <a:r>
              <a:rPr lang="fr" sz="1700" b="0" i="0" u="none" baseline="0" dirty="0"/>
              <a:t> </a:t>
            </a:r>
            <a:r>
              <a:rPr lang="fr" sz="1700" dirty="0"/>
              <a:t/>
            </a:r>
            <a:br>
              <a:rPr lang="fr" sz="1700" dirty="0"/>
            </a:br>
            <a:endParaRPr lang="fr" sz="1400" dirty="0"/>
          </a:p>
          <a:p>
            <a:pPr marL="742950" lvl="1" indent="-285750" algn="l" rtl="0">
              <a:buFont typeface="Wingdings" panose="05000000000000000000" pitchFamily="2" charset="2"/>
              <a:buChar char="q"/>
            </a:pPr>
            <a:r>
              <a:rPr lang="fr" sz="1700" b="0" i="0" u="none" baseline="0" dirty="0"/>
              <a:t>Comité des directives scientifiques (SPC)</a:t>
            </a:r>
          </a:p>
          <a:p>
            <a:pPr marL="1200150" lvl="2" indent="-285750">
              <a:buFont typeface="Wingdings" panose="05000000000000000000" pitchFamily="2" charset="2"/>
              <a:buChar char="q"/>
            </a:pPr>
            <a:r>
              <a:rPr lang="fr" sz="1700" b="0" i="1" u="none" baseline="0" dirty="0" smtClean="0"/>
              <a:t>Donne </a:t>
            </a:r>
            <a:r>
              <a:rPr lang="fr" sz="1700" b="0" i="1" u="none" baseline="0" dirty="0"/>
              <a:t>des avis au Conseil sur les </a:t>
            </a:r>
            <a:r>
              <a:rPr lang="fr" sz="1700" i="1" dirty="0"/>
              <a:t>questions </a:t>
            </a:r>
            <a:r>
              <a:rPr lang="fr" sz="1700" b="0" i="1" u="none" baseline="0" dirty="0"/>
              <a:t>scientifiques </a:t>
            </a:r>
            <a:r>
              <a:rPr lang="fr" sz="1700" b="0" i="1" u="none" baseline="0" dirty="0" smtClean="0"/>
              <a:t>relatives </a:t>
            </a:r>
            <a:r>
              <a:rPr lang="fr" sz="1700" b="0" i="1" u="none" baseline="0" dirty="0"/>
              <a:t>à l'Organisation</a:t>
            </a:r>
            <a:r>
              <a:rPr lang="fr" sz="1700" i="1" dirty="0"/>
              <a:t/>
            </a:r>
            <a:br>
              <a:rPr lang="fr" sz="1700" i="1" dirty="0"/>
            </a:br>
            <a:endParaRPr lang="fr" sz="1400" dirty="0"/>
          </a:p>
          <a:p>
            <a:pPr marL="742950" lvl="1" indent="-285750" algn="l" rtl="0">
              <a:buFont typeface="Wingdings" panose="05000000000000000000" pitchFamily="2" charset="2"/>
              <a:buChar char="q"/>
            </a:pPr>
            <a:r>
              <a:rPr lang="fr" sz="1700" b="0" i="0" u="none" baseline="0" dirty="0"/>
              <a:t>Forum tripartite sur les conditions d’emploi (TREF)</a:t>
            </a:r>
          </a:p>
          <a:p>
            <a:pPr marL="1200150" lvl="2" indent="-285750" algn="l" rtl="0">
              <a:buFont typeface="Wingdings" panose="05000000000000000000" pitchFamily="2" charset="2"/>
              <a:buChar char="q"/>
            </a:pPr>
            <a:r>
              <a:rPr lang="en-US" sz="1700" b="0" i="1" u="none" baseline="0" dirty="0" smtClean="0"/>
              <a:t>É</a:t>
            </a:r>
            <a:r>
              <a:rPr lang="fr" sz="1700" b="0" i="1" u="none" baseline="0" dirty="0" smtClean="0"/>
              <a:t>tudie les questions relatives à </a:t>
            </a:r>
            <a:r>
              <a:rPr lang="fr" sz="1700" b="0" i="1" u="none" baseline="0" dirty="0"/>
              <a:t>la rémunération et </a:t>
            </a:r>
            <a:r>
              <a:rPr lang="fr" sz="1700" b="0" i="1" u="none" baseline="0" dirty="0" smtClean="0"/>
              <a:t>aux </a:t>
            </a:r>
            <a:r>
              <a:rPr lang="fr" sz="1700" b="0" i="1" u="none" baseline="0" dirty="0"/>
              <a:t>conditions d'emploi au CERN</a:t>
            </a:r>
            <a:r>
              <a:rPr lang="fr" sz="1700" i="1" dirty="0"/>
              <a:t/>
            </a:r>
            <a:br>
              <a:rPr lang="fr" sz="1700" i="1" dirty="0"/>
            </a:br>
            <a:endParaRPr lang="fr" sz="1400" i="1" dirty="0"/>
          </a:p>
          <a:p>
            <a:pPr marL="742950" lvl="1" indent="-285750" algn="l" rtl="0">
              <a:buFont typeface="Wingdings" panose="05000000000000000000" pitchFamily="2" charset="2"/>
              <a:buChar char="q"/>
            </a:pPr>
            <a:r>
              <a:rPr lang="fr" sz="1700" b="0" i="0" u="none" baseline="0" dirty="0"/>
              <a:t>Conseil d'administration de la Caisse de pensions (PFGB)</a:t>
            </a:r>
          </a:p>
          <a:p>
            <a:pPr marL="1200150" lvl="2" indent="-285750" algn="l" rtl="0">
              <a:buFont typeface="Wingdings" panose="05000000000000000000" pitchFamily="2" charset="2"/>
              <a:buChar char="q"/>
            </a:pPr>
            <a:r>
              <a:rPr lang="fr" sz="1700" b="0" i="1" u="none" baseline="0" dirty="0" smtClean="0"/>
              <a:t>Donne </a:t>
            </a:r>
            <a:r>
              <a:rPr lang="fr" sz="1700" b="0" i="1" u="none" baseline="0" dirty="0"/>
              <a:t>des avis au Conseil sur les questions relatives à la Caisse de pensions</a:t>
            </a:r>
            <a:r>
              <a:rPr lang="fr" sz="1700" i="1" dirty="0"/>
              <a:t/>
            </a:r>
            <a:br>
              <a:rPr lang="fr" sz="1700" i="1" dirty="0"/>
            </a:br>
            <a:endParaRPr lang="fr" sz="1400" i="1" dirty="0"/>
          </a:p>
          <a:p>
            <a:pPr marL="742950" lvl="1" indent="-285750" algn="l" rtl="0">
              <a:buFont typeface="Wingdings" panose="05000000000000000000" pitchFamily="2" charset="2"/>
              <a:buChar char="q"/>
            </a:pPr>
            <a:r>
              <a:rPr lang="fr" sz="1700" b="0" i="0" u="none" baseline="0" dirty="0"/>
              <a:t>Comité d'audit (AC)</a:t>
            </a:r>
            <a:endParaRPr lang="fr" sz="1700" dirty="0"/>
          </a:p>
        </p:txBody>
      </p:sp>
      <p:sp>
        <p:nvSpPr>
          <p:cNvPr id="10" name="Rectangle 9"/>
          <p:cNvSpPr/>
          <p:nvPr/>
        </p:nvSpPr>
        <p:spPr>
          <a:xfrm>
            <a:off x="5916167" y="5838540"/>
            <a:ext cx="32239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fr" b="0" i="0" u="none" baseline="0"/>
              <a:t>https://council.web.cern.ch/fr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0805" y="108332"/>
            <a:ext cx="2819200" cy="190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01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275749" y="133410"/>
            <a:ext cx="8686800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Le personnel du CERN</a:t>
            </a: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685381595"/>
              </p:ext>
            </p:extLst>
          </p:nvPr>
        </p:nvGraphicFramePr>
        <p:xfrm>
          <a:off x="275749" y="904352"/>
          <a:ext cx="8686799" cy="56672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12048" y="1243927"/>
            <a:ext cx="2157411" cy="1677287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3646252" y="2257037"/>
            <a:ext cx="1433748" cy="912883"/>
          </a:xfrm>
          <a:prstGeom prst="roundRect">
            <a:avLst>
              <a:gd name="adj" fmla="val 10000"/>
            </a:avLst>
          </a:prstGeom>
          <a:blipFill rotWithShape="0">
            <a:blip r:embed="rId9"/>
            <a:stretch>
              <a:fillRect/>
            </a:stretch>
          </a:blipFill>
        </p:spPr>
        <p:style>
          <a:lnRef idx="1">
            <a:schemeClr val="dk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49" y="1000621"/>
            <a:ext cx="2880889" cy="192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6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85E2B32-7436-4455-8CD3-4C0955A427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C85E2B32-7436-4455-8CD3-4C0955A427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6185779-65DA-4404-89DB-725003DF6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graphicEl>
                                              <a:dgm id="{C6185779-65DA-4404-89DB-725003DF67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60667A7-D8AB-408B-9436-7C95E55313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960667A7-D8AB-408B-9436-7C95E55313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C833803-9D50-4D0E-B932-1335A53860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graphicEl>
                                              <a:dgm id="{8C833803-9D50-4D0E-B932-1335A53860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1B1D460-51F2-455A-A001-EB8828A23D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graphicEl>
                                              <a:dgm id="{21B1D460-51F2-455A-A001-EB8828A23D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EA6A9E0-6B1A-42C0-885A-653718035E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graphicEl>
                                              <a:dgm id="{FEA6A9E0-6B1A-42C0-885A-653718035E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94F68AD-B1ED-4CE1-A475-345B82C32E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dgm id="{394F68AD-B1ED-4CE1-A475-345B82C32E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6DB5CD8-9F80-4471-8BED-4792ED37FF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graphicEl>
                                              <a:dgm id="{46DB5CD8-9F80-4471-8BED-4792ED37FF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7984E89-92C9-4D11-8927-F3A20B46CB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graphicEl>
                                              <a:dgm id="{B7984E89-92C9-4D11-8927-F3A20B46CB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E1CA32B-E98F-423A-A7C8-31016BEA9F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graphicEl>
                                              <a:dgm id="{8E1CA32B-E98F-423A-A7C8-31016BEA9F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69DFEF1-6B78-42BE-A5A4-934D51352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graphicEl>
                                              <a:dgm id="{369DFEF1-6B78-42BE-A5A4-934D51352D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1729EB6-0505-40AC-9007-DDBBA24951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graphicEl>
                                              <a:dgm id="{B1729EB6-0505-40AC-9007-DDBBA24951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6EF4514-4CC0-4645-9111-8E9E719C83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dgm id="{06EF4514-4CC0-4645-9111-8E9E719C83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97443B0-8C57-4425-BDF8-7311D65F0F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>
                                            <p:graphicEl>
                                              <a:dgm id="{497443B0-8C57-4425-BDF8-7311D65F0F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03673D2-256E-4297-86E2-BA8795CB52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>
                                            <p:graphicEl>
                                              <a:dgm id="{403673D2-256E-4297-86E2-BA8795CB52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71FF5CF-4244-400B-B5AA-8B2956E177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>
                                            <p:graphicEl>
                                              <a:dgm id="{971FF5CF-4244-400B-B5AA-8B2956E177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A3E3C0D-54B6-44AD-990E-BC270AE1F7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>
                                            <p:graphicEl>
                                              <a:dgm id="{AA3E3C0D-54B6-44AD-990E-BC270AE1F7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65E7B30-7C1D-4C76-A8ED-E7E059F9B9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graphicEl>
                                              <a:dgm id="{065E7B30-7C1D-4C76-A8ED-E7E059F9B9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0434E90-DACF-4DF3-86CA-806FA3F4AA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>
                                            <p:graphicEl>
                                              <a:dgm id="{10434E90-DACF-4DF3-86CA-806FA3F4AA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5C3175C-E125-4D86-A747-5AE8BF0BC1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">
                                            <p:graphicEl>
                                              <a:dgm id="{55C3175C-E125-4D86-A747-5AE8BF0BC1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402299F-197D-4511-A9A2-F07D0B43AA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">
                                            <p:graphicEl>
                                              <a:dgm id="{2402299F-197D-4511-A9A2-F07D0B43AA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ECCBDA0-A76F-4FD2-97A8-01ABA81F5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">
                                            <p:graphicEl>
                                              <a:dgm id="{FECCBDA0-A76F-4FD2-97A8-01ABA81F59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6F1566C-E50F-4F49-9226-3BC1956191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>
                                            <p:graphicEl>
                                              <a:dgm id="{C6F1566C-E50F-4F49-9226-3BC1956191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lvlAtOnc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La structure du CERN</a:t>
            </a:r>
            <a:endParaRPr lang="en-GB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715183033"/>
              </p:ext>
            </p:extLst>
          </p:nvPr>
        </p:nvGraphicFramePr>
        <p:xfrm>
          <a:off x="457201" y="1173935"/>
          <a:ext cx="8112368" cy="47931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3795405" y="2007195"/>
            <a:ext cx="1358939" cy="4099689"/>
            <a:chOff x="3744686" y="1141277"/>
            <a:chExt cx="1491344" cy="4965608"/>
          </a:xfrm>
        </p:grpSpPr>
        <p:sp>
          <p:nvSpPr>
            <p:cNvPr id="12" name="Rectangle 11"/>
            <p:cNvSpPr/>
            <p:nvPr/>
          </p:nvSpPr>
          <p:spPr>
            <a:xfrm>
              <a:off x="3744686" y="1141277"/>
              <a:ext cx="1491344" cy="4965608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766740" y="5639476"/>
              <a:ext cx="1431458" cy="3827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SECTEURS</a:t>
              </a:r>
              <a:endParaRPr lang="en-GB" sz="16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14260" y="1119505"/>
            <a:ext cx="1159144" cy="5009148"/>
            <a:chOff x="5214260" y="1119505"/>
            <a:chExt cx="1219198" cy="4987380"/>
          </a:xfrm>
        </p:grpSpPr>
        <p:sp>
          <p:nvSpPr>
            <p:cNvPr id="15" name="Rectangle 14"/>
            <p:cNvSpPr/>
            <p:nvPr/>
          </p:nvSpPr>
          <p:spPr>
            <a:xfrm>
              <a:off x="5214260" y="1119505"/>
              <a:ext cx="1219198" cy="4987380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243311" y="1170077"/>
              <a:ext cx="1175657" cy="3827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DEPTS</a:t>
              </a:r>
              <a:endParaRPr lang="en-GB" sz="16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487889" y="1119505"/>
            <a:ext cx="461665" cy="4998266"/>
            <a:chOff x="6487889" y="1119505"/>
            <a:chExt cx="461665" cy="4998266"/>
          </a:xfrm>
        </p:grpSpPr>
        <p:sp>
          <p:nvSpPr>
            <p:cNvPr id="19" name="Rectangle 18"/>
            <p:cNvSpPr/>
            <p:nvPr/>
          </p:nvSpPr>
          <p:spPr>
            <a:xfrm>
              <a:off x="6487889" y="1119505"/>
              <a:ext cx="461665" cy="4998266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 rot="16200000">
              <a:off x="6096483" y="3225372"/>
              <a:ext cx="1243686" cy="3827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GROUPES</a:t>
              </a:r>
              <a:endParaRPr lang="en-GB" sz="16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043060" y="1119505"/>
            <a:ext cx="461665" cy="4990098"/>
            <a:chOff x="7043060" y="1130387"/>
            <a:chExt cx="461665" cy="4998266"/>
          </a:xfrm>
        </p:grpSpPr>
        <p:sp>
          <p:nvSpPr>
            <p:cNvPr id="22" name="Rectangle 21"/>
            <p:cNvSpPr/>
            <p:nvPr/>
          </p:nvSpPr>
          <p:spPr>
            <a:xfrm>
              <a:off x="7043060" y="1130387"/>
              <a:ext cx="461665" cy="4998266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 rot="16200000">
              <a:off x="6611204" y="3259399"/>
              <a:ext cx="1284489" cy="3827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SECTIONS</a:t>
              </a:r>
              <a:endParaRPr lang="en-GB" sz="1600" dirty="0"/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0743" y="2558572"/>
            <a:ext cx="1813223" cy="17843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981870" y="1170298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58888" lvl="1">
              <a:buClr>
                <a:schemeClr val="tx2"/>
              </a:buClr>
            </a:pPr>
            <a:r>
              <a:rPr lang="fr-CH" sz="1600" dirty="0" smtClean="0"/>
              <a:t>Le DG </a:t>
            </a:r>
            <a:r>
              <a:rPr lang="fr-CH" sz="1600" dirty="0"/>
              <a:t>est nommé </a:t>
            </a:r>
            <a:r>
              <a:rPr lang="fr-CH" sz="1600" dirty="0" smtClean="0"/>
              <a:t>par le Conseil et tient le rôle de CEO et représentant légal de l’organisation (pour 5 ans)</a:t>
            </a:r>
            <a:endParaRPr lang="fr-CH" sz="1600" dirty="0"/>
          </a:p>
        </p:txBody>
      </p:sp>
      <p:grpSp>
        <p:nvGrpSpPr>
          <p:cNvPr id="25" name="Group 24"/>
          <p:cNvGrpSpPr/>
          <p:nvPr/>
        </p:nvGrpSpPr>
        <p:grpSpPr>
          <a:xfrm>
            <a:off x="7915276" y="1119504"/>
            <a:ext cx="597144" cy="4998267"/>
            <a:chOff x="7043061" y="1130387"/>
            <a:chExt cx="461665" cy="4998266"/>
          </a:xfrm>
        </p:grpSpPr>
        <p:sp>
          <p:nvSpPr>
            <p:cNvPr id="26" name="Rectangle 25"/>
            <p:cNvSpPr/>
            <p:nvPr/>
          </p:nvSpPr>
          <p:spPr>
            <a:xfrm>
              <a:off x="7043061" y="1130387"/>
              <a:ext cx="461665" cy="499826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 rot="16200000">
              <a:off x="6329763" y="3267854"/>
              <a:ext cx="1885472" cy="38272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solidFill>
                    <a:schemeClr val="tx1"/>
                  </a:solidFill>
                </a:rPr>
                <a:t>EXPERIENCES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562487" y="1119505"/>
            <a:ext cx="424195" cy="5009148"/>
            <a:chOff x="7043060" y="1130387"/>
            <a:chExt cx="461665" cy="4998266"/>
          </a:xfrm>
        </p:grpSpPr>
        <p:sp>
          <p:nvSpPr>
            <p:cNvPr id="29" name="Rectangle 28"/>
            <p:cNvSpPr/>
            <p:nvPr/>
          </p:nvSpPr>
          <p:spPr>
            <a:xfrm>
              <a:off x="7043060" y="1130387"/>
              <a:ext cx="461665" cy="4998266"/>
            </a:xfrm>
            <a:prstGeom prst="rect">
              <a:avLst/>
            </a:prstGeom>
            <a:noFill/>
            <a:ln w="28575">
              <a:solidFill>
                <a:srgbClr val="10428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 rot="16200000">
              <a:off x="6329763" y="3267854"/>
              <a:ext cx="1885472" cy="382722"/>
            </a:xfrm>
            <a:prstGeom prst="rect">
              <a:avLst/>
            </a:prstGeom>
            <a:ln>
              <a:solidFill>
                <a:srgbClr val="10428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solidFill>
                    <a:schemeClr val="tx1"/>
                  </a:solidFill>
                </a:rPr>
                <a:t>TEAMS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8965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0FE1676-977A-4E35-9AA2-BC12EAEB91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dgm id="{10FE1676-977A-4E35-9AA2-BC12EAEB91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DA3ACC9-854A-4200-877C-1696D252B2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graphicEl>
                                              <a:dgm id="{DDA3ACC9-854A-4200-877C-1696D252B2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4B03362-ACF8-45BB-8887-D703B8733C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graphicEl>
                                              <a:dgm id="{44B03362-ACF8-45BB-8887-D703B8733C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63C7A3-9852-40B8-B152-5124308CC8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graphicEl>
                                              <a:dgm id="{5F63C7A3-9852-40B8-B152-5124308CC8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84B9374-9C11-4493-B7BA-C48506021C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graphicEl>
                                              <a:dgm id="{484B9374-9C11-4493-B7BA-C48506021C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ECE0F5E-0015-4DEC-9884-83258585A6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graphicEl>
                                              <a:dgm id="{1ECE0F5E-0015-4DEC-9884-83258585A6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CEDF473-C856-4174-A525-0378745104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graphicEl>
                                              <a:dgm id="{6CEDF473-C856-4174-A525-0378745104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D307A3E-B83F-400E-A203-635FE51EFB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graphicEl>
                                              <a:dgm id="{9D307A3E-B83F-400E-A203-635FE51EFB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1DEBE3B-4F93-4FB2-AF89-98705EADE6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graphicEl>
                                              <a:dgm id="{F1DEBE3B-4F93-4FB2-AF89-98705EADE6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E85C185-96AB-427E-9FC0-5D67EC399A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graphicEl>
                                              <a:dgm id="{EE85C185-96AB-427E-9FC0-5D67EC399A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CD76DE1-CA9C-4B77-8F35-EEAE732994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>
                                            <p:graphicEl>
                                              <a:dgm id="{8CD76DE1-CA9C-4B77-8F35-EEAE732994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E67F190-054A-4BC0-8EC4-BECFCF1A31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graphicEl>
                                              <a:dgm id="{4E67F190-054A-4BC0-8EC4-BECFCF1A31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C092F4E-C5ED-4EDB-BB8D-27C230E440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>
                                            <p:graphicEl>
                                              <a:dgm id="{7C092F4E-C5ED-4EDB-BB8D-27C230E440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5103907-1569-49CC-8686-D5FE9C2E29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>
                                            <p:graphicEl>
                                              <a:dgm id="{55103907-1569-49CC-8686-D5FE9C2E29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FEDE243-D173-41C0-ACD8-769B94FA17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>
                                            <p:graphicEl>
                                              <a:dgm id="{2FEDE243-D173-41C0-ACD8-769B94FA17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8480214-45F5-48EC-940E-E9A7141D4B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">
                                            <p:graphicEl>
                                              <a:dgm id="{A8480214-45F5-48EC-940E-E9A7141D4B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CB206D8-E058-4E79-B3FA-06025D9717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">
                                            <p:graphicEl>
                                              <a:dgm id="{9CB206D8-E058-4E79-B3FA-06025D9717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42ABE51-8114-43A8-9818-866BEA64B5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">
                                            <p:graphicEl>
                                              <a:dgm id="{D42ABE51-8114-43A8-9818-866BEA64B5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2B6FC77-ABFC-47A9-83AF-27B0C01A16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">
                                            <p:graphicEl>
                                              <a:dgm id="{52B6FC77-ABFC-47A9-83AF-27B0C01A16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6095ECD-AB19-46DE-9170-11BA4D4764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">
                                            <p:graphicEl>
                                              <a:dgm id="{56095ECD-AB19-46DE-9170-11BA4D4764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5C9169E-5953-41DA-863B-E84AAE0125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">
                                            <p:graphicEl>
                                              <a:dgm id="{75C9169E-5953-41DA-863B-E84AAE0125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D8ECC75-0D19-4478-911F-8F0557A001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">
                                            <p:graphicEl>
                                              <a:dgm id="{ED8ECC75-0D19-4478-911F-8F0557A001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6167359-2B22-4AE6-95BB-7B2D663875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">
                                            <p:graphicEl>
                                              <a:dgm id="{B6167359-2B22-4AE6-95BB-7B2D663875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702C190-9EB1-486C-9E65-A8186C4AF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">
                                            <p:graphicEl>
                                              <a:dgm id="{A702C190-9EB1-486C-9E65-A8186C4AFD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A8AFA7F-90B8-4DE6-9E8A-76ED9D1B04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">
                                            <p:graphicEl>
                                              <a:dgm id="{1A8AFA7F-90B8-4DE6-9E8A-76ED9D1B04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4081C1E-1B93-42BD-A984-6BDCC4AA32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">
                                            <p:graphicEl>
                                              <a:dgm id="{E4081C1E-1B93-42BD-A984-6BDCC4AA32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1527828-2C4B-463D-8B95-B52A4369F5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">
                                            <p:graphicEl>
                                              <a:dgm id="{41527828-2C4B-463D-8B95-B52A4369F5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49A91BE-ADFA-40D1-B8BB-A5B68C0697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">
                                            <p:graphicEl>
                                              <a:dgm id="{C49A91BE-ADFA-40D1-B8BB-A5B68C0697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69337B5-2036-49A1-9661-0CC3D3DD14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">
                                            <p:graphicEl>
                                              <a:dgm id="{069337B5-2036-49A1-9661-0CC3D3DD14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3DD417B-B2F3-4518-9FD5-A84E189A3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">
                                            <p:graphicEl>
                                              <a:dgm id="{C3DD417B-B2F3-4518-9FD5-A84E189A3D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4D09FAC-A0A6-47B4-A8BA-1B88A4F12C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">
                                            <p:graphicEl>
                                              <a:dgm id="{24D09FAC-A0A6-47B4-A8BA-1B88A4F12C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4425A0D-6D2C-482F-A49F-DB6D3099DF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">
                                            <p:graphicEl>
                                              <a:dgm id="{14425A0D-6D2C-482F-A49F-DB6D3099DF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02ECC83-EC90-4AFC-87C7-572F5803AB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">
                                            <p:graphicEl>
                                              <a:dgm id="{002ECC83-EC90-4AFC-87C7-572F5803AB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lvlAtOnc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988" y="164980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err="1" smtClean="0"/>
              <a:t>Qu’est</a:t>
            </a:r>
            <a:r>
              <a:rPr lang="en-GB" sz="4000" dirty="0" smtClean="0"/>
              <a:t> </a:t>
            </a:r>
            <a:r>
              <a:rPr lang="en-GB" sz="4000" dirty="0" err="1" smtClean="0"/>
              <a:t>ce</a:t>
            </a:r>
            <a:r>
              <a:rPr lang="en-GB" sz="4000" dirty="0" smtClean="0"/>
              <a:t> </a:t>
            </a:r>
            <a:r>
              <a:rPr lang="en-GB" sz="4000" dirty="0" err="1" smtClean="0"/>
              <a:t>qu’un</a:t>
            </a:r>
            <a:r>
              <a:rPr lang="en-GB" sz="4000" dirty="0" smtClean="0"/>
              <a:t> “Team?”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9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226543" y="3914056"/>
            <a:ext cx="3942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>
                <a:solidFill>
                  <a:schemeClr val="bg1"/>
                </a:solidFill>
              </a:rPr>
              <a:t>Deputy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074004" y="2515333"/>
            <a:ext cx="2891228" cy="3427640"/>
          </a:xfrm>
          <a:prstGeom prst="rect">
            <a:avLst/>
          </a:prstGeom>
          <a:noFill/>
          <a:ln w="38100">
            <a:solidFill>
              <a:srgbClr val="B705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74004" y="3962360"/>
            <a:ext cx="1049299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50" b="1" dirty="0">
                <a:solidFill>
                  <a:srgbClr val="B7057F"/>
                </a:solidFill>
              </a:rPr>
              <a:t>TEAM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3986463" y="3504315"/>
            <a:ext cx="2026548" cy="13423"/>
          </a:xfrm>
          <a:prstGeom prst="straightConnector1">
            <a:avLst/>
          </a:prstGeom>
          <a:ln w="28575">
            <a:solidFill>
              <a:srgbClr val="0861C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4201267" y="2952701"/>
            <a:ext cx="1585103" cy="468260"/>
          </a:xfrm>
          <a:prstGeom prst="rect">
            <a:avLst/>
          </a:prstGeom>
          <a:ln>
            <a:solidFill>
              <a:srgbClr val="0861C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350" dirty="0" smtClean="0">
                <a:solidFill>
                  <a:schemeClr val="tx1"/>
                </a:solidFill>
              </a:rPr>
              <a:t>Affilié à un institut</a:t>
            </a:r>
            <a:endParaRPr lang="fr-CH" sz="1350" dirty="0">
              <a:solidFill>
                <a:schemeClr val="tx1"/>
              </a:solidFill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6023135" y="2864135"/>
            <a:ext cx="1647617" cy="2957995"/>
            <a:chOff x="7914331" y="1863046"/>
            <a:chExt cx="2196823" cy="3943993"/>
          </a:xfrm>
        </p:grpSpPr>
        <p:grpSp>
          <p:nvGrpSpPr>
            <p:cNvPr id="18" name="Group 17"/>
            <p:cNvGrpSpPr/>
            <p:nvPr/>
          </p:nvGrpSpPr>
          <p:grpSpPr>
            <a:xfrm>
              <a:off x="7914331" y="1863046"/>
              <a:ext cx="2196823" cy="2788991"/>
              <a:chOff x="6131929" y="1734841"/>
              <a:chExt cx="2318231" cy="2859959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6131929" y="1734841"/>
                <a:ext cx="2318231" cy="1919804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350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3"/>
              <a:srcRect t="1" r="13610" b="8074"/>
              <a:stretch/>
            </p:blipFill>
            <p:spPr>
              <a:xfrm>
                <a:off x="6269021" y="4287717"/>
                <a:ext cx="1960129" cy="307083"/>
              </a:xfrm>
              <a:prstGeom prst="rect">
                <a:avLst/>
              </a:prstGeom>
              <a:ln w="28575">
                <a:noFill/>
              </a:ln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69021" y="2376253"/>
                <a:ext cx="2091109" cy="1237595"/>
              </a:xfrm>
              <a:prstGeom prst="rect">
                <a:avLst/>
              </a:prstGeom>
              <a:ln w="28575">
                <a:noFill/>
              </a:ln>
            </p:spPr>
          </p:pic>
        </p:grpSp>
        <p:grpSp>
          <p:nvGrpSpPr>
            <p:cNvPr id="87" name="Group 86"/>
            <p:cNvGrpSpPr/>
            <p:nvPr/>
          </p:nvGrpSpPr>
          <p:grpSpPr>
            <a:xfrm>
              <a:off x="8043269" y="2347635"/>
              <a:ext cx="1858450" cy="3459404"/>
              <a:chOff x="8043269" y="2347635"/>
              <a:chExt cx="1858450" cy="3459404"/>
            </a:xfrm>
          </p:grpSpPr>
          <p:pic>
            <p:nvPicPr>
              <p:cNvPr id="50" name="Picture 49"/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12" t="5400" r="4038" b="3649"/>
              <a:stretch/>
            </p:blipFill>
            <p:spPr>
              <a:xfrm>
                <a:off x="8043269" y="4634151"/>
                <a:ext cx="1858450" cy="1172888"/>
              </a:xfrm>
              <a:prstGeom prst="rect">
                <a:avLst/>
              </a:prstGeom>
              <a:ln w="28575">
                <a:noFill/>
              </a:ln>
            </p:spPr>
          </p:pic>
          <p:pic>
            <p:nvPicPr>
              <p:cNvPr id="53" name="Picture 52"/>
              <p:cNvPicPr>
                <a:picLocks noChangeAspect="1"/>
              </p:cNvPicPr>
              <p:nvPr/>
            </p:nvPicPr>
            <p:blipFill rotWithShape="1">
              <a:blip r:embed="rId6"/>
              <a:srcRect r="14386" b="7074"/>
              <a:stretch/>
            </p:blipFill>
            <p:spPr>
              <a:xfrm>
                <a:off x="8187474" y="2347635"/>
                <a:ext cx="1694955" cy="383146"/>
              </a:xfrm>
              <a:prstGeom prst="rect">
                <a:avLst/>
              </a:prstGeom>
            </p:spPr>
          </p:pic>
          <p:sp>
            <p:nvSpPr>
              <p:cNvPr id="56" name="TextBox 55"/>
              <p:cNvSpPr txBox="1"/>
              <p:nvPr/>
            </p:nvSpPr>
            <p:spPr>
              <a:xfrm>
                <a:off x="8565899" y="4025520"/>
                <a:ext cx="1143640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b="1" dirty="0">
                    <a:solidFill>
                      <a:srgbClr val="B7057F"/>
                    </a:solidFill>
                  </a:rPr>
                  <a:t>One</a:t>
                </a:r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2029751" y="2567397"/>
            <a:ext cx="1849289" cy="3332626"/>
            <a:chOff x="2589820" y="1467395"/>
            <a:chExt cx="2465718" cy="4443501"/>
          </a:xfrm>
        </p:grpSpPr>
        <p:sp>
          <p:nvSpPr>
            <p:cNvPr id="33" name="Rectangle 32"/>
            <p:cNvSpPr/>
            <p:nvPr/>
          </p:nvSpPr>
          <p:spPr>
            <a:xfrm>
              <a:off x="2589820" y="1467395"/>
              <a:ext cx="2465718" cy="4443501"/>
            </a:xfrm>
            <a:prstGeom prst="rect">
              <a:avLst/>
            </a:prstGeom>
            <a:ln w="285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 dirty="0">
                <a:solidFill>
                  <a:schemeClr val="tx1"/>
                </a:solidFill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381201" y="1503088"/>
              <a:ext cx="805642" cy="1267617"/>
            </a:xfrm>
            <a:prstGeom prst="rect">
              <a:avLst/>
            </a:prstGeom>
            <a:ln w="28575">
              <a:noFill/>
            </a:ln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8"/>
            <a:srcRect t="14138" r="4051"/>
            <a:stretch/>
          </p:blipFill>
          <p:spPr>
            <a:xfrm>
              <a:off x="3204810" y="4337748"/>
              <a:ext cx="1189908" cy="1573148"/>
            </a:xfrm>
            <a:prstGeom prst="rect">
              <a:avLst/>
            </a:prstGeom>
            <a:ln w="28575">
              <a:noFill/>
            </a:ln>
          </p:spPr>
        </p:pic>
        <p:grpSp>
          <p:nvGrpSpPr>
            <p:cNvPr id="66" name="Group 65"/>
            <p:cNvGrpSpPr/>
            <p:nvPr/>
          </p:nvGrpSpPr>
          <p:grpSpPr>
            <a:xfrm>
              <a:off x="3147295" y="2716555"/>
              <a:ext cx="804201" cy="1209382"/>
              <a:chOff x="3536992" y="2647662"/>
              <a:chExt cx="1733778" cy="2413687"/>
            </a:xfrm>
          </p:grpSpPr>
          <p:grpSp>
            <p:nvGrpSpPr>
              <p:cNvPr id="67" name="Group 66"/>
              <p:cNvGrpSpPr/>
              <p:nvPr/>
            </p:nvGrpSpPr>
            <p:grpSpPr>
              <a:xfrm>
                <a:off x="3551874" y="2647662"/>
                <a:ext cx="1162985" cy="2413687"/>
                <a:chOff x="351474" y="324340"/>
                <a:chExt cx="1162985" cy="2413687"/>
              </a:xfrm>
            </p:grpSpPr>
            <p:sp>
              <p:nvSpPr>
                <p:cNvPr id="70" name="Oval 69"/>
                <p:cNvSpPr>
                  <a:spLocks noChangeArrowheads="1"/>
                </p:cNvSpPr>
                <p:nvPr/>
              </p:nvSpPr>
              <p:spPr bwMode="auto">
                <a:xfrm flipH="1">
                  <a:off x="600499" y="324340"/>
                  <a:ext cx="637589" cy="598676"/>
                </a:xfrm>
                <a:prstGeom prst="ellipse">
                  <a:avLst/>
                </a:prstGeom>
                <a:solidFill>
                  <a:srgbClr val="272E3B"/>
                </a:solidFill>
                <a:ln>
                  <a:noFill/>
                </a:ln>
                <a:extLst/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n-US" sz="1350"/>
                </a:p>
              </p:txBody>
            </p:sp>
            <p:sp>
              <p:nvSpPr>
                <p:cNvPr id="71" name="AutoShape 7"/>
                <p:cNvSpPr>
                  <a:spLocks noChangeArrowheads="1"/>
                </p:cNvSpPr>
                <p:nvPr/>
              </p:nvSpPr>
              <p:spPr bwMode="auto">
                <a:xfrm rot="12738138" flipH="1">
                  <a:off x="351474" y="904143"/>
                  <a:ext cx="269716" cy="89801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/>
                </a:solidFill>
                <a:ln>
                  <a:noFill/>
                  <a:headEnd/>
                  <a:tailEnd/>
                </a:ln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n-US" sz="1350"/>
                </a:p>
              </p:txBody>
            </p:sp>
            <p:sp>
              <p:nvSpPr>
                <p:cNvPr id="72" name="AutoShape 16"/>
                <p:cNvSpPr>
                  <a:spLocks noChangeArrowheads="1"/>
                </p:cNvSpPr>
                <p:nvPr/>
              </p:nvSpPr>
              <p:spPr bwMode="auto">
                <a:xfrm flipH="1">
                  <a:off x="562295" y="1764804"/>
                  <a:ext cx="332077" cy="97322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272E3B"/>
                </a:solidFill>
                <a:ln>
                  <a:noFill/>
                </a:ln>
                <a:extLst/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n-US" sz="1350"/>
                </a:p>
              </p:txBody>
            </p:sp>
            <p:sp>
              <p:nvSpPr>
                <p:cNvPr id="73" name="AutoShape 4"/>
                <p:cNvSpPr>
                  <a:spLocks noChangeArrowheads="1"/>
                </p:cNvSpPr>
                <p:nvPr/>
              </p:nvSpPr>
              <p:spPr bwMode="auto">
                <a:xfrm flipH="1">
                  <a:off x="963319" y="1764804"/>
                  <a:ext cx="332078" cy="97322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272E3B"/>
                </a:solidFill>
                <a:ln>
                  <a:noFill/>
                </a:ln>
                <a:extLst/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n-US" sz="1350"/>
                </a:p>
              </p:txBody>
            </p:sp>
            <p:sp>
              <p:nvSpPr>
                <p:cNvPr id="74" name="AutoShape 7"/>
                <p:cNvSpPr>
                  <a:spLocks noChangeArrowheads="1"/>
                </p:cNvSpPr>
                <p:nvPr/>
              </p:nvSpPr>
              <p:spPr bwMode="auto">
                <a:xfrm rot="8861862">
                  <a:off x="1244743" y="904143"/>
                  <a:ext cx="269716" cy="89801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/>
                </a:solidFill>
                <a:ln>
                  <a:noFill/>
                  <a:headEnd/>
                  <a:tailEnd/>
                </a:ln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n-US" sz="1350"/>
                </a:p>
              </p:txBody>
            </p:sp>
            <p:sp>
              <p:nvSpPr>
                <p:cNvPr id="75" name="Rectangle 5"/>
                <p:cNvSpPr>
                  <a:spLocks noChangeArrowheads="1"/>
                </p:cNvSpPr>
                <p:nvPr/>
              </p:nvSpPr>
              <p:spPr bwMode="auto">
                <a:xfrm flipH="1">
                  <a:off x="561201" y="945130"/>
                  <a:ext cx="735872" cy="1041491"/>
                </a:xfrm>
                <a:prstGeom prst="roundRect">
                  <a:avLst>
                    <a:gd name="adj" fmla="val 10641"/>
                  </a:avLst>
                </a:prstGeom>
                <a:solidFill>
                  <a:schemeClr val="accent1"/>
                </a:solidFill>
                <a:ln>
                  <a:noFill/>
                  <a:headEnd/>
                  <a:tailEnd/>
                </a:ln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n-US" sz="1350"/>
                </a:p>
              </p:txBody>
            </p:sp>
          </p:grpSp>
          <p:sp>
            <p:nvSpPr>
              <p:cNvPr id="68" name="TextBox 67"/>
              <p:cNvSpPr txBox="1"/>
              <p:nvPr/>
            </p:nvSpPr>
            <p:spPr>
              <a:xfrm>
                <a:off x="3536992" y="3323166"/>
                <a:ext cx="1733778" cy="491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600" b="1" dirty="0">
                    <a:solidFill>
                      <a:srgbClr val="FF0000"/>
                    </a:solidFill>
                  </a:rPr>
                  <a:t>Deputy</a:t>
                </a:r>
              </a:p>
            </p:txBody>
          </p:sp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45989" y="3756636"/>
                <a:ext cx="566513" cy="355195"/>
              </a:xfrm>
              <a:prstGeom prst="rect">
                <a:avLst/>
              </a:prstGeom>
            </p:spPr>
          </p:pic>
        </p:grpSp>
        <p:grpSp>
          <p:nvGrpSpPr>
            <p:cNvPr id="76" name="Group 75"/>
            <p:cNvGrpSpPr/>
            <p:nvPr/>
          </p:nvGrpSpPr>
          <p:grpSpPr>
            <a:xfrm>
              <a:off x="3937122" y="2709952"/>
              <a:ext cx="804201" cy="1209382"/>
              <a:chOff x="3536992" y="2647662"/>
              <a:chExt cx="1733778" cy="2413687"/>
            </a:xfrm>
          </p:grpSpPr>
          <p:grpSp>
            <p:nvGrpSpPr>
              <p:cNvPr id="77" name="Group 76"/>
              <p:cNvGrpSpPr/>
              <p:nvPr/>
            </p:nvGrpSpPr>
            <p:grpSpPr>
              <a:xfrm>
                <a:off x="3551874" y="2647662"/>
                <a:ext cx="1162985" cy="2413687"/>
                <a:chOff x="351474" y="324340"/>
                <a:chExt cx="1162985" cy="2413687"/>
              </a:xfrm>
            </p:grpSpPr>
            <p:sp>
              <p:nvSpPr>
                <p:cNvPr id="80" name="Oval 79"/>
                <p:cNvSpPr>
                  <a:spLocks noChangeArrowheads="1"/>
                </p:cNvSpPr>
                <p:nvPr/>
              </p:nvSpPr>
              <p:spPr bwMode="auto">
                <a:xfrm flipH="1">
                  <a:off x="600499" y="324340"/>
                  <a:ext cx="637589" cy="598676"/>
                </a:xfrm>
                <a:prstGeom prst="ellipse">
                  <a:avLst/>
                </a:prstGeom>
                <a:solidFill>
                  <a:srgbClr val="272E3B"/>
                </a:solidFill>
                <a:ln>
                  <a:noFill/>
                </a:ln>
                <a:extLst/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n-US" sz="1350"/>
                </a:p>
              </p:txBody>
            </p:sp>
            <p:sp>
              <p:nvSpPr>
                <p:cNvPr id="81" name="AutoShape 7"/>
                <p:cNvSpPr>
                  <a:spLocks noChangeArrowheads="1"/>
                </p:cNvSpPr>
                <p:nvPr/>
              </p:nvSpPr>
              <p:spPr bwMode="auto">
                <a:xfrm rot="12738138" flipH="1">
                  <a:off x="351474" y="904143"/>
                  <a:ext cx="269716" cy="89801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/>
                </a:solidFill>
                <a:ln>
                  <a:noFill/>
                  <a:headEnd/>
                  <a:tailEnd/>
                </a:ln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n-US" sz="1350"/>
                </a:p>
              </p:txBody>
            </p:sp>
            <p:sp>
              <p:nvSpPr>
                <p:cNvPr id="82" name="AutoShape 16"/>
                <p:cNvSpPr>
                  <a:spLocks noChangeArrowheads="1"/>
                </p:cNvSpPr>
                <p:nvPr/>
              </p:nvSpPr>
              <p:spPr bwMode="auto">
                <a:xfrm flipH="1">
                  <a:off x="562295" y="1764804"/>
                  <a:ext cx="332077" cy="97322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272E3B"/>
                </a:solidFill>
                <a:ln>
                  <a:noFill/>
                </a:ln>
                <a:extLst/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n-US" sz="1350"/>
                </a:p>
              </p:txBody>
            </p:sp>
            <p:sp>
              <p:nvSpPr>
                <p:cNvPr id="83" name="AutoShape 4"/>
                <p:cNvSpPr>
                  <a:spLocks noChangeArrowheads="1"/>
                </p:cNvSpPr>
                <p:nvPr/>
              </p:nvSpPr>
              <p:spPr bwMode="auto">
                <a:xfrm flipH="1">
                  <a:off x="963319" y="1764804"/>
                  <a:ext cx="332078" cy="97322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272E3B"/>
                </a:solidFill>
                <a:ln>
                  <a:noFill/>
                </a:ln>
                <a:extLst/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n-US" sz="1350"/>
                </a:p>
              </p:txBody>
            </p:sp>
            <p:sp>
              <p:nvSpPr>
                <p:cNvPr id="84" name="AutoShape 7"/>
                <p:cNvSpPr>
                  <a:spLocks noChangeArrowheads="1"/>
                </p:cNvSpPr>
                <p:nvPr/>
              </p:nvSpPr>
              <p:spPr bwMode="auto">
                <a:xfrm rot="8861862">
                  <a:off x="1244743" y="904143"/>
                  <a:ext cx="269716" cy="89801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/>
                </a:solidFill>
                <a:ln>
                  <a:noFill/>
                  <a:headEnd/>
                  <a:tailEnd/>
                </a:ln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n-US" sz="1350"/>
                </a:p>
              </p:txBody>
            </p:sp>
            <p:sp>
              <p:nvSpPr>
                <p:cNvPr id="85" name="Rectangle 5"/>
                <p:cNvSpPr>
                  <a:spLocks noChangeArrowheads="1"/>
                </p:cNvSpPr>
                <p:nvPr/>
              </p:nvSpPr>
              <p:spPr bwMode="auto">
                <a:xfrm flipH="1">
                  <a:off x="561201" y="945130"/>
                  <a:ext cx="735872" cy="1041491"/>
                </a:xfrm>
                <a:prstGeom prst="roundRect">
                  <a:avLst>
                    <a:gd name="adj" fmla="val 10641"/>
                  </a:avLst>
                </a:prstGeom>
                <a:solidFill>
                  <a:schemeClr val="accent1"/>
                </a:solidFill>
                <a:ln>
                  <a:noFill/>
                  <a:headEnd/>
                  <a:tailEnd/>
                </a:ln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n-US" sz="1350"/>
                </a:p>
              </p:txBody>
            </p:sp>
          </p:grpSp>
          <p:sp>
            <p:nvSpPr>
              <p:cNvPr id="78" name="TextBox 77"/>
              <p:cNvSpPr txBox="1"/>
              <p:nvPr/>
            </p:nvSpPr>
            <p:spPr>
              <a:xfrm>
                <a:off x="3536992" y="3323166"/>
                <a:ext cx="1733778" cy="491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600" b="1" dirty="0">
                    <a:solidFill>
                      <a:srgbClr val="FF0000"/>
                    </a:solidFill>
                  </a:rPr>
                  <a:t>Deputy</a:t>
                </a:r>
              </a:p>
            </p:txBody>
          </p:sp>
          <p:pic>
            <p:nvPicPr>
              <p:cNvPr id="79" name="Picture 78"/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45989" y="3756636"/>
                <a:ext cx="566513" cy="355195"/>
              </a:xfrm>
              <a:prstGeom prst="rect">
                <a:avLst/>
              </a:prstGeom>
            </p:spPr>
          </p:pic>
        </p:grpSp>
      </p:grpSp>
      <p:sp>
        <p:nvSpPr>
          <p:cNvPr id="15" name="Rectangle 14"/>
          <p:cNvSpPr/>
          <p:nvPr/>
        </p:nvSpPr>
        <p:spPr>
          <a:xfrm>
            <a:off x="6023135" y="4485990"/>
            <a:ext cx="1647617" cy="1414032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3986463" y="5161063"/>
            <a:ext cx="2026548" cy="13420"/>
          </a:xfrm>
          <a:prstGeom prst="straightConnector1">
            <a:avLst/>
          </a:prstGeom>
          <a:ln w="28575">
            <a:solidFill>
              <a:srgbClr val="0861C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4201267" y="4609449"/>
            <a:ext cx="1585103" cy="468260"/>
          </a:xfrm>
          <a:prstGeom prst="rect">
            <a:avLst/>
          </a:prstGeom>
          <a:ln>
            <a:solidFill>
              <a:srgbClr val="0861C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350" dirty="0" err="1" smtClean="0">
                <a:solidFill>
                  <a:schemeClr val="tx1"/>
                </a:solidFill>
              </a:rPr>
              <a:t>Participe</a:t>
            </a:r>
            <a:r>
              <a:rPr lang="en-GB" sz="1350" dirty="0" smtClean="0">
                <a:solidFill>
                  <a:schemeClr val="tx1"/>
                </a:solidFill>
              </a:rPr>
              <a:t> </a:t>
            </a:r>
            <a:r>
              <a:rPr lang="fr-CH" sz="1350" dirty="0">
                <a:solidFill>
                  <a:schemeClr val="tx1"/>
                </a:solidFill>
              </a:rPr>
              <a:t>à</a:t>
            </a:r>
            <a:r>
              <a:rPr lang="en-GB" sz="1350" dirty="0" smtClean="0">
                <a:solidFill>
                  <a:schemeClr val="tx1"/>
                </a:solidFill>
              </a:rPr>
              <a:t> </a:t>
            </a:r>
            <a:r>
              <a:rPr lang="en-GB" sz="1350" dirty="0" err="1" smtClean="0">
                <a:solidFill>
                  <a:schemeClr val="tx1"/>
                </a:solidFill>
              </a:rPr>
              <a:t>une</a:t>
            </a:r>
            <a:r>
              <a:rPr lang="en-GB" sz="1350" dirty="0" smtClean="0">
                <a:solidFill>
                  <a:schemeClr val="tx1"/>
                </a:solidFill>
              </a:rPr>
              <a:t> experience</a:t>
            </a:r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25995" y="4547037"/>
            <a:ext cx="847785" cy="196208"/>
          </a:xfrm>
          <a:prstGeom prst="rect">
            <a:avLst/>
          </a:prstGeom>
          <a:ln w="952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675" b="1" dirty="0">
                <a:solidFill>
                  <a:schemeClr val="accent6"/>
                </a:solidFill>
              </a:rPr>
              <a:t>Team Members</a:t>
            </a: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13011" y="367897"/>
            <a:ext cx="2976841" cy="22720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1829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5"/>
  <p:tag name="TPFULLVERSION" val="5.3.2.24"/>
  <p:tag name="PPTVERSION" val="16"/>
  <p:tag name="TPOS" val="2"/>
</p:tagLst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4605</TotalTime>
  <Words>1546</Words>
  <Application>Microsoft Office PowerPoint</Application>
  <PresentationFormat>On-screen Show (4:3)</PresentationFormat>
  <Paragraphs>358</Paragraphs>
  <Slides>39</Slides>
  <Notes>31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Arial</vt:lpstr>
      <vt:lpstr>Calibri</vt:lpstr>
      <vt:lpstr>Optima</vt:lpstr>
      <vt:lpstr>Wingdings</vt:lpstr>
      <vt:lpstr>CERNCorporate4-3</vt:lpstr>
      <vt:lpstr>PowerPoint Presentation</vt:lpstr>
      <vt:lpstr>Le CERN: le personnel et l’Organisation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Qu’est ce qu’un “Team?”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 personnel du CERN</vt:lpstr>
      <vt:lpstr>PowerPoint Presentation</vt:lpstr>
      <vt:lpstr>Les membres du personnel</vt:lpstr>
      <vt:lpstr>MPA (formation)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Anna Cook</cp:lastModifiedBy>
  <cp:revision>191</cp:revision>
  <cp:lastPrinted>2017-04-27T05:59:40Z</cp:lastPrinted>
  <dcterms:created xsi:type="dcterms:W3CDTF">2012-11-30T11:04:26Z</dcterms:created>
  <dcterms:modified xsi:type="dcterms:W3CDTF">2020-09-16T11:28:50Z</dcterms:modified>
</cp:coreProperties>
</file>