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xlsx" ContentType="application/vnd.openxmlformats-officedocument.spreadsheetml.sheet"/>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6.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9.xml" ContentType="application/vnd.openxmlformats-officedocument.presentationml.notesSlide+xml"/>
  <Override PartName="/ppt/comments/comment1.xml" ContentType="application/vnd.openxmlformats-officedocument.presentationml.comments+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7.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2.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3.xml" ContentType="application/vnd.openxmlformats-officedocument.themeOverride+xml"/>
  <Override PartName="/ppt/notesSlides/notesSlide18.xml" ContentType="application/vnd.openxmlformats-officedocument.presentationml.notesSl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4.xml" ContentType="application/vnd.openxmlformats-officedocument.themeOverride+xml"/>
  <Override PartName="/ppt/notesSlides/notesSlide19.xml" ContentType="application/vnd.openxmlformats-officedocument.presentationml.notesSl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5.xml" ContentType="application/vnd.openxmlformats-officedocument.themeOverride+xml"/>
  <Override PartName="/ppt/drawings/drawing1.xml" ContentType="application/vnd.openxmlformats-officedocument.drawingml.chartshapes+xml"/>
  <Override PartName="/ppt/notesSlides/notesSlide20.xml" ContentType="application/vnd.openxmlformats-officedocument.presentationml.notesSl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6.xml" ContentType="application/vnd.openxmlformats-officedocument.themeOverr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60" r:id="rId1"/>
  </p:sldMasterIdLst>
  <p:notesMasterIdLst>
    <p:notesMasterId r:id="rId41"/>
  </p:notesMasterIdLst>
  <p:handoutMasterIdLst>
    <p:handoutMasterId r:id="rId42"/>
  </p:handoutMasterIdLst>
  <p:sldIdLst>
    <p:sldId id="256" r:id="rId2"/>
    <p:sldId id="257" r:id="rId3"/>
    <p:sldId id="271" r:id="rId4"/>
    <p:sldId id="264" r:id="rId5"/>
    <p:sldId id="270" r:id="rId6"/>
    <p:sldId id="292" r:id="rId7"/>
    <p:sldId id="266" r:id="rId8"/>
    <p:sldId id="295" r:id="rId9"/>
    <p:sldId id="298" r:id="rId10"/>
    <p:sldId id="263" r:id="rId11"/>
    <p:sldId id="259" r:id="rId12"/>
    <p:sldId id="296" r:id="rId13"/>
    <p:sldId id="302" r:id="rId14"/>
    <p:sldId id="281" r:id="rId15"/>
    <p:sldId id="282" r:id="rId16"/>
    <p:sldId id="260" r:id="rId17"/>
    <p:sldId id="262" r:id="rId18"/>
    <p:sldId id="316" r:id="rId19"/>
    <p:sldId id="311" r:id="rId20"/>
    <p:sldId id="310" r:id="rId21"/>
    <p:sldId id="319" r:id="rId22"/>
    <p:sldId id="313" r:id="rId23"/>
    <p:sldId id="314" r:id="rId24"/>
    <p:sldId id="274" r:id="rId25"/>
    <p:sldId id="275" r:id="rId26"/>
    <p:sldId id="276" r:id="rId27"/>
    <p:sldId id="280" r:id="rId28"/>
    <p:sldId id="279" r:id="rId29"/>
    <p:sldId id="290" r:id="rId30"/>
    <p:sldId id="278" r:id="rId31"/>
    <p:sldId id="293" r:id="rId32"/>
    <p:sldId id="287" r:id="rId33"/>
    <p:sldId id="317" r:id="rId34"/>
    <p:sldId id="289" r:id="rId35"/>
    <p:sldId id="283" r:id="rId36"/>
    <p:sldId id="297" r:id="rId37"/>
    <p:sldId id="309" r:id="rId38"/>
    <p:sldId id="284" r:id="rId39"/>
    <p:sldId id="291" r:id="rId40"/>
  </p:sldIdLst>
  <p:sldSz cx="9144000" cy="6858000" type="screen4x3"/>
  <p:notesSz cx="6669088" cy="9926638"/>
  <p:custDataLst>
    <p:tags r:id="rId4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oris Chromek-Burckhart" initials="DCB" lastIdx="14" clrIdx="0">
    <p:extLst>
      <p:ext uri="{19B8F6BF-5375-455C-9EA6-DF929625EA0E}">
        <p15:presenceInfo xmlns:p15="http://schemas.microsoft.com/office/powerpoint/2012/main" userId="Doris Chromek-Burckhart"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104282"/>
    <a:srgbClr val="0B387C"/>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405" autoAdjust="0"/>
    <p:restoredTop sz="93800" autoAdjust="0"/>
  </p:normalViewPr>
  <p:slideViewPr>
    <p:cSldViewPr snapToGrid="0" snapToObjects="1">
      <p:cViewPr varScale="1">
        <p:scale>
          <a:sx n="63" d="100"/>
          <a:sy n="63" d="100"/>
        </p:scale>
        <p:origin x="126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handoutMaster" Target="handoutMasters/handoutMaster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 Id="rId48"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5.xml"/><Relationship Id="rId1" Type="http://schemas.microsoft.com/office/2011/relationships/chartStyle" Target="style5.xml"/><Relationship Id="rId5" Type="http://schemas.openxmlformats.org/officeDocument/2006/relationships/chartUserShapes" Target="../drawings/drawing1.xml"/><Relationship Id="rId4"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package" Target="../embeddings/Microsoft_Excel_Worksheet5.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[Chart in Microsoft PowerPoint]MP evolution!PivotTable40</c:name>
    <c:fmtId val="-1"/>
  </c:pivotSource>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a:t>Evolution of the Members</a:t>
            </a:r>
            <a:r>
              <a:rPr lang="en-US" sz="1200" baseline="0"/>
              <a:t> of the Personnel</a:t>
            </a:r>
            <a:endParaRPr lang="en-US" sz="1200"/>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w="28575" cap="rnd">
            <a:solidFill>
              <a:schemeClr val="accent1"/>
            </a:solidFill>
            <a:round/>
          </a:ln>
          <a:effectLst/>
        </c:spPr>
        <c:marker>
          <c:symbol val="none"/>
        </c:marker>
      </c:pivotFmt>
      <c:pivotFmt>
        <c:idx val="1"/>
        <c:spPr>
          <a:solidFill>
            <a:schemeClr val="accent1"/>
          </a:solidFill>
          <a:ln>
            <a:noFill/>
          </a:ln>
          <a:effectLst/>
        </c:spPr>
        <c:marker>
          <c:symbol val="none"/>
        </c:marker>
      </c:pivotFmt>
      <c:pivotFmt>
        <c:idx val="2"/>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3"/>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lumMod val="7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lumMod val="7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6"/>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7"/>
        <c:spPr>
          <a:solidFill>
            <a:schemeClr val="accent1"/>
          </a:solidFill>
          <a:ln w="28575" cap="rnd">
            <a:solidFill>
              <a:schemeClr val="accent2"/>
            </a:solidFill>
            <a:round/>
          </a:ln>
          <a:effectLst/>
        </c:spPr>
        <c:marker>
          <c:symbol val="circle"/>
          <c:size val="5"/>
          <c:spPr>
            <a:solidFill>
              <a:schemeClr val="accent2"/>
            </a:solidFill>
            <a:ln w="9525">
              <a:solidFill>
                <a:schemeClr val="accent2"/>
              </a:solidFill>
            </a:ln>
            <a:effectLst/>
          </c:spPr>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lumMod val="7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1"/>
          <c:order val="1"/>
          <c:tx>
            <c:strRef>
              <c:f>'MP evolution'!$O$51</c:f>
              <c:strCache>
                <c:ptCount val="1"/>
                <c:pt idx="0">
                  <c:v>relative evolution</c:v>
                </c:pt>
              </c:strCache>
            </c:strRef>
          </c:tx>
          <c:spPr>
            <a:solidFill>
              <a:schemeClr val="accent1"/>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'MP evolution'!$M$52:$M$58</c:f>
              <c:strCache>
                <c:ptCount val="6"/>
                <c:pt idx="0">
                  <c:v>2014</c:v>
                </c:pt>
                <c:pt idx="1">
                  <c:v>2015</c:v>
                </c:pt>
                <c:pt idx="2">
                  <c:v>2016</c:v>
                </c:pt>
                <c:pt idx="3">
                  <c:v>2017</c:v>
                </c:pt>
                <c:pt idx="4">
                  <c:v>2018</c:v>
                </c:pt>
                <c:pt idx="5">
                  <c:v>2019</c:v>
                </c:pt>
              </c:strCache>
            </c:strRef>
          </c:cat>
          <c:val>
            <c:numRef>
              <c:f>'MP evolution'!$O$52:$O$58</c:f>
              <c:numCache>
                <c:formatCode>0.0%</c:formatCode>
                <c:ptCount val="6"/>
                <c:pt idx="1">
                  <c:v>4.2188698542572234E-2</c:v>
                </c:pt>
                <c:pt idx="2">
                  <c:v>3.4592737978410205E-2</c:v>
                </c:pt>
                <c:pt idx="3">
                  <c:v>3.9364477116433483E-2</c:v>
                </c:pt>
                <c:pt idx="4">
                  <c:v>2.3385808806753366E-2</c:v>
                </c:pt>
                <c:pt idx="5">
                  <c:v>-1.5605841043361945E-2</c:v>
                </c:pt>
              </c:numCache>
            </c:numRef>
          </c:val>
          <c:extLst>
            <c:ext xmlns:c16="http://schemas.microsoft.com/office/drawing/2014/chart" uri="{C3380CC4-5D6E-409C-BE32-E72D297353CC}">
              <c16:uniqueId val="{00000000-D4FE-41F2-A469-A48869D90383}"/>
            </c:ext>
          </c:extLst>
        </c:ser>
        <c:dLbls>
          <c:dLblPos val="outEnd"/>
          <c:showLegendKey val="0"/>
          <c:showVal val="1"/>
          <c:showCatName val="0"/>
          <c:showSerName val="0"/>
          <c:showPercent val="0"/>
          <c:showBubbleSize val="0"/>
        </c:dLbls>
        <c:gapWidth val="219"/>
        <c:axId val="409061592"/>
        <c:axId val="409057328"/>
      </c:barChart>
      <c:lineChart>
        <c:grouping val="standard"/>
        <c:varyColors val="0"/>
        <c:ser>
          <c:idx val="0"/>
          <c:order val="0"/>
          <c:tx>
            <c:strRef>
              <c:f>'MP evolution'!$N$51</c:f>
              <c:strCache>
                <c:ptCount val="1"/>
                <c:pt idx="0">
                  <c:v>headcount</c:v>
                </c:pt>
              </c:strCache>
            </c:strRef>
          </c:tx>
          <c:spPr>
            <a:ln w="28575" cap="rnd">
              <a:solidFill>
                <a:schemeClr val="accent2"/>
              </a:solidFill>
              <a:round/>
            </a:ln>
            <a:effectLst/>
          </c:spPr>
          <c:marker>
            <c:symbol val="circle"/>
            <c:size val="5"/>
            <c:spPr>
              <a:solidFill>
                <a:schemeClr val="accent2"/>
              </a:solidFill>
              <a:ln w="9525">
                <a:solidFill>
                  <a:schemeClr val="accent2"/>
                </a:solidFill>
              </a:ln>
              <a:effectLst/>
            </c:spPr>
          </c:marker>
          <c:dLbls>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lumMod val="7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'MP evolution'!$M$52:$M$58</c:f>
              <c:strCache>
                <c:ptCount val="6"/>
                <c:pt idx="0">
                  <c:v>2014</c:v>
                </c:pt>
                <c:pt idx="1">
                  <c:v>2015</c:v>
                </c:pt>
                <c:pt idx="2">
                  <c:v>2016</c:v>
                </c:pt>
                <c:pt idx="3">
                  <c:v>2017</c:v>
                </c:pt>
                <c:pt idx="4">
                  <c:v>2018</c:v>
                </c:pt>
                <c:pt idx="5">
                  <c:v>2019</c:v>
                </c:pt>
              </c:strCache>
            </c:strRef>
          </c:cat>
          <c:val>
            <c:numRef>
              <c:f>'MP evolution'!$N$52:$N$58</c:f>
              <c:numCache>
                <c:formatCode>General</c:formatCode>
                <c:ptCount val="6"/>
                <c:pt idx="0">
                  <c:v>15644</c:v>
                </c:pt>
                <c:pt idx="1">
                  <c:v>16304</c:v>
                </c:pt>
                <c:pt idx="2">
                  <c:v>16868</c:v>
                </c:pt>
                <c:pt idx="3">
                  <c:v>17532</c:v>
                </c:pt>
                <c:pt idx="4">
                  <c:v>17942</c:v>
                </c:pt>
                <c:pt idx="5">
                  <c:v>17662</c:v>
                </c:pt>
              </c:numCache>
            </c:numRef>
          </c:val>
          <c:smooth val="0"/>
          <c:extLst>
            <c:ext xmlns:c16="http://schemas.microsoft.com/office/drawing/2014/chart" uri="{C3380CC4-5D6E-409C-BE32-E72D297353CC}">
              <c16:uniqueId val="{00000001-D4FE-41F2-A469-A48869D90383}"/>
            </c:ext>
          </c:extLst>
        </c:ser>
        <c:dLbls>
          <c:showLegendKey val="0"/>
          <c:showVal val="1"/>
          <c:showCatName val="0"/>
          <c:showSerName val="0"/>
          <c:showPercent val="0"/>
          <c:showBubbleSize val="0"/>
        </c:dLbls>
        <c:marker val="1"/>
        <c:smooth val="0"/>
        <c:axId val="702472968"/>
        <c:axId val="702466736"/>
      </c:lineChart>
      <c:catAx>
        <c:axId val="409061592"/>
        <c:scaling>
          <c:orientation val="minMax"/>
        </c:scaling>
        <c:delete val="0"/>
        <c:axPos val="b"/>
        <c:numFmt formatCode="General" sourceLinked="1"/>
        <c:majorTickMark val="none"/>
        <c:minorTickMark val="none"/>
        <c:tickLblPos val="low"/>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9057328"/>
        <c:crosses val="autoZero"/>
        <c:auto val="1"/>
        <c:lblAlgn val="ctr"/>
        <c:lblOffset val="100"/>
        <c:noMultiLvlLbl val="0"/>
      </c:catAx>
      <c:valAx>
        <c:axId val="409057328"/>
        <c:scaling>
          <c:orientation val="minMax"/>
          <c:max val="6.0000000000000012E-2"/>
          <c:min val="-2.0000000000000004E-2"/>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409061592"/>
        <c:crosses val="autoZero"/>
        <c:crossBetween val="between"/>
      </c:valAx>
      <c:valAx>
        <c:axId val="702466736"/>
        <c:scaling>
          <c:orientation val="minMax"/>
          <c:min val="0"/>
        </c:scaling>
        <c:delete val="0"/>
        <c:axPos val="r"/>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02472968"/>
        <c:crosses val="max"/>
        <c:crossBetween val="between"/>
      </c:valAx>
      <c:catAx>
        <c:axId val="702472968"/>
        <c:scaling>
          <c:orientation val="minMax"/>
        </c:scaling>
        <c:delete val="1"/>
        <c:axPos val="b"/>
        <c:numFmt formatCode="General" sourceLinked="1"/>
        <c:majorTickMark val="out"/>
        <c:minorTickMark val="none"/>
        <c:tickLblPos val="nextTo"/>
        <c:crossAx val="702466736"/>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[graphs_presentation_TREF_2019.xlsx]MP evolution!PivotTable27</c:name>
    <c:fmtId val="-1"/>
  </c:pivotSource>
  <c:chart>
    <c:autoTitleDeleted val="1"/>
    <c:pivotFmts>
      <c:pivotFmt>
        <c:idx val="0"/>
        <c:spPr>
          <a:solidFill>
            <a:schemeClr val="accent1"/>
          </a:solidFill>
          <a:ln w="19050">
            <a:noFill/>
          </a:ln>
          <a:effectLst/>
        </c:spPr>
        <c:marker>
          <c:symbol val="none"/>
        </c:marker>
      </c:pivotFmt>
      <c:pivotFmt>
        <c:idx val="1"/>
        <c:spPr>
          <a:solidFill>
            <a:schemeClr val="accent1"/>
          </a:solidFill>
          <a:ln w="1905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2"/>
        <c:spPr>
          <a:solidFill>
            <a:schemeClr val="accent4"/>
          </a:solidFill>
          <a:ln w="19050">
            <a:noFill/>
          </a:ln>
          <a:effectLst/>
        </c:spPr>
        <c:dLbl>
          <c:idx val="0"/>
          <c:layout>
            <c:manualLayout>
              <c:x val="-4.7713717693836977E-2"/>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3"/>
        <c:spPr>
          <a:solidFill>
            <a:schemeClr val="accent1"/>
          </a:solidFill>
          <a:ln w="19050">
            <a:noFill/>
          </a:ln>
          <a:effectLst/>
        </c:spPr>
        <c:dLbl>
          <c:idx val="0"/>
          <c:layout>
            <c:manualLayout>
              <c:x val="7.9522862823061622E-3"/>
              <c:y val="-1.4035087719298246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4"/>
        <c:spPr>
          <a:solidFill>
            <a:schemeClr val="accent2"/>
          </a:solidFill>
          <a:ln w="19050">
            <a:noFill/>
          </a:ln>
          <a:effectLst/>
        </c:spPr>
        <c:dLbl>
          <c:idx val="0"/>
          <c:layout>
            <c:manualLayout>
              <c:x val="5.3015241882041087E-3"/>
              <c:y val="1.052631578947362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5"/>
        <c:spPr>
          <a:solidFill>
            <a:schemeClr val="accent3"/>
          </a:solidFill>
          <a:ln w="19050">
            <a:noFill/>
          </a:ln>
          <a:effectLst/>
        </c:spPr>
        <c:dLbl>
          <c:idx val="0"/>
          <c:layout>
            <c:manualLayout>
              <c:x val="0"/>
              <c:y val="3.1578947368421054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6"/>
        <c:spPr>
          <a:solidFill>
            <a:schemeClr val="accent5"/>
          </a:solidFill>
          <a:ln w="19050">
            <a:noFill/>
          </a:ln>
          <a:effectLst/>
        </c:spPr>
        <c:dLbl>
          <c:idx val="0"/>
          <c:layout>
            <c:manualLayout>
              <c:x val="9.5427435387673953E-2"/>
              <c:y val="-0.11578947368421053"/>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7"/>
        <c:spPr>
          <a:solidFill>
            <a:schemeClr val="accent1"/>
          </a:solidFill>
          <a:ln w="1905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8"/>
        <c:spPr>
          <a:solidFill>
            <a:schemeClr val="accent4"/>
          </a:solidFill>
          <a:ln w="19050">
            <a:noFill/>
          </a:ln>
          <a:effectLst/>
        </c:spPr>
        <c:dLbl>
          <c:idx val="0"/>
          <c:layout>
            <c:manualLayout>
              <c:x val="-4.7713717693836977E-2"/>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9"/>
        <c:spPr>
          <a:solidFill>
            <a:schemeClr val="accent1"/>
          </a:solidFill>
          <a:ln w="19050">
            <a:noFill/>
          </a:ln>
          <a:effectLst/>
        </c:spPr>
        <c:dLbl>
          <c:idx val="0"/>
          <c:layout>
            <c:manualLayout>
              <c:x val="7.9522862823061622E-3"/>
              <c:y val="-1.4035087719298246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10"/>
        <c:spPr>
          <a:solidFill>
            <a:schemeClr val="accent2"/>
          </a:solidFill>
          <a:ln w="19050">
            <a:noFill/>
          </a:ln>
          <a:effectLst/>
        </c:spPr>
        <c:dLbl>
          <c:idx val="0"/>
          <c:layout>
            <c:manualLayout>
              <c:x val="5.3015241882041087E-3"/>
              <c:y val="1.052631578947362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11"/>
        <c:spPr>
          <a:solidFill>
            <a:schemeClr val="accent3"/>
          </a:solidFill>
          <a:ln w="19050">
            <a:noFill/>
          </a:ln>
          <a:effectLst/>
        </c:spPr>
        <c:dLbl>
          <c:idx val="0"/>
          <c:layout>
            <c:manualLayout>
              <c:x val="0"/>
              <c:y val="3.1578947368421054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12"/>
        <c:spPr>
          <a:solidFill>
            <a:schemeClr val="accent1"/>
          </a:solidFill>
          <a:ln w="19050">
            <a:noFill/>
          </a:ln>
          <a:effectLst/>
        </c:spPr>
        <c:dLbl>
          <c:idx val="0"/>
          <c:layout>
            <c:manualLayout>
              <c:x val="9.5427435387673953E-2"/>
              <c:y val="-0.11578947368421053"/>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13"/>
        <c:spPr>
          <a:solidFill>
            <a:schemeClr val="accent1"/>
          </a:solidFill>
          <a:ln w="1905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extLst>
            <c:ext xmlns:c15="http://schemas.microsoft.com/office/drawing/2012/chart" uri="{CE6537A1-D6FC-4f65-9D91-7224C49458BB}"/>
          </c:extLst>
        </c:dLbl>
      </c:pivotFmt>
      <c:pivotFmt>
        <c:idx val="14"/>
        <c:spPr>
          <a:solidFill>
            <a:schemeClr val="accent4"/>
          </a:solidFill>
          <a:ln w="19050">
            <a:noFill/>
          </a:ln>
          <a:effectLst/>
        </c:spPr>
        <c:dLbl>
          <c:idx val="0"/>
          <c:layout>
            <c:manualLayout>
              <c:x val="-4.7713717693836977E-2"/>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15"/>
        <c:spPr>
          <a:solidFill>
            <a:schemeClr val="accent1"/>
          </a:solidFill>
          <a:ln w="19050">
            <a:noFill/>
          </a:ln>
          <a:effectLst/>
        </c:spPr>
        <c:dLbl>
          <c:idx val="0"/>
          <c:layout>
            <c:manualLayout>
              <c:x val="7.9522862823061622E-3"/>
              <c:y val="-1.4035087719298246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16"/>
        <c:spPr>
          <a:solidFill>
            <a:schemeClr val="accent2"/>
          </a:solidFill>
          <a:ln w="19050">
            <a:noFill/>
          </a:ln>
          <a:effectLst/>
        </c:spPr>
        <c:dLbl>
          <c:idx val="0"/>
          <c:layout>
            <c:manualLayout>
              <c:x val="5.3015241882041087E-3"/>
              <c:y val="1.052631578947362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17"/>
        <c:spPr>
          <a:solidFill>
            <a:schemeClr val="accent3"/>
          </a:solidFill>
          <a:ln w="19050">
            <a:noFill/>
          </a:ln>
          <a:effectLst/>
        </c:spPr>
        <c:dLbl>
          <c:idx val="0"/>
          <c:layout>
            <c:manualLayout>
              <c:x val="0"/>
              <c:y val="3.1578947368421054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
        <c:idx val="18"/>
        <c:spPr>
          <a:solidFill>
            <a:schemeClr val="accent1"/>
          </a:solidFill>
          <a:ln w="19050">
            <a:noFill/>
          </a:ln>
          <a:effectLst/>
        </c:spPr>
        <c:dLbl>
          <c:idx val="0"/>
          <c:layout>
            <c:manualLayout>
              <c:x val="9.5427435387673953E-2"/>
              <c:y val="-0.11578947368421053"/>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Lst>
        </c:dLbl>
      </c:pivotFmt>
    </c:pivotFmts>
    <c:plotArea>
      <c:layout/>
      <c:pieChart>
        <c:varyColors val="1"/>
        <c:ser>
          <c:idx val="0"/>
          <c:order val="0"/>
          <c:tx>
            <c:strRef>
              <c:f>'MP evolution'!$N$4</c:f>
              <c:strCache>
                <c:ptCount val="1"/>
                <c:pt idx="0">
                  <c:v>Total</c:v>
                </c:pt>
              </c:strCache>
            </c:strRef>
          </c:tx>
          <c:spPr>
            <a:ln>
              <a:noFill/>
            </a:ln>
          </c:spPr>
          <c:dPt>
            <c:idx val="0"/>
            <c:bubble3D val="0"/>
            <c:spPr>
              <a:solidFill>
                <a:schemeClr val="accent4"/>
              </a:solidFill>
              <a:ln w="19050">
                <a:noFill/>
              </a:ln>
              <a:effectLst/>
            </c:spPr>
            <c:extLst>
              <c:ext xmlns:c16="http://schemas.microsoft.com/office/drawing/2014/chart" uri="{C3380CC4-5D6E-409C-BE32-E72D297353CC}">
                <c16:uniqueId val="{00000001-B39A-4B25-9B95-775F89F7EA51}"/>
              </c:ext>
            </c:extLst>
          </c:dPt>
          <c:dPt>
            <c:idx val="1"/>
            <c:bubble3D val="0"/>
            <c:spPr>
              <a:solidFill>
                <a:schemeClr val="accent1"/>
              </a:solidFill>
              <a:ln w="19050">
                <a:noFill/>
              </a:ln>
              <a:effectLst/>
            </c:spPr>
            <c:extLst>
              <c:ext xmlns:c16="http://schemas.microsoft.com/office/drawing/2014/chart" uri="{C3380CC4-5D6E-409C-BE32-E72D297353CC}">
                <c16:uniqueId val="{00000003-B39A-4B25-9B95-775F89F7EA51}"/>
              </c:ext>
            </c:extLst>
          </c:dPt>
          <c:dPt>
            <c:idx val="2"/>
            <c:bubble3D val="0"/>
            <c:spPr>
              <a:solidFill>
                <a:schemeClr val="accent2"/>
              </a:solidFill>
              <a:ln w="19050">
                <a:noFill/>
              </a:ln>
              <a:effectLst/>
            </c:spPr>
            <c:extLst>
              <c:ext xmlns:c16="http://schemas.microsoft.com/office/drawing/2014/chart" uri="{C3380CC4-5D6E-409C-BE32-E72D297353CC}">
                <c16:uniqueId val="{00000005-B39A-4B25-9B95-775F89F7EA51}"/>
              </c:ext>
            </c:extLst>
          </c:dPt>
          <c:dPt>
            <c:idx val="3"/>
            <c:bubble3D val="0"/>
            <c:spPr>
              <a:solidFill>
                <a:schemeClr val="accent3"/>
              </a:solidFill>
              <a:ln w="19050">
                <a:noFill/>
              </a:ln>
              <a:effectLst/>
            </c:spPr>
            <c:extLst>
              <c:ext xmlns:c16="http://schemas.microsoft.com/office/drawing/2014/chart" uri="{C3380CC4-5D6E-409C-BE32-E72D297353CC}">
                <c16:uniqueId val="{00000007-B39A-4B25-9B95-775F89F7EA51}"/>
              </c:ext>
            </c:extLst>
          </c:dPt>
          <c:dPt>
            <c:idx val="4"/>
            <c:bubble3D val="0"/>
            <c:spPr>
              <a:solidFill>
                <a:schemeClr val="accent5"/>
              </a:solidFill>
              <a:ln w="19050">
                <a:noFill/>
              </a:ln>
              <a:effectLst/>
            </c:spPr>
            <c:extLst>
              <c:ext xmlns:c16="http://schemas.microsoft.com/office/drawing/2014/chart" uri="{C3380CC4-5D6E-409C-BE32-E72D297353CC}">
                <c16:uniqueId val="{00000009-B39A-4B25-9B95-775F89F7EA51}"/>
              </c:ext>
            </c:extLst>
          </c:dPt>
          <c:dLbls>
            <c:dLbl>
              <c:idx val="0"/>
              <c:layout>
                <c:manualLayout>
                  <c:x val="-4.7713717693836977E-2"/>
                  <c:y val="0"/>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1-B39A-4B25-9B95-775F89F7EA51}"/>
                </c:ext>
              </c:extLst>
            </c:dLbl>
            <c:dLbl>
              <c:idx val="1"/>
              <c:layout>
                <c:manualLayout>
                  <c:x val="7.9522862823061622E-3"/>
                  <c:y val="-1.4035087719298246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3-B39A-4B25-9B95-775F89F7EA51}"/>
                </c:ext>
              </c:extLst>
            </c:dLbl>
            <c:dLbl>
              <c:idx val="2"/>
              <c:layout>
                <c:manualLayout>
                  <c:x val="5.3015241882041087E-3"/>
                  <c:y val="1.052631578947362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5-B39A-4B25-9B95-775F89F7EA51}"/>
                </c:ext>
              </c:extLst>
            </c:dLbl>
            <c:dLbl>
              <c:idx val="3"/>
              <c:layout>
                <c:manualLayout>
                  <c:x val="0"/>
                  <c:y val="3.1578947368421054E-2"/>
                </c:manualLayout>
              </c:layout>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7-B39A-4B25-9B95-775F89F7EA51}"/>
                </c:ext>
              </c:extLst>
            </c:dLbl>
            <c:dLbl>
              <c:idx val="4"/>
              <c:layout>
                <c:manualLayout>
                  <c:x val="9.5427435387673953E-2"/>
                  <c:y val="-0.11578947368421053"/>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95000"/>
                        </a:schemeClr>
                      </a:solidFill>
                      <a:latin typeface="+mn-lt"/>
                      <a:ea typeface="+mn-ea"/>
                      <a:cs typeface="+mn-cs"/>
                    </a:defRPr>
                  </a:pPr>
                  <a:endParaRPr lang="en-US"/>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9-B39A-4B25-9B95-775F89F7EA51}"/>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'MP evolution'!$M$5:$M$10</c:f>
              <c:strCache>
                <c:ptCount val="5"/>
                <c:pt idx="0">
                  <c:v>Staff Members</c:v>
                </c:pt>
                <c:pt idx="1">
                  <c:v>Fellows</c:v>
                </c:pt>
                <c:pt idx="2">
                  <c:v>MPA (excl. Users and MPA Training)</c:v>
                </c:pt>
                <c:pt idx="3">
                  <c:v>MPA training</c:v>
                </c:pt>
                <c:pt idx="4">
                  <c:v>Users</c:v>
                </c:pt>
              </c:strCache>
            </c:strRef>
          </c:cat>
          <c:val>
            <c:numRef>
              <c:f>'MP evolution'!$N$5:$N$10</c:f>
              <c:numCache>
                <c:formatCode>General</c:formatCode>
                <c:ptCount val="5"/>
                <c:pt idx="0">
                  <c:v>2660</c:v>
                </c:pt>
                <c:pt idx="1">
                  <c:v>770</c:v>
                </c:pt>
                <c:pt idx="2">
                  <c:v>1285</c:v>
                </c:pt>
                <c:pt idx="3">
                  <c:v>520</c:v>
                </c:pt>
                <c:pt idx="4">
                  <c:v>12427</c:v>
                </c:pt>
              </c:numCache>
            </c:numRef>
          </c:val>
          <c:extLst>
            <c:ext xmlns:c16="http://schemas.microsoft.com/office/drawing/2014/chart" uri="{C3380CC4-5D6E-409C-BE32-E72D297353CC}">
              <c16:uniqueId val="{0000000A-B39A-4B25-9B95-775F89F7EA51}"/>
            </c:ext>
          </c:extLst>
        </c:ser>
        <c:dLbls>
          <c:dLblPos val="outEnd"/>
          <c:showLegendKey val="0"/>
          <c:showVal val="1"/>
          <c:showCatName val="0"/>
          <c:showSerName val="0"/>
          <c:showPercent val="0"/>
          <c:showBubbleSize val="0"/>
          <c:showLeaderLines val="1"/>
        </c:dLbls>
        <c:firstSliceAng val="0"/>
      </c:pieChart>
      <c:spPr>
        <a:noFill/>
        <a:ln>
          <a:noFill/>
        </a:ln>
        <a:effectLst/>
      </c:spPr>
    </c:plotArea>
    <c:plotVisOnly val="1"/>
    <c:dispBlanksAs val="gap"/>
    <c:showDLblsOverMax val="0"/>
  </c:chart>
  <c:spPr>
    <a:solidFill>
      <a:schemeClr val="bg1"/>
    </a:solidFill>
    <a:ln w="9525" cap="flat" cmpd="sng" algn="ctr">
      <a:noFill/>
      <a:round/>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[graphs_presentation_TREF_2019.xlsx]MP evolution!PivotTable28</c:name>
    <c:fmtId val="-1"/>
  </c:pivotSource>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a:t>Members of the Personnel by Status and</a:t>
            </a:r>
            <a:r>
              <a:rPr lang="en-US" sz="1200" baseline="0"/>
              <a:t> ratio staff:non-staff, 31.12.2019</a:t>
            </a:r>
            <a:endParaRPr lang="en-US" sz="1200"/>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a:noFill/>
          </a:ln>
          <a:effectLst/>
        </c:spPr>
        <c:marker>
          <c:symbol val="circle"/>
          <c:size val="5"/>
          <c:spPr>
            <a:solidFill>
              <a:schemeClr val="tx1"/>
            </a:solidFill>
            <a:ln w="9525">
              <a:noFill/>
            </a:ln>
            <a:effectLst/>
          </c:spPr>
        </c:marker>
      </c:pivotFmt>
      <c:pivotFmt>
        <c:idx val="2"/>
        <c:spPr>
          <a:solidFill>
            <a:schemeClr val="accent1"/>
          </a:solidFill>
          <a:ln w="28575" cap="rnd">
            <a:solidFill>
              <a:schemeClr val="accent1"/>
            </a:solidFill>
            <a:round/>
          </a:ln>
          <a:effectLst/>
        </c:spPr>
      </c:pivotFmt>
      <c:pivotFmt>
        <c:idx val="3"/>
        <c:spPr>
          <a:solidFill>
            <a:schemeClr val="accent1"/>
          </a:solidFill>
          <a:ln w="28575" cap="rnd">
            <a:noFill/>
            <a:round/>
          </a:ln>
          <a:effectLst/>
        </c:spPr>
      </c:pivotFmt>
      <c:pivotFmt>
        <c:idx val="4"/>
      </c:pivotFmt>
      <c:pivotFmt>
        <c:idx val="5"/>
        <c:marker>
          <c:symbol val="diamond"/>
          <c:size val="7"/>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6"/>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inEnd"/>
          <c:showLegendKey val="0"/>
          <c:showVal val="1"/>
          <c:showCatName val="0"/>
          <c:showSerName val="0"/>
          <c:showPercent val="0"/>
          <c:showBubbleSize val="0"/>
          <c:extLst>
            <c:ext xmlns:c15="http://schemas.microsoft.com/office/drawing/2012/chart" uri="{CE6537A1-D6FC-4f65-9D91-7224C49458BB}"/>
          </c:extLst>
        </c:dLbl>
      </c:pivotFmt>
      <c:pivotFmt>
        <c:idx val="7"/>
        <c:dLbl>
          <c:idx val="0"/>
          <c:dLblPos val="outEnd"/>
          <c:showLegendKey val="0"/>
          <c:showVal val="1"/>
          <c:showCatName val="0"/>
          <c:showSerName val="0"/>
          <c:showPercent val="0"/>
          <c:showBubbleSize val="0"/>
          <c:extLst>
            <c:ext xmlns:c15="http://schemas.microsoft.com/office/drawing/2012/chart" uri="{CE6537A1-D6FC-4f65-9D91-7224C49458BB}"/>
          </c:extLst>
        </c:dLbl>
      </c:pivotFmt>
      <c:pivotFmt>
        <c:idx val="8"/>
        <c:dLbl>
          <c:idx val="0"/>
          <c:layout>
            <c:manualLayout>
              <c:x val="-3.8223862481464298E-17"/>
              <c:y val="3.1329856854963082E-3"/>
            </c:manualLayout>
          </c:layout>
          <c:dLblPos val="outEnd"/>
          <c:showLegendKey val="0"/>
          <c:showVal val="1"/>
          <c:showCatName val="0"/>
          <c:showSerName val="0"/>
          <c:showPercent val="0"/>
          <c:showBubbleSize val="0"/>
          <c:extLst>
            <c:ext xmlns:c15="http://schemas.microsoft.com/office/drawing/2012/chart" uri="{CE6537A1-D6FC-4f65-9D91-7224C49458BB}"/>
          </c:extLst>
        </c:dLbl>
      </c:pivotFmt>
      <c:pivotFmt>
        <c:idx val="9"/>
        <c:dLbl>
          <c:idx val="0"/>
          <c:dLblPos val="outEnd"/>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4"/>
          </a:solidFill>
          <a:ln>
            <a:noFill/>
          </a:ln>
          <a:effectLst/>
        </c:spPr>
        <c:dLbl>
          <c:idx val="0"/>
          <c:layout>
            <c:manualLayout>
              <c:x val="0"/>
              <c:y val="0.10554089709762519"/>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1"/>
        <c:spPr>
          <a:solidFill>
            <a:schemeClr val="accent2"/>
          </a:solidFill>
          <a:ln>
            <a:noFill/>
          </a:ln>
          <a:effectLst/>
        </c:spPr>
      </c:pivotFmt>
      <c:pivotFmt>
        <c:idx val="12"/>
        <c:spPr>
          <a:solidFill>
            <a:schemeClr val="accent3"/>
          </a:solidFill>
          <a:ln>
            <a:noFill/>
          </a:ln>
          <a:effectLst/>
        </c:spPr>
      </c:pivotFmt>
      <c:pivotFmt>
        <c:idx val="13"/>
        <c:spPr>
          <a:solidFill>
            <a:schemeClr val="accent5"/>
          </a:solidFill>
          <a:ln>
            <a:noFill/>
          </a:ln>
          <a:effectLst/>
        </c:spPr>
      </c:pivotFmt>
      <c:pivotFmt>
        <c:idx val="14"/>
        <c:spPr>
          <a:solidFill>
            <a:schemeClr val="accent1"/>
          </a:solidFill>
          <a:ln>
            <a:noFill/>
          </a:ln>
          <a:effectLst/>
        </c:spPr>
      </c:pivotFmt>
      <c:pivotFmt>
        <c:idx val="15"/>
        <c:spPr>
          <a:solidFill>
            <a:schemeClr val="accent1"/>
          </a:solidFill>
          <a:ln>
            <a:noFill/>
          </a:ln>
          <a:effectLst/>
        </c:spP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7"/>
        <c:spPr>
          <a:solidFill>
            <a:schemeClr val="accent4"/>
          </a:solidFill>
          <a:ln>
            <a:noFill/>
          </a:ln>
          <a:effectLst/>
        </c:spPr>
        <c:dLbl>
          <c:idx val="0"/>
          <c:layout>
            <c:manualLayout>
              <c:x val="0"/>
              <c:y val="0.10554089709762519"/>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18"/>
        <c:spPr>
          <a:solidFill>
            <a:schemeClr val="accent2"/>
          </a:solidFill>
          <a:ln>
            <a:noFill/>
          </a:ln>
          <a:effectLst/>
        </c:spPr>
      </c:pivotFmt>
      <c:pivotFmt>
        <c:idx val="19"/>
        <c:spPr>
          <a:solidFill>
            <a:schemeClr val="accent3"/>
          </a:solidFill>
          <a:ln>
            <a:noFill/>
          </a:ln>
          <a:effectLst/>
        </c:spPr>
      </c:pivotFmt>
      <c:pivotFmt>
        <c:idx val="20"/>
        <c:spPr>
          <a:solidFill>
            <a:schemeClr val="accent5"/>
          </a:solidFill>
          <a:ln>
            <a:noFill/>
          </a:ln>
          <a:effectLst/>
        </c:spPr>
      </c:pivotFmt>
      <c:pivotFmt>
        <c:idx val="21"/>
        <c:spPr>
          <a:solidFill>
            <a:schemeClr val="accent1"/>
          </a:solidFill>
          <a:ln w="28575" cap="rnd">
            <a:noFill/>
            <a:round/>
          </a:ln>
          <a:effectLst/>
        </c:spPr>
        <c:marker>
          <c:symbol val="diamond"/>
          <c:size val="7"/>
          <c:spPr>
            <a:solidFill>
              <a:schemeClr val="tx1"/>
            </a:solidFill>
            <a:ln w="9525">
              <a:no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22"/>
        <c:spPr>
          <a:solidFill>
            <a:schemeClr val="accent1"/>
          </a:solidFill>
          <a:ln>
            <a:noFill/>
          </a:ln>
          <a:effectLst/>
        </c:spPr>
        <c:marker>
          <c:symbol val="none"/>
        </c:marker>
        <c:dLbl>
          <c:idx val="0"/>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3"/>
        <c:spPr>
          <a:solidFill>
            <a:schemeClr val="accent4"/>
          </a:solidFill>
          <a:ln>
            <a:noFill/>
          </a:ln>
          <a:effectLst/>
        </c:spPr>
        <c:dLbl>
          <c:idx val="0"/>
          <c:layout>
            <c:manualLayout>
              <c:x val="0"/>
              <c:y val="0.10554089709762519"/>
            </c:manualLayout>
          </c:layout>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extLst>
            <c:ext xmlns:c15="http://schemas.microsoft.com/office/drawing/2012/chart" uri="{CE6537A1-D6FC-4f65-9D91-7224C49458BB}"/>
          </c:extLst>
        </c:dLbl>
      </c:pivotFmt>
      <c:pivotFmt>
        <c:idx val="24"/>
        <c:spPr>
          <a:solidFill>
            <a:schemeClr val="accent2"/>
          </a:solidFill>
          <a:ln>
            <a:noFill/>
          </a:ln>
          <a:effectLst/>
        </c:spPr>
      </c:pivotFmt>
      <c:pivotFmt>
        <c:idx val="25"/>
        <c:spPr>
          <a:solidFill>
            <a:schemeClr val="accent3"/>
          </a:solidFill>
          <a:ln>
            <a:noFill/>
          </a:ln>
          <a:effectLst/>
        </c:spPr>
      </c:pivotFmt>
      <c:pivotFmt>
        <c:idx val="26"/>
        <c:spPr>
          <a:solidFill>
            <a:schemeClr val="accent5"/>
          </a:solidFill>
          <a:ln>
            <a:noFill/>
          </a:ln>
          <a:effectLst/>
        </c:spPr>
      </c:pivotFmt>
      <c:pivotFmt>
        <c:idx val="27"/>
        <c:spPr>
          <a:solidFill>
            <a:schemeClr val="accent1"/>
          </a:solidFill>
          <a:ln w="28575" cap="rnd">
            <a:noFill/>
            <a:round/>
          </a:ln>
          <a:effectLst/>
        </c:spPr>
        <c:marker>
          <c:symbol val="diamond"/>
          <c:size val="7"/>
          <c:spPr>
            <a:solidFill>
              <a:schemeClr val="tx1"/>
            </a:solidFill>
            <a:ln w="9525">
              <a:noFill/>
            </a:ln>
            <a:effectLst/>
          </c:spPr>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'MP evolution'!$N$26</c:f>
              <c:strCache>
                <c:ptCount val="1"/>
                <c:pt idx="0">
                  <c:v>headcount</c:v>
                </c:pt>
              </c:strCache>
            </c:strRef>
          </c:tx>
          <c:spPr>
            <a:solidFill>
              <a:schemeClr val="accent1"/>
            </a:solidFill>
            <a:ln>
              <a:noFill/>
            </a:ln>
            <a:effectLst/>
          </c:spPr>
          <c:invertIfNegative val="0"/>
          <c:dPt>
            <c:idx val="0"/>
            <c:invertIfNegative val="0"/>
            <c:bubble3D val="0"/>
            <c:spPr>
              <a:solidFill>
                <a:schemeClr val="accent4"/>
              </a:solidFill>
              <a:ln>
                <a:noFill/>
              </a:ln>
              <a:effectLst/>
            </c:spPr>
            <c:extLst>
              <c:ext xmlns:c16="http://schemas.microsoft.com/office/drawing/2014/chart" uri="{C3380CC4-5D6E-409C-BE32-E72D297353CC}">
                <c16:uniqueId val="{00000001-CF1A-48D1-A33C-5AF73E806BAE}"/>
              </c:ext>
            </c:extLst>
          </c:dPt>
          <c:dPt>
            <c:idx val="2"/>
            <c:invertIfNegative val="0"/>
            <c:bubble3D val="0"/>
            <c:spPr>
              <a:solidFill>
                <a:schemeClr val="accent2"/>
              </a:solidFill>
              <a:ln>
                <a:noFill/>
              </a:ln>
              <a:effectLst/>
            </c:spPr>
            <c:extLst>
              <c:ext xmlns:c16="http://schemas.microsoft.com/office/drawing/2014/chart" uri="{C3380CC4-5D6E-409C-BE32-E72D297353CC}">
                <c16:uniqueId val="{00000003-CF1A-48D1-A33C-5AF73E806BAE}"/>
              </c:ext>
            </c:extLst>
          </c:dPt>
          <c:dPt>
            <c:idx val="3"/>
            <c:invertIfNegative val="0"/>
            <c:bubble3D val="0"/>
            <c:spPr>
              <a:solidFill>
                <a:schemeClr val="accent3"/>
              </a:solidFill>
              <a:ln>
                <a:noFill/>
              </a:ln>
              <a:effectLst/>
            </c:spPr>
            <c:extLst>
              <c:ext xmlns:c16="http://schemas.microsoft.com/office/drawing/2014/chart" uri="{C3380CC4-5D6E-409C-BE32-E72D297353CC}">
                <c16:uniqueId val="{00000005-CF1A-48D1-A33C-5AF73E806BAE}"/>
              </c:ext>
            </c:extLst>
          </c:dPt>
          <c:dPt>
            <c:idx val="4"/>
            <c:invertIfNegative val="0"/>
            <c:bubble3D val="0"/>
            <c:spPr>
              <a:solidFill>
                <a:schemeClr val="accent5"/>
              </a:solidFill>
              <a:ln>
                <a:noFill/>
              </a:ln>
              <a:effectLst/>
            </c:spPr>
            <c:extLst>
              <c:ext xmlns:c16="http://schemas.microsoft.com/office/drawing/2014/chart" uri="{C3380CC4-5D6E-409C-BE32-E72D297353CC}">
                <c16:uniqueId val="{00000007-CF1A-48D1-A33C-5AF73E806BAE}"/>
              </c:ext>
            </c:extLst>
          </c:dPt>
          <c:dLbls>
            <c:dLbl>
              <c:idx val="0"/>
              <c:layout>
                <c:manualLayout>
                  <c:x val="0"/>
                  <c:y val="0.10554089709762519"/>
                </c:manualLayout>
              </c:layout>
              <c:dLblPos val="outEnd"/>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CF1A-48D1-A33C-5AF73E806BAE}"/>
                </c:ext>
              </c:extLst>
            </c:dLbl>
            <c:numFmt formatCode="#,##0" sourceLinked="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'MP evolution'!$M$27:$M$32</c:f>
              <c:strCache>
                <c:ptCount val="5"/>
                <c:pt idx="0">
                  <c:v>Staff Members</c:v>
                </c:pt>
                <c:pt idx="1">
                  <c:v>Fellows</c:v>
                </c:pt>
                <c:pt idx="2">
                  <c:v>MPA (excl. Users and MPA Training)</c:v>
                </c:pt>
                <c:pt idx="3">
                  <c:v>MPA training</c:v>
                </c:pt>
                <c:pt idx="4">
                  <c:v>Users</c:v>
                </c:pt>
              </c:strCache>
            </c:strRef>
          </c:cat>
          <c:val>
            <c:numRef>
              <c:f>'MP evolution'!$N$27:$N$32</c:f>
              <c:numCache>
                <c:formatCode>General</c:formatCode>
                <c:ptCount val="5"/>
                <c:pt idx="0">
                  <c:v>2660</c:v>
                </c:pt>
                <c:pt idx="1">
                  <c:v>770</c:v>
                </c:pt>
                <c:pt idx="2">
                  <c:v>1285</c:v>
                </c:pt>
                <c:pt idx="3">
                  <c:v>520</c:v>
                </c:pt>
                <c:pt idx="4">
                  <c:v>12427</c:v>
                </c:pt>
              </c:numCache>
            </c:numRef>
          </c:val>
          <c:extLst>
            <c:ext xmlns:c16="http://schemas.microsoft.com/office/drawing/2014/chart" uri="{C3380CC4-5D6E-409C-BE32-E72D297353CC}">
              <c16:uniqueId val="{00000008-CF1A-48D1-A33C-5AF73E806BAE}"/>
            </c:ext>
          </c:extLst>
        </c:ser>
        <c:dLbls>
          <c:dLblPos val="inEnd"/>
          <c:showLegendKey val="0"/>
          <c:showVal val="1"/>
          <c:showCatName val="0"/>
          <c:showSerName val="0"/>
          <c:showPercent val="0"/>
          <c:showBubbleSize val="0"/>
        </c:dLbls>
        <c:gapWidth val="219"/>
        <c:axId val="775412664"/>
        <c:axId val="775422176"/>
      </c:barChart>
      <c:lineChart>
        <c:grouping val="standard"/>
        <c:varyColors val="0"/>
        <c:ser>
          <c:idx val="1"/>
          <c:order val="1"/>
          <c:tx>
            <c:strRef>
              <c:f>'MP evolution'!$O$26</c:f>
              <c:strCache>
                <c:ptCount val="1"/>
                <c:pt idx="0">
                  <c:v>ratio staff:non-staff</c:v>
                </c:pt>
              </c:strCache>
            </c:strRef>
          </c:tx>
          <c:spPr>
            <a:ln w="28575" cap="rnd">
              <a:noFill/>
              <a:round/>
            </a:ln>
            <a:effectLst/>
          </c:spPr>
          <c:marker>
            <c:symbol val="diamond"/>
            <c:size val="7"/>
            <c:spPr>
              <a:solidFill>
                <a:schemeClr val="tx1"/>
              </a:solidFill>
              <a:ln w="9525">
                <a:noFill/>
              </a:ln>
              <a:effectLst/>
            </c:spPr>
          </c:marker>
          <c:dLbls>
            <c:dLbl>
              <c:idx val="4"/>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bg1">
                          <a:lumMod val="95000"/>
                        </a:schemeClr>
                      </a:solidFill>
                      <a:latin typeface="+mn-lt"/>
                      <a:ea typeface="+mn-ea"/>
                      <a:cs typeface="+mn-cs"/>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9-CF1A-48D1-A33C-5AF73E806BAE}"/>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'MP evolution'!$M$27:$M$32</c:f>
              <c:strCache>
                <c:ptCount val="5"/>
                <c:pt idx="0">
                  <c:v>Staff Members</c:v>
                </c:pt>
                <c:pt idx="1">
                  <c:v>Fellows</c:v>
                </c:pt>
                <c:pt idx="2">
                  <c:v>MPA (excl. Users and MPA Training)</c:v>
                </c:pt>
                <c:pt idx="3">
                  <c:v>MPA training</c:v>
                </c:pt>
                <c:pt idx="4">
                  <c:v>Users</c:v>
                </c:pt>
              </c:strCache>
            </c:strRef>
          </c:cat>
          <c:val>
            <c:numRef>
              <c:f>'MP evolution'!$O$27:$O$32</c:f>
              <c:numCache>
                <c:formatCode>0.0</c:formatCode>
                <c:ptCount val="5"/>
                <c:pt idx="0">
                  <c:v>1.0026315789473683</c:v>
                </c:pt>
                <c:pt idx="1">
                  <c:v>3.4636363636363638</c:v>
                </c:pt>
                <c:pt idx="2">
                  <c:v>2.0754863813229574</c:v>
                </c:pt>
                <c:pt idx="3">
                  <c:v>5.1288461538461538</c:v>
                </c:pt>
                <c:pt idx="4">
                  <c:v>0.21461334191679407</c:v>
                </c:pt>
              </c:numCache>
            </c:numRef>
          </c:val>
          <c:smooth val="0"/>
          <c:extLst>
            <c:ext xmlns:c16="http://schemas.microsoft.com/office/drawing/2014/chart" uri="{C3380CC4-5D6E-409C-BE32-E72D297353CC}">
              <c16:uniqueId val="{0000000A-CF1A-48D1-A33C-5AF73E806BAE}"/>
            </c:ext>
          </c:extLst>
        </c:ser>
        <c:dLbls>
          <c:showLegendKey val="0"/>
          <c:showVal val="1"/>
          <c:showCatName val="0"/>
          <c:showSerName val="0"/>
          <c:showPercent val="0"/>
          <c:showBubbleSize val="0"/>
        </c:dLbls>
        <c:marker val="1"/>
        <c:smooth val="0"/>
        <c:axId val="775437592"/>
        <c:axId val="775435624"/>
      </c:lineChart>
      <c:catAx>
        <c:axId val="7754126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5422176"/>
        <c:crosses val="autoZero"/>
        <c:auto val="1"/>
        <c:lblAlgn val="ctr"/>
        <c:lblOffset val="100"/>
        <c:noMultiLvlLbl val="0"/>
      </c:catAx>
      <c:valAx>
        <c:axId val="775422176"/>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5412664"/>
        <c:crosses val="autoZero"/>
        <c:crossBetween val="between"/>
      </c:valAx>
      <c:valAx>
        <c:axId val="775435624"/>
        <c:scaling>
          <c:orientation val="minMax"/>
        </c:scaling>
        <c:delete val="0"/>
        <c:axPos val="r"/>
        <c:numFmt formatCode="0.0"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775437592"/>
        <c:crosses val="max"/>
        <c:crossBetween val="between"/>
      </c:valAx>
      <c:catAx>
        <c:axId val="775437592"/>
        <c:scaling>
          <c:orientation val="minMax"/>
        </c:scaling>
        <c:delete val="1"/>
        <c:axPos val="b"/>
        <c:numFmt formatCode="General" sourceLinked="1"/>
        <c:majorTickMark val="out"/>
        <c:minorTickMark val="none"/>
        <c:tickLblPos val="nextTo"/>
        <c:crossAx val="775435624"/>
        <c:crosses val="autoZero"/>
        <c:auto val="1"/>
        <c:lblAlgn val="ctr"/>
        <c:lblOffset val="100"/>
        <c:noMultiLvlLbl val="0"/>
      </c:cat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[graphs_presentation_TREF_2019.xlsx]future generations!PivotTable41</c:name>
    <c:fmtId val="-1"/>
  </c:pivotSource>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sz="1200" dirty="0"/>
              <a:t>Fellows and MPA </a:t>
            </a:r>
            <a:r>
              <a:rPr lang="en-US" sz="1200" dirty="0" smtClean="0"/>
              <a:t>training</a:t>
            </a:r>
            <a:endParaRPr lang="en-US" sz="1200" dirty="0"/>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w="19050">
            <a:solidFill>
              <a:schemeClr val="lt1"/>
            </a:solidFill>
          </a:ln>
          <a:effectLst/>
        </c:spPr>
        <c:marker>
          <c:symbol val="none"/>
        </c:marker>
      </c:pivotFmt>
      <c:pivotFmt>
        <c:idx val="1"/>
        <c:spPr>
          <a:solidFill>
            <a:schemeClr val="accent1"/>
          </a:solidFill>
          <a:ln w="1905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extLst>
        </c:dLbl>
      </c:pivotFmt>
      <c:pivotFmt>
        <c:idx val="2"/>
        <c:spPr>
          <a:solidFill>
            <a:schemeClr val="accent1"/>
          </a:solidFill>
          <a:ln w="19050">
            <a:noFill/>
          </a:ln>
          <a:effectLst/>
        </c:spPr>
        <c:dLbl>
          <c:idx val="0"/>
          <c:layout>
            <c:manualLayout>
              <c:x val="6.0836501901140774E-2"/>
              <c:y val="8.5714285714285687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3"/>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3"/>
        <c:spPr>
          <a:solidFill>
            <a:schemeClr val="accent1"/>
          </a:solidFill>
          <a:ln w="19050">
            <a:noFill/>
          </a:ln>
          <a:effectLst/>
        </c:spPr>
        <c:dLbl>
          <c:idx val="0"/>
          <c:layout>
            <c:manualLayout>
              <c:x val="0.11913814955640041"/>
              <c:y val="6.3492063492063492E-3"/>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2"/>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4"/>
        <c:spPr>
          <a:solidFill>
            <a:schemeClr val="accent1"/>
          </a:solidFill>
          <a:ln w="19050">
            <a:noFill/>
          </a:ln>
          <a:effectLst/>
        </c:spPr>
        <c:dLbl>
          <c:idx val="0"/>
          <c:layout>
            <c:manualLayout>
              <c:x val="-1.7743979721166044E-2"/>
              <c:y val="4.7619047619047589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6"/>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5"/>
        <c:spPr>
          <a:solidFill>
            <a:schemeClr val="accent1"/>
          </a:solidFill>
          <a:ln w="19050">
            <a:noFill/>
          </a:ln>
          <a:effectLst/>
        </c:spPr>
        <c:dLbl>
          <c:idx val="0"/>
          <c:layout>
            <c:manualLayout>
              <c:x val="-4.0557667934093787E-2"/>
              <c:y val="1.9047619047619049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lumMod val="50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6"/>
        <c:spPr>
          <a:solidFill>
            <a:schemeClr val="accent1"/>
          </a:solidFill>
          <a:ln w="19050">
            <a:noFill/>
          </a:ln>
          <a:effectLst/>
        </c:spPr>
        <c:dLbl>
          <c:idx val="0"/>
          <c:layout>
            <c:manualLayout>
              <c:x val="-7.6045627376426783E-3"/>
              <c:y val="-1.4550096466308565E-17"/>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1"/>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7"/>
        <c:spPr>
          <a:solidFill>
            <a:schemeClr val="accent1"/>
          </a:solidFill>
          <a:ln w="19050">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4"/>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8"/>
        <c:spPr>
          <a:solidFill>
            <a:schemeClr val="accent1"/>
          </a:solidFill>
          <a:ln w="19050">
            <a:noFill/>
          </a:ln>
          <a:effectLst/>
        </c:spP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accent5"/>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9"/>
        <c:spPr>
          <a:solidFill>
            <a:schemeClr val="accent1"/>
          </a:solidFill>
          <a:ln w="1905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extLst>
        </c:dLbl>
      </c:pivotFmt>
      <c:pivotFmt>
        <c:idx val="10"/>
        <c:spPr>
          <a:solidFill>
            <a:schemeClr val="accent1"/>
          </a:solidFill>
          <a:ln w="19050">
            <a:noFill/>
          </a:ln>
          <a:effectLst/>
        </c:spPr>
        <c:dLbl>
          <c:idx val="0"/>
          <c:layout>
            <c:manualLayout>
              <c:x val="5.8301647655259727E-2"/>
              <c:y val="-1.1640077173046852E-16"/>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11"/>
        <c:spPr>
          <a:solidFill>
            <a:schemeClr val="accent1"/>
          </a:solidFill>
          <a:ln w="19050">
            <a:noFill/>
          </a:ln>
          <a:effectLst/>
        </c:spPr>
        <c:dLbl>
          <c:idx val="0"/>
          <c:layout>
            <c:manualLayout>
              <c:x val="9.8859315589353611E-2"/>
              <c:y val="-6.3492063492063492E-3"/>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12"/>
        <c:spPr>
          <a:solidFill>
            <a:schemeClr val="accent1"/>
          </a:solidFill>
          <a:ln w="19050">
            <a:noFill/>
          </a:ln>
          <a:effectLst/>
        </c:spPr>
        <c:dLbl>
          <c:idx val="0"/>
          <c:layout>
            <c:manualLayout>
              <c:x val="8.3650190114068351E-2"/>
              <c:y val="8.5714285714285687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13"/>
        <c:spPr>
          <a:solidFill>
            <a:schemeClr val="accent1"/>
          </a:solidFill>
          <a:ln w="19050">
            <a:noFill/>
          </a:ln>
          <a:effectLst/>
        </c:spPr>
        <c:dLbl>
          <c:idx val="0"/>
          <c:layout>
            <c:manualLayout>
              <c:x val="-5.0019260900372245E-2"/>
              <c:y val="-6.0317460317460374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14"/>
        <c:spPr>
          <a:solidFill>
            <a:schemeClr val="accent1"/>
          </a:solidFill>
          <a:ln w="19050">
            <a:noFill/>
          </a:ln>
          <a:effectLst/>
        </c:spPr>
      </c:pivotFmt>
      <c:pivotFmt>
        <c:idx val="15"/>
        <c:spPr>
          <a:solidFill>
            <a:schemeClr val="accent1"/>
          </a:solidFill>
          <a:ln w="19050">
            <a:noFill/>
          </a:ln>
          <a:effectLst/>
        </c:spPr>
        <c:dLbl>
          <c:idx val="0"/>
          <c:layout>
            <c:manualLayout>
              <c:x val="-3.2953105196451206E-2"/>
              <c:y val="2.2222222222222223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16"/>
        <c:spPr>
          <a:solidFill>
            <a:schemeClr val="accent1"/>
          </a:solidFill>
          <a:ln w="19050">
            <a:noFill/>
          </a:ln>
          <a:effectLst/>
        </c:spPr>
        <c:dLbl>
          <c:idx val="0"/>
          <c:layout>
            <c:manualLayout>
              <c:x val="-5.3231939163498096E-2"/>
              <c:y val="-9.5238095238095247E-3"/>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17"/>
        <c:spPr>
          <a:solidFill>
            <a:schemeClr val="accent1"/>
          </a:solidFill>
          <a:ln w="1905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extLst>
        </c:dLbl>
      </c:pivotFmt>
      <c:pivotFmt>
        <c:idx val="18"/>
        <c:spPr>
          <a:solidFill>
            <a:schemeClr val="accent1"/>
          </a:solidFill>
          <a:ln w="19050">
            <a:noFill/>
          </a:ln>
          <a:effectLst/>
        </c:spPr>
        <c:dLbl>
          <c:idx val="0"/>
          <c:layout>
            <c:manualLayout>
              <c:x val="-5.0019260900372245E-2"/>
              <c:y val="-6.0317460317460374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19"/>
        <c:spPr>
          <a:solidFill>
            <a:schemeClr val="accent1"/>
          </a:solidFill>
          <a:ln w="19050">
            <a:noFill/>
          </a:ln>
          <a:effectLst/>
        </c:spPr>
        <c:dLbl>
          <c:idx val="0"/>
          <c:layout>
            <c:manualLayout>
              <c:x val="5.8301647655259727E-2"/>
              <c:y val="-1.1640077173046852E-16"/>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20"/>
        <c:spPr>
          <a:solidFill>
            <a:schemeClr val="accent1"/>
          </a:solidFill>
          <a:ln w="19050">
            <a:noFill/>
          </a:ln>
          <a:effectLst/>
        </c:spPr>
        <c:dLbl>
          <c:idx val="0"/>
          <c:layout>
            <c:manualLayout>
              <c:x val="8.3650190114068351E-2"/>
              <c:y val="8.5714285714285687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21"/>
        <c:spPr>
          <a:solidFill>
            <a:schemeClr val="accent1"/>
          </a:solidFill>
          <a:ln w="19050">
            <a:noFill/>
          </a:ln>
          <a:effectLst/>
        </c:spPr>
        <c:dLbl>
          <c:idx val="0"/>
          <c:layout>
            <c:manualLayout>
              <c:x val="-3.2953105196451206E-2"/>
              <c:y val="2.2222222222222223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22"/>
        <c:spPr>
          <a:solidFill>
            <a:schemeClr val="accent1"/>
          </a:solidFill>
          <a:ln w="19050">
            <a:noFill/>
          </a:ln>
          <a:effectLst/>
        </c:spPr>
      </c:pivotFmt>
      <c:pivotFmt>
        <c:idx val="23"/>
        <c:spPr>
          <a:solidFill>
            <a:schemeClr val="accent1"/>
          </a:solidFill>
          <a:ln w="19050">
            <a:noFill/>
          </a:ln>
          <a:effectLst/>
        </c:spPr>
        <c:dLbl>
          <c:idx val="0"/>
          <c:layout>
            <c:manualLayout>
              <c:x val="-5.3231939163498096E-2"/>
              <c:y val="-9.5238095238095247E-3"/>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24"/>
        <c:spPr>
          <a:solidFill>
            <a:schemeClr val="accent1"/>
          </a:solidFill>
          <a:ln w="19050">
            <a:noFill/>
          </a:ln>
          <a:effectLst/>
        </c:spPr>
        <c:dLbl>
          <c:idx val="0"/>
          <c:layout>
            <c:manualLayout>
              <c:x val="9.8859315589353611E-2"/>
              <c:y val="-6.3492063492063492E-3"/>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25"/>
        <c:spPr>
          <a:solidFill>
            <a:schemeClr val="accent1"/>
          </a:solidFill>
          <a:ln w="19050">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extLst>
            <c:ext xmlns:c15="http://schemas.microsoft.com/office/drawing/2012/chart" uri="{CE6537A1-D6FC-4f65-9D91-7224C49458BB}"/>
          </c:extLst>
        </c:dLbl>
      </c:pivotFmt>
      <c:pivotFmt>
        <c:idx val="26"/>
        <c:spPr>
          <a:solidFill>
            <a:schemeClr val="accent1"/>
          </a:solidFill>
          <a:ln w="19050">
            <a:noFill/>
          </a:ln>
          <a:effectLst/>
        </c:spPr>
        <c:dLbl>
          <c:idx val="0"/>
          <c:layout>
            <c:manualLayout>
              <c:x val="-5.0019260900372245E-2"/>
              <c:y val="-6.0317460317460374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27"/>
        <c:spPr>
          <a:solidFill>
            <a:schemeClr val="accent1"/>
          </a:solidFill>
          <a:ln w="19050">
            <a:noFill/>
          </a:ln>
          <a:effectLst/>
        </c:spPr>
        <c:dLbl>
          <c:idx val="0"/>
          <c:layout>
            <c:manualLayout>
              <c:x val="5.8301647655259727E-2"/>
              <c:y val="-1.1640077173046852E-16"/>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28"/>
        <c:spPr>
          <a:solidFill>
            <a:schemeClr val="accent1"/>
          </a:solidFill>
          <a:ln w="19050">
            <a:noFill/>
          </a:ln>
          <a:effectLst/>
        </c:spPr>
        <c:dLbl>
          <c:idx val="0"/>
          <c:layout>
            <c:manualLayout>
              <c:x val="8.3650190114068351E-2"/>
              <c:y val="8.5714285714285687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29"/>
        <c:spPr>
          <a:solidFill>
            <a:schemeClr val="accent1"/>
          </a:solidFill>
          <a:ln w="19050">
            <a:noFill/>
          </a:ln>
          <a:effectLst/>
        </c:spPr>
        <c:dLbl>
          <c:idx val="0"/>
          <c:layout>
            <c:manualLayout>
              <c:x val="-3.2953105196451206E-2"/>
              <c:y val="2.2222222222222223E-2"/>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30"/>
        <c:spPr>
          <a:solidFill>
            <a:schemeClr val="accent1"/>
          </a:solidFill>
          <a:ln w="19050">
            <a:noFill/>
          </a:ln>
          <a:effectLst/>
        </c:spPr>
      </c:pivotFmt>
      <c:pivotFmt>
        <c:idx val="31"/>
        <c:spPr>
          <a:solidFill>
            <a:schemeClr val="accent1"/>
          </a:solidFill>
          <a:ln w="19050">
            <a:noFill/>
          </a:ln>
          <a:effectLst/>
        </c:spPr>
        <c:dLbl>
          <c:idx val="0"/>
          <c:layout>
            <c:manualLayout>
              <c:x val="-5.3231939163498096E-2"/>
              <c:y val="-9.5238095238095247E-3"/>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
        <c:idx val="32"/>
        <c:spPr>
          <a:solidFill>
            <a:schemeClr val="accent1"/>
          </a:solidFill>
          <a:ln w="19050">
            <a:noFill/>
          </a:ln>
          <a:effectLst/>
        </c:spPr>
        <c:dLbl>
          <c:idx val="0"/>
          <c:layout>
            <c:manualLayout>
              <c:x val="9.8859315589353611E-2"/>
              <c:y val="-6.3492063492063492E-3"/>
            </c:manualLayout>
          </c:layout>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bestFit"/>
          <c:showLegendKey val="0"/>
          <c:showVal val="1"/>
          <c:showCatName val="1"/>
          <c:showSerName val="0"/>
          <c:showPercent val="0"/>
          <c:showBubbleSize val="0"/>
          <c:extLst>
            <c:ext xmlns:c15="http://schemas.microsoft.com/office/drawing/2012/chart" uri="{CE6537A1-D6FC-4f65-9D91-7224C49458BB}"/>
          </c:extLst>
        </c:dLbl>
      </c:pivotFmt>
    </c:pivotFmts>
    <c:plotArea>
      <c:layout/>
      <c:pieChart>
        <c:varyColors val="1"/>
        <c:ser>
          <c:idx val="0"/>
          <c:order val="0"/>
          <c:tx>
            <c:strRef>
              <c:f>'future generations'!$F$3</c:f>
              <c:strCache>
                <c:ptCount val="1"/>
                <c:pt idx="0">
                  <c:v>Total</c:v>
                </c:pt>
              </c:strCache>
            </c:strRef>
          </c:tx>
          <c:spPr>
            <a:ln>
              <a:noFill/>
            </a:ln>
          </c:spPr>
          <c:dPt>
            <c:idx val="0"/>
            <c:bubble3D val="0"/>
            <c:spPr>
              <a:solidFill>
                <a:schemeClr val="accent1"/>
              </a:solidFill>
              <a:ln w="19050">
                <a:noFill/>
              </a:ln>
              <a:effectLst/>
            </c:spPr>
            <c:extLst>
              <c:ext xmlns:c16="http://schemas.microsoft.com/office/drawing/2014/chart" uri="{C3380CC4-5D6E-409C-BE32-E72D297353CC}">
                <c16:uniqueId val="{00000001-F9EE-48C7-8615-642271CF0C01}"/>
              </c:ext>
            </c:extLst>
          </c:dPt>
          <c:dPt>
            <c:idx val="1"/>
            <c:bubble3D val="0"/>
            <c:spPr>
              <a:solidFill>
                <a:schemeClr val="accent2"/>
              </a:solidFill>
              <a:ln w="19050">
                <a:noFill/>
              </a:ln>
              <a:effectLst/>
            </c:spPr>
            <c:extLst>
              <c:ext xmlns:c16="http://schemas.microsoft.com/office/drawing/2014/chart" uri="{C3380CC4-5D6E-409C-BE32-E72D297353CC}">
                <c16:uniqueId val="{00000003-F9EE-48C7-8615-642271CF0C01}"/>
              </c:ext>
            </c:extLst>
          </c:dPt>
          <c:dPt>
            <c:idx val="2"/>
            <c:bubble3D val="0"/>
            <c:spPr>
              <a:solidFill>
                <a:schemeClr val="accent3"/>
              </a:solidFill>
              <a:ln w="19050">
                <a:noFill/>
              </a:ln>
              <a:effectLst/>
            </c:spPr>
            <c:extLst>
              <c:ext xmlns:c16="http://schemas.microsoft.com/office/drawing/2014/chart" uri="{C3380CC4-5D6E-409C-BE32-E72D297353CC}">
                <c16:uniqueId val="{00000005-F9EE-48C7-8615-642271CF0C01}"/>
              </c:ext>
            </c:extLst>
          </c:dPt>
          <c:dPt>
            <c:idx val="3"/>
            <c:bubble3D val="0"/>
            <c:spPr>
              <a:solidFill>
                <a:schemeClr val="accent4"/>
              </a:solidFill>
              <a:ln w="19050">
                <a:noFill/>
              </a:ln>
              <a:effectLst/>
            </c:spPr>
            <c:extLst>
              <c:ext xmlns:c16="http://schemas.microsoft.com/office/drawing/2014/chart" uri="{C3380CC4-5D6E-409C-BE32-E72D297353CC}">
                <c16:uniqueId val="{00000007-F9EE-48C7-8615-642271CF0C01}"/>
              </c:ext>
            </c:extLst>
          </c:dPt>
          <c:dPt>
            <c:idx val="4"/>
            <c:bubble3D val="0"/>
            <c:spPr>
              <a:solidFill>
                <a:schemeClr val="accent5"/>
              </a:solidFill>
              <a:ln w="19050">
                <a:noFill/>
              </a:ln>
              <a:effectLst/>
            </c:spPr>
            <c:extLst>
              <c:ext xmlns:c16="http://schemas.microsoft.com/office/drawing/2014/chart" uri="{C3380CC4-5D6E-409C-BE32-E72D297353CC}">
                <c16:uniqueId val="{00000009-F9EE-48C7-8615-642271CF0C01}"/>
              </c:ext>
            </c:extLst>
          </c:dPt>
          <c:dPt>
            <c:idx val="5"/>
            <c:bubble3D val="0"/>
            <c:spPr>
              <a:solidFill>
                <a:schemeClr val="accent6"/>
              </a:solidFill>
              <a:ln w="19050">
                <a:noFill/>
              </a:ln>
              <a:effectLst/>
            </c:spPr>
            <c:extLst>
              <c:ext xmlns:c16="http://schemas.microsoft.com/office/drawing/2014/chart" uri="{C3380CC4-5D6E-409C-BE32-E72D297353CC}">
                <c16:uniqueId val="{0000000B-F9EE-48C7-8615-642271CF0C01}"/>
              </c:ext>
            </c:extLst>
          </c:dPt>
          <c:dPt>
            <c:idx val="6"/>
            <c:bubble3D val="0"/>
            <c:spPr>
              <a:solidFill>
                <a:schemeClr val="accent1">
                  <a:lumMod val="60000"/>
                </a:schemeClr>
              </a:solidFill>
              <a:ln w="19050">
                <a:noFill/>
              </a:ln>
              <a:effectLst/>
            </c:spPr>
            <c:extLst>
              <c:ext xmlns:c16="http://schemas.microsoft.com/office/drawing/2014/chart" uri="{C3380CC4-5D6E-409C-BE32-E72D297353CC}">
                <c16:uniqueId val="{0000000D-F9EE-48C7-8615-642271CF0C01}"/>
              </c:ext>
            </c:extLst>
          </c:dPt>
          <c:dLbls>
            <c:dLbl>
              <c:idx val="0"/>
              <c:layout>
                <c:manualLayout>
                  <c:x val="-5.0019260900372245E-2"/>
                  <c:y val="-6.0317460317460374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1-F9EE-48C7-8615-642271CF0C01}"/>
                </c:ext>
              </c:extLst>
            </c:dLbl>
            <c:dLbl>
              <c:idx val="1"/>
              <c:layout>
                <c:manualLayout>
                  <c:x val="5.8301647655259727E-2"/>
                  <c:y val="-1.1640077173046852E-16"/>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3-F9EE-48C7-8615-642271CF0C01}"/>
                </c:ext>
              </c:extLst>
            </c:dLbl>
            <c:dLbl>
              <c:idx val="2"/>
              <c:layout>
                <c:manualLayout>
                  <c:x val="8.3650190114068351E-2"/>
                  <c:y val="8.5714285714285687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5-F9EE-48C7-8615-642271CF0C01}"/>
                </c:ext>
              </c:extLst>
            </c:dLbl>
            <c:dLbl>
              <c:idx val="3"/>
              <c:layout>
                <c:manualLayout>
                  <c:x val="-3.2953105196451206E-2"/>
                  <c:y val="2.2222222222222223E-2"/>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7-F9EE-48C7-8615-642271CF0C01}"/>
                </c:ext>
              </c:extLst>
            </c:dLbl>
            <c:dLbl>
              <c:idx val="5"/>
              <c:layout>
                <c:manualLayout>
                  <c:x val="-5.3231939163498096E-2"/>
                  <c:y val="-9.5238095238095247E-3"/>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B-F9EE-48C7-8615-642271CF0C01}"/>
                </c:ext>
              </c:extLst>
            </c:dLbl>
            <c:dLbl>
              <c:idx val="6"/>
              <c:layout>
                <c:manualLayout>
                  <c:x val="9.8859315589353611E-2"/>
                  <c:y val="-6.3492063492063492E-3"/>
                </c:manualLayout>
              </c:layout>
              <c:dLblPos val="bestFit"/>
              <c:showLegendKey val="0"/>
              <c:showVal val="1"/>
              <c:showCatName val="1"/>
              <c:showSerName val="0"/>
              <c:showPercent val="0"/>
              <c:showBubbleSize val="0"/>
              <c:extLst>
                <c:ext xmlns:c15="http://schemas.microsoft.com/office/drawing/2012/chart" uri="{CE6537A1-D6FC-4f65-9D91-7224C49458BB}"/>
                <c:ext xmlns:c16="http://schemas.microsoft.com/office/drawing/2014/chart" uri="{C3380CC4-5D6E-409C-BE32-E72D297353CC}">
                  <c16:uniqueId val="{0000000D-F9EE-48C7-8615-642271CF0C01}"/>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1"/>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'future generations'!$E$4:$E$11</c:f>
              <c:strCache>
                <c:ptCount val="7"/>
                <c:pt idx="0">
                  <c:v>Fellows and TTE</c:v>
                </c:pt>
                <c:pt idx="1">
                  <c:v>Administrative Students</c:v>
                </c:pt>
                <c:pt idx="2">
                  <c:v>Doctoral Students</c:v>
                </c:pt>
                <c:pt idx="3">
                  <c:v>Technical Students</c:v>
                </c:pt>
                <c:pt idx="4">
                  <c:v>Summer Students</c:v>
                </c:pt>
                <c:pt idx="5">
                  <c:v>Trainees</c:v>
                </c:pt>
                <c:pt idx="6">
                  <c:v>Apprentices</c:v>
                </c:pt>
              </c:strCache>
            </c:strRef>
          </c:cat>
          <c:val>
            <c:numRef>
              <c:f>'future generations'!$F$4:$F$11</c:f>
              <c:numCache>
                <c:formatCode>General</c:formatCode>
                <c:ptCount val="7"/>
                <c:pt idx="0">
                  <c:v>770</c:v>
                </c:pt>
                <c:pt idx="1">
                  <c:v>35</c:v>
                </c:pt>
                <c:pt idx="2">
                  <c:v>211</c:v>
                </c:pt>
                <c:pt idx="3">
                  <c:v>137</c:v>
                </c:pt>
                <c:pt idx="4">
                  <c:v>326</c:v>
                </c:pt>
                <c:pt idx="5">
                  <c:v>117</c:v>
                </c:pt>
                <c:pt idx="6">
                  <c:v>20</c:v>
                </c:pt>
              </c:numCache>
            </c:numRef>
          </c:val>
          <c:extLst>
            <c:ext xmlns:c16="http://schemas.microsoft.com/office/drawing/2014/chart" uri="{C3380CC4-5D6E-409C-BE32-E72D297353CC}">
              <c16:uniqueId val="{0000000E-F9EE-48C7-8615-642271CF0C01}"/>
            </c:ext>
          </c:extLst>
        </c:ser>
        <c:dLbls>
          <c:showLegendKey val="0"/>
          <c:showVal val="0"/>
          <c:showCatName val="0"/>
          <c:showSerName val="0"/>
          <c:showPercent val="0"/>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extLst>
    <c:ext xmlns:c14="http://schemas.microsoft.com/office/drawing/2007/8/2/chart" uri="{781A3756-C4B2-4CAC-9D66-4F8BD8637D16}">
      <c14:pivotOptions>
        <c14:dropZoneFilter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r>
              <a:rPr lang="en-US" sz="1200" b="1" i="0" u="none" strike="noStrike" baseline="0">
                <a:effectLst/>
              </a:rPr>
              <a:t>Staff Members by Professional Category, 31.12.2019</a:t>
            </a:r>
            <a:endParaRPr lang="en-GB" sz="1200"/>
          </a:p>
        </c:rich>
      </c:tx>
      <c:overlay val="0"/>
      <c:spPr>
        <a:noFill/>
        <a:ln>
          <a:noFill/>
        </a:ln>
        <a:effectLst/>
      </c:spPr>
      <c:txPr>
        <a:bodyPr rot="0" spcFirstLastPara="1" vertOverflow="ellipsis" vert="horz" wrap="square" anchor="ctr" anchorCtr="1"/>
        <a:lstStyle/>
        <a:p>
          <a:pPr>
            <a:defRPr sz="1600" b="1" i="0" u="none" strike="noStrike" kern="1200" baseline="0">
              <a:solidFill>
                <a:schemeClr val="tx2"/>
              </a:solidFill>
              <a:latin typeface="+mn-lt"/>
              <a:ea typeface="+mn-ea"/>
              <a:cs typeface="+mn-cs"/>
            </a:defRPr>
          </a:pPr>
          <a:endParaRPr lang="en-US"/>
        </a:p>
      </c:txPr>
    </c:title>
    <c:autoTitleDeleted val="0"/>
    <c:plotArea>
      <c:layout/>
      <c:pieChart>
        <c:varyColors val="1"/>
        <c:ser>
          <c:idx val="0"/>
          <c:order val="0"/>
          <c:dPt>
            <c:idx val="0"/>
            <c:bubble3D val="0"/>
            <c:spPr>
              <a:gradFill rotWithShape="1">
                <a:gsLst>
                  <a:gs pos="0">
                    <a:schemeClr val="accent1">
                      <a:satMod val="103000"/>
                      <a:lumMod val="102000"/>
                      <a:tint val="94000"/>
                    </a:schemeClr>
                  </a:gs>
                  <a:gs pos="50000">
                    <a:schemeClr val="accent1">
                      <a:satMod val="110000"/>
                      <a:lumMod val="100000"/>
                      <a:shade val="100000"/>
                    </a:schemeClr>
                  </a:gs>
                  <a:gs pos="100000">
                    <a:schemeClr val="accent1">
                      <a:lumMod val="99000"/>
                      <a:satMod val="120000"/>
                      <a:shade val="78000"/>
                    </a:schemeClr>
                  </a:gs>
                </a:gsLst>
                <a:lin ang="5400000" scaled="0"/>
              </a:gradFill>
              <a:ln>
                <a:noFill/>
              </a:ln>
              <a:effectLst/>
            </c:spPr>
            <c:extLst>
              <c:ext xmlns:c16="http://schemas.microsoft.com/office/drawing/2014/chart" uri="{C3380CC4-5D6E-409C-BE32-E72D297353CC}">
                <c16:uniqueId val="{00000001-CED4-448C-9752-27F83A075896}"/>
              </c:ext>
            </c:extLst>
          </c:dPt>
          <c:dPt>
            <c:idx val="1"/>
            <c:bubble3D val="0"/>
            <c:spPr>
              <a:gradFill rotWithShape="1">
                <a:gsLst>
                  <a:gs pos="0">
                    <a:schemeClr val="accent2">
                      <a:satMod val="103000"/>
                      <a:lumMod val="102000"/>
                      <a:tint val="94000"/>
                    </a:schemeClr>
                  </a:gs>
                  <a:gs pos="50000">
                    <a:schemeClr val="accent2">
                      <a:satMod val="110000"/>
                      <a:lumMod val="100000"/>
                      <a:shade val="100000"/>
                    </a:schemeClr>
                  </a:gs>
                  <a:gs pos="100000">
                    <a:schemeClr val="accent2">
                      <a:lumMod val="99000"/>
                      <a:satMod val="120000"/>
                      <a:shade val="78000"/>
                    </a:schemeClr>
                  </a:gs>
                </a:gsLst>
                <a:lin ang="5400000" scaled="0"/>
              </a:gradFill>
              <a:ln>
                <a:noFill/>
              </a:ln>
              <a:effectLst/>
            </c:spPr>
            <c:extLst>
              <c:ext xmlns:c16="http://schemas.microsoft.com/office/drawing/2014/chart" uri="{C3380CC4-5D6E-409C-BE32-E72D297353CC}">
                <c16:uniqueId val="{00000003-CED4-448C-9752-27F83A075896}"/>
              </c:ext>
            </c:extLst>
          </c:dPt>
          <c:dPt>
            <c:idx val="2"/>
            <c:bubble3D val="0"/>
            <c:spPr>
              <a:gradFill rotWithShape="1">
                <a:gsLst>
                  <a:gs pos="0">
                    <a:schemeClr val="accent3">
                      <a:satMod val="103000"/>
                      <a:lumMod val="102000"/>
                      <a:tint val="94000"/>
                    </a:schemeClr>
                  </a:gs>
                  <a:gs pos="50000">
                    <a:schemeClr val="accent3">
                      <a:satMod val="110000"/>
                      <a:lumMod val="100000"/>
                      <a:shade val="100000"/>
                    </a:schemeClr>
                  </a:gs>
                  <a:gs pos="100000">
                    <a:schemeClr val="accent3">
                      <a:lumMod val="99000"/>
                      <a:satMod val="120000"/>
                      <a:shade val="78000"/>
                    </a:schemeClr>
                  </a:gs>
                </a:gsLst>
                <a:lin ang="5400000" scaled="0"/>
              </a:gradFill>
              <a:ln>
                <a:noFill/>
              </a:ln>
              <a:effectLst/>
            </c:spPr>
            <c:extLst>
              <c:ext xmlns:c16="http://schemas.microsoft.com/office/drawing/2014/chart" uri="{C3380CC4-5D6E-409C-BE32-E72D297353CC}">
                <c16:uniqueId val="{00000005-CED4-448C-9752-27F83A075896}"/>
              </c:ext>
            </c:extLst>
          </c:dPt>
          <c:dPt>
            <c:idx val="3"/>
            <c:bubble3D val="0"/>
            <c:spPr>
              <a:gradFill rotWithShape="1">
                <a:gsLst>
                  <a:gs pos="0">
                    <a:schemeClr val="accent4">
                      <a:satMod val="103000"/>
                      <a:lumMod val="102000"/>
                      <a:tint val="94000"/>
                    </a:schemeClr>
                  </a:gs>
                  <a:gs pos="50000">
                    <a:schemeClr val="accent4">
                      <a:satMod val="110000"/>
                      <a:lumMod val="100000"/>
                      <a:shade val="100000"/>
                    </a:schemeClr>
                  </a:gs>
                  <a:gs pos="100000">
                    <a:schemeClr val="accent4">
                      <a:lumMod val="99000"/>
                      <a:satMod val="120000"/>
                      <a:shade val="78000"/>
                    </a:schemeClr>
                  </a:gs>
                </a:gsLst>
                <a:lin ang="5400000" scaled="0"/>
              </a:gradFill>
              <a:ln>
                <a:noFill/>
              </a:ln>
              <a:effectLst/>
            </c:spPr>
            <c:extLst>
              <c:ext xmlns:c16="http://schemas.microsoft.com/office/drawing/2014/chart" uri="{C3380CC4-5D6E-409C-BE32-E72D297353CC}">
                <c16:uniqueId val="{00000007-CED4-448C-9752-27F83A075896}"/>
              </c:ext>
            </c:extLst>
          </c:dPt>
          <c:dPt>
            <c:idx val="4"/>
            <c:bubble3D val="0"/>
            <c:spPr>
              <a:gradFill rotWithShape="1">
                <a:gsLst>
                  <a:gs pos="0">
                    <a:schemeClr val="accent5">
                      <a:satMod val="103000"/>
                      <a:lumMod val="102000"/>
                      <a:tint val="94000"/>
                    </a:schemeClr>
                  </a:gs>
                  <a:gs pos="50000">
                    <a:schemeClr val="accent5">
                      <a:satMod val="110000"/>
                      <a:lumMod val="100000"/>
                      <a:shade val="100000"/>
                    </a:schemeClr>
                  </a:gs>
                  <a:gs pos="100000">
                    <a:schemeClr val="accent5">
                      <a:lumMod val="99000"/>
                      <a:satMod val="120000"/>
                      <a:shade val="78000"/>
                    </a:schemeClr>
                  </a:gs>
                </a:gsLst>
                <a:lin ang="5400000" scaled="0"/>
              </a:gradFill>
              <a:ln>
                <a:noFill/>
              </a:ln>
              <a:effectLst/>
            </c:spPr>
            <c:extLst>
              <c:ext xmlns:c16="http://schemas.microsoft.com/office/drawing/2014/chart" uri="{C3380CC4-5D6E-409C-BE32-E72D297353CC}">
                <c16:uniqueId val="{00000009-CED4-448C-9752-27F83A075896}"/>
              </c:ext>
            </c:extLst>
          </c:dPt>
          <c:dLbls>
            <c:dLbl>
              <c:idx val="0"/>
              <c:layout>
                <c:manualLayout>
                  <c:x val="0.10239373832740514"/>
                  <c:y val="6.2744145112424751E-2"/>
                </c:manualLayout>
              </c:layout>
              <c:tx>
                <c:rich>
                  <a:bodyPr/>
                  <a:lstStyle/>
                  <a:p>
                    <a:fld id="{A440720A-9248-410C-920D-A05D30E395F0}" type="CATEGORYNAME">
                      <a:rPr lang="en-US"/>
                      <a:pPr/>
                      <a:t>[CATEGORY NAME]</a:t>
                    </a:fld>
                    <a:r>
                      <a:rPr lang="en-US" baseline="0"/>
                      <a:t>, </a:t>
                    </a:r>
                    <a:fld id="{C362001E-BA4E-4EA0-9CC1-7FD45F04021A}" type="VALUE">
                      <a:rPr lang="en-US" baseline="0"/>
                      <a:pPr/>
                      <a:t>[VALUE]</a:t>
                    </a:fld>
                    <a:r>
                      <a:rPr lang="en-US" baseline="0"/>
                      <a:t>, </a:t>
                    </a:r>
                  </a:p>
                  <a:p>
                    <a:fld id="{937716B9-FC81-4179-A31A-9232FDE4AEF7}" type="PERCENTAGE">
                      <a:rPr lang="en-US" baseline="0"/>
                      <a:pPr/>
                      <a:t>[PERCENTAGE]</a:t>
                    </a:fld>
                    <a:endParaRPr lang="en-GB"/>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1-CED4-448C-9752-27F83A075896}"/>
                </c:ext>
              </c:extLst>
            </c:dLbl>
            <c:dLbl>
              <c:idx val="1"/>
              <c:layout>
                <c:manualLayout>
                  <c:x val="1.2133867652717515E-2"/>
                  <c:y val="4.0571041379471484E-2"/>
                </c:manualLayout>
              </c:layout>
              <c:tx>
                <c:rich>
                  <a:bodyPr/>
                  <a:lstStyle/>
                  <a:p>
                    <a:fld id="{806EDCD0-24BB-4ABF-A6C2-453019AB4C1E}" type="CATEGORYNAME">
                      <a:rPr lang="en-US"/>
                      <a:pPr/>
                      <a:t>[CATEGORY NAME]</a:t>
                    </a:fld>
                    <a:r>
                      <a:rPr lang="en-US" baseline="0"/>
                      <a:t>, </a:t>
                    </a:r>
                    <a:fld id="{CE76733C-BBD1-4CFD-AA9D-7CEEA3708432}" type="VALUE">
                      <a:rPr lang="en-US" baseline="0"/>
                      <a:pPr/>
                      <a:t>[VALUE]</a:t>
                    </a:fld>
                    <a:r>
                      <a:rPr lang="en-US" baseline="0"/>
                      <a:t>, </a:t>
                    </a:r>
                  </a:p>
                  <a:p>
                    <a:fld id="{1F950105-5C8A-447A-874A-AE0E694B6A58}" type="PERCENTAGE">
                      <a:rPr lang="en-US" baseline="0"/>
                      <a:pPr/>
                      <a:t>[PERCENTAGE]</a:t>
                    </a:fld>
                    <a:endParaRPr lang="en-GB"/>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3-CED4-448C-9752-27F83A075896}"/>
                </c:ext>
              </c:extLst>
            </c:dLbl>
            <c:dLbl>
              <c:idx val="2"/>
              <c:layout>
                <c:manualLayout>
                  <c:x val="1.4611883288128869E-2"/>
                  <c:y val="-6.952810423919562E-3"/>
                </c:manualLayout>
              </c:layout>
              <c:tx>
                <c:rich>
                  <a:bodyPr/>
                  <a:lstStyle/>
                  <a:p>
                    <a:fld id="{A1CC86CE-2F5C-4BA7-8E08-4F512BA1AEA6}" type="CATEGORYNAME">
                      <a:rPr lang="en-US"/>
                      <a:pPr/>
                      <a:t>[CATEGORY NAME]</a:t>
                    </a:fld>
                    <a:r>
                      <a:rPr lang="en-US" baseline="0"/>
                      <a:t>, </a:t>
                    </a:r>
                    <a:fld id="{E96DEE1E-D367-431D-922A-1411EC0D1FF8}" type="VALUE">
                      <a:rPr lang="en-US" baseline="0"/>
                      <a:pPr/>
                      <a:t>[VALUE]</a:t>
                    </a:fld>
                    <a:r>
                      <a:rPr lang="en-US" baseline="0"/>
                      <a:t>,</a:t>
                    </a:r>
                  </a:p>
                  <a:p>
                    <a:r>
                      <a:rPr lang="en-US" baseline="0"/>
                      <a:t> </a:t>
                    </a:r>
                    <a:fld id="{CC6D733B-9B59-437A-8CA5-0B9C8B9CC1C2}" type="PERCENTAGE">
                      <a:rPr lang="en-US" baseline="0"/>
                      <a:pPr/>
                      <a:t>[PERCENTAGE]</a:t>
                    </a:fld>
                    <a:endParaRPr lang="en-US" baseline="0"/>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5-CED4-448C-9752-27F83A075896}"/>
                </c:ext>
              </c:extLst>
            </c:dLbl>
            <c:dLbl>
              <c:idx val="3"/>
              <c:layout>
                <c:manualLayout>
                  <c:x val="-1.6737773690088522E-2"/>
                  <c:y val="4.7548151436559973E-2"/>
                </c:manualLayout>
              </c:layout>
              <c:tx>
                <c:rich>
                  <a:bodyPr/>
                  <a:lstStyle/>
                  <a:p>
                    <a:fld id="{6B1909B5-4FF7-473C-A341-D15CDD813726}" type="CATEGORYNAME">
                      <a:rPr lang="en-US"/>
                      <a:pPr/>
                      <a:t>[CATEGORY NAME]</a:t>
                    </a:fld>
                    <a:r>
                      <a:rPr lang="en-US" baseline="0"/>
                      <a:t>, </a:t>
                    </a:r>
                    <a:fld id="{98F8257F-30E1-49EB-A396-7B1340107FAA}" type="VALUE">
                      <a:rPr lang="en-US" baseline="0"/>
                      <a:pPr/>
                      <a:t>[VALUE]</a:t>
                    </a:fld>
                    <a:r>
                      <a:rPr lang="en-US" baseline="0"/>
                      <a:t>, </a:t>
                    </a:r>
                  </a:p>
                  <a:p>
                    <a:fld id="{AA1921CD-A439-4A4D-A012-371338B30B35}" type="PERCENTAGE">
                      <a:rPr lang="en-US" baseline="0"/>
                      <a:pPr/>
                      <a:t>[PERCENTAGE]</a:t>
                    </a:fld>
                    <a:endParaRPr lang="en-GB"/>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7-CED4-448C-9752-27F83A075896}"/>
                </c:ext>
              </c:extLst>
            </c:dLbl>
            <c:dLbl>
              <c:idx val="4"/>
              <c:layout>
                <c:manualLayout>
                  <c:x val="-3.2584347695513008E-2"/>
                  <c:y val="7.4774955801147971E-2"/>
                </c:manualLayout>
              </c:layout>
              <c:tx>
                <c:rich>
                  <a:bodyPr/>
                  <a:lstStyle/>
                  <a:p>
                    <a:fld id="{34EFEAFB-C610-449B-B5EB-B9ACADC69809}" type="CATEGORYNAME">
                      <a:rPr lang="en-US"/>
                      <a:pPr/>
                      <a:t>[CATEGORY NAME]</a:t>
                    </a:fld>
                    <a:r>
                      <a:rPr lang="en-US" baseline="0"/>
                      <a:t>, </a:t>
                    </a:r>
                    <a:fld id="{6A5DBB71-3700-4BB6-9DE1-4AF3B9535559}" type="VALUE">
                      <a:rPr lang="en-US" baseline="0"/>
                      <a:pPr/>
                      <a:t>[VALUE]</a:t>
                    </a:fld>
                    <a:r>
                      <a:rPr lang="en-US" baseline="0"/>
                      <a:t>, </a:t>
                    </a:r>
                  </a:p>
                  <a:p>
                    <a:fld id="{0A158A3B-40F1-43FA-B720-C49E59AFEAA0}" type="PERCENTAGE">
                      <a:rPr lang="en-US" baseline="0"/>
                      <a:pPr/>
                      <a:t>[PERCENTAGE]</a:t>
                    </a:fld>
                    <a:endParaRPr lang="en-GB"/>
                  </a:p>
                </c:rich>
              </c:tx>
              <c:dLblPos val="bestFit"/>
              <c:showLegendKey val="0"/>
              <c:showVal val="1"/>
              <c:showCatName val="1"/>
              <c:showSerName val="0"/>
              <c:showPercent val="1"/>
              <c:showBubbleSize val="0"/>
              <c:extLst>
                <c:ext xmlns:c15="http://schemas.microsoft.com/office/drawing/2012/chart" uri="{CE6537A1-D6FC-4f65-9D91-7224C49458BB}">
                  <c15:dlblFieldTable/>
                  <c15:showDataLabelsRange val="0"/>
                </c:ext>
                <c:ext xmlns:c16="http://schemas.microsoft.com/office/drawing/2014/chart" uri="{C3380CC4-5D6E-409C-BE32-E72D297353CC}">
                  <c16:uniqueId val="{00000009-CED4-448C-9752-27F83A075896}"/>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2"/>
                    </a:solidFill>
                    <a:latin typeface="+mn-lt"/>
                    <a:ea typeface="+mn-ea"/>
                    <a:cs typeface="+mn-cs"/>
                  </a:defRPr>
                </a:pPr>
                <a:endParaRPr lang="en-US"/>
              </a:p>
            </c:txPr>
            <c:dLblPos val="inEnd"/>
            <c:showLegendKey val="0"/>
            <c:showVal val="1"/>
            <c:showCatName val="1"/>
            <c:showSerName val="0"/>
            <c:showPercent val="1"/>
            <c:showBubbleSize val="0"/>
            <c:showLeaderLines val="1"/>
            <c:leaderLines>
              <c:spPr>
                <a:ln w="9525">
                  <a:solidFill>
                    <a:schemeClr val="tx2">
                      <a:lumMod val="35000"/>
                      <a:lumOff val="65000"/>
                    </a:schemeClr>
                  </a:solidFill>
                </a:ln>
                <a:effectLst/>
              </c:spPr>
            </c:leaderLines>
            <c:extLst>
              <c:ext xmlns:c15="http://schemas.microsoft.com/office/drawing/2012/chart" uri="{CE6537A1-D6FC-4f65-9D91-7224C49458BB}"/>
            </c:extLst>
          </c:dLbls>
          <c:cat>
            <c:strRef>
              <c:f>Sheet1!$I$3:$I$7</c:f>
              <c:strCache>
                <c:ptCount val="5"/>
                <c:pt idx="0">
                  <c:v>Cat. 1</c:v>
                </c:pt>
                <c:pt idx="1">
                  <c:v>Cat. 2</c:v>
                </c:pt>
                <c:pt idx="2">
                  <c:v>Cat. 3</c:v>
                </c:pt>
                <c:pt idx="3">
                  <c:v>Cat. 4</c:v>
                </c:pt>
                <c:pt idx="4">
                  <c:v>Cat. 5</c:v>
                </c:pt>
              </c:strCache>
            </c:strRef>
          </c:cat>
          <c:val>
            <c:numRef>
              <c:f>Sheet1!$J$3:$J$7</c:f>
              <c:numCache>
                <c:formatCode>General</c:formatCode>
                <c:ptCount val="5"/>
                <c:pt idx="0">
                  <c:v>83</c:v>
                </c:pt>
                <c:pt idx="1">
                  <c:v>1196</c:v>
                </c:pt>
                <c:pt idx="2">
                  <c:v>864</c:v>
                </c:pt>
                <c:pt idx="3">
                  <c:v>54</c:v>
                </c:pt>
                <c:pt idx="4">
                  <c:v>463</c:v>
                </c:pt>
              </c:numCache>
            </c:numRef>
          </c:val>
          <c:extLst>
            <c:ext xmlns:c16="http://schemas.microsoft.com/office/drawing/2014/chart" uri="{C3380CC4-5D6E-409C-BE32-E72D297353CC}">
              <c16:uniqueId val="{0000000A-CED4-448C-9752-27F83A075896}"/>
            </c:ext>
          </c:extLst>
        </c:ser>
        <c:dLbls>
          <c:dLblPos val="inEnd"/>
          <c:showLegendKey val="0"/>
          <c:showVal val="1"/>
          <c:showCatName val="1"/>
          <c:showSerName val="0"/>
          <c:showPercent val="0"/>
          <c:showBubbleSize val="0"/>
          <c:showLeaderLines val="1"/>
        </c:dLbls>
        <c:firstSliceAng val="0"/>
      </c:pieChart>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2"/>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4">
    <c:autoUpdate val="0"/>
  </c:externalData>
  <c:userShapes r:id="rId5"/>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pivotSource>
    <c:name>[graphs_presentation_TREF_2019.xlsx]Gender!PivotTable42</c:name>
    <c:fmtId val="-1"/>
  </c:pivotSource>
  <c:chart>
    <c:title>
      <c:tx>
        <c:rich>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r>
              <a:rPr lang="en-US"/>
              <a:t>Proportion of Female Members of the Personnel by Status, 31.12.2019</a:t>
            </a:r>
          </a:p>
        </c:rich>
      </c:tx>
      <c:overlay val="0"/>
      <c:spPr>
        <a:noFill/>
        <a:ln>
          <a:noFill/>
        </a:ln>
        <a:effectLst/>
      </c:spPr>
      <c:txPr>
        <a:bodyPr rot="0" spcFirstLastPara="1" vertOverflow="ellipsis" vert="horz" wrap="square" anchor="ctr" anchorCtr="1"/>
        <a:lstStyle/>
        <a:p>
          <a:pPr>
            <a:defRPr sz="1200" b="0" i="0" u="none" strike="noStrike" kern="1200" spc="0" baseline="0">
              <a:solidFill>
                <a:schemeClr val="tx1">
                  <a:lumMod val="65000"/>
                  <a:lumOff val="35000"/>
                </a:schemeClr>
              </a:solidFill>
              <a:latin typeface="+mn-lt"/>
              <a:ea typeface="+mn-ea"/>
              <a:cs typeface="+mn-cs"/>
            </a:defRPr>
          </a:pPr>
          <a:endParaRPr lang="en-US"/>
        </a:p>
      </c:txPr>
    </c:title>
    <c:autoTitleDeleted val="0"/>
    <c:pivotFmts>
      <c:pivotFmt>
        <c:idx val="0"/>
        <c:spPr>
          <a:solidFill>
            <a:schemeClr val="accent1"/>
          </a:solidFill>
          <a:ln>
            <a:noFill/>
          </a:ln>
          <a:effectLst/>
        </c:spPr>
        <c:marker>
          <c:symbol val="none"/>
        </c:marker>
      </c:pivotFmt>
      <c:pivotFmt>
        <c:idx val="1"/>
        <c:spPr>
          <a:solidFill>
            <a:schemeClr val="accent1"/>
          </a:solidFill>
          <a:ln w="28575" cap="rnd">
            <a:solidFill>
              <a:schemeClr val="accent1"/>
            </a:solidFill>
            <a:round/>
          </a:ln>
          <a:effectLst/>
        </c:spPr>
        <c:marker>
          <c:symbol val="none"/>
        </c:marker>
      </c:pivotFmt>
      <c:pivotFmt>
        <c:idx val="2"/>
        <c:spPr>
          <a:solidFill>
            <a:schemeClr val="accent1"/>
          </a:solidFill>
          <a:ln>
            <a:noFill/>
          </a:ln>
          <a:effectLst/>
        </c:spPr>
        <c:marker>
          <c:symbol val="none"/>
        </c:marker>
      </c:pivotFmt>
      <c:pivotFmt>
        <c:idx val="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4"/>
        <c:spPr>
          <a:solidFill>
            <a:schemeClr val="accent1"/>
          </a:solidFill>
          <a:ln>
            <a:noFill/>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6"/>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7"/>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9"/>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lIns="38100" tIns="19050" rIns="38100" bIns="19050" anchor="ctr" anchorCtr="1">
              <a:spAutoFit/>
            </a:bodyPr>
            <a:lstStyle/>
            <a:p>
              <a:pPr>
                <a:defRPr sz="1000" b="1" i="0" u="none" strike="noStrike" kern="1200" baseline="0">
                  <a:solidFill>
                    <a:schemeClr val="accent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extLst>
        </c:dLbl>
      </c:pivotFmt>
      <c:pivotFmt>
        <c:idx val="10"/>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000" b="1" i="0" u="none" strike="noStrike" kern="1200" baseline="0">
                  <a:solidFill>
                    <a:schemeClr val="accent2"/>
                  </a:solidFill>
                  <a:latin typeface="+mn-lt"/>
                  <a:ea typeface="+mn-ea"/>
                  <a:cs typeface="+mn-cs"/>
                </a:defRPr>
              </a:pPr>
              <a:endParaRPr lang="en-US"/>
            </a:p>
          </c:txPr>
          <c:showLegendKey val="1"/>
          <c:showVal val="1"/>
          <c:showCatName val="1"/>
          <c:showSerName val="1"/>
          <c:showPercent val="1"/>
          <c:showBubbleSize val="1"/>
          <c:extLst>
            <c:ext xmlns:c15="http://schemas.microsoft.com/office/drawing/2012/chart" uri="{CE6537A1-D6FC-4f65-9D91-7224C49458BB}"/>
          </c:extLst>
        </c:dLbl>
      </c:pivotFmt>
      <c:pivotFmt>
        <c:idx val="11"/>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2"/>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extLst>
        </c:dLbl>
      </c:pivotFmt>
      <c:pivotFmt>
        <c:idx val="13"/>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extLst>
        </c:dLbl>
      </c:pivotFmt>
      <c:pivotFmt>
        <c:idx val="14"/>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extLst>
        </c:dLbl>
      </c:pivotFmt>
      <c:pivotFmt>
        <c:idx val="1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t"/>
          <c:showLegendKey val="0"/>
          <c:showVal val="0"/>
          <c:showCatName val="0"/>
          <c:showSerName val="0"/>
          <c:showPercent val="0"/>
          <c:showBubbleSize val="0"/>
          <c:extLst>
            <c:ext xmlns:c15="http://schemas.microsoft.com/office/drawing/2012/chart" uri="{CE6537A1-D6FC-4f65-9D91-7224C49458BB}"/>
          </c:extLst>
        </c:dLbl>
      </c:pivotFmt>
      <c:pivotFmt>
        <c:idx val="16"/>
        <c:spPr>
          <a:solidFill>
            <a:schemeClr val="accent1"/>
          </a:solidFill>
          <a:ln>
            <a:noFill/>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7"/>
        <c:spPr>
          <a:solidFill>
            <a:schemeClr val="accent1"/>
          </a:solidFill>
          <a:ln>
            <a:noFill/>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18"/>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19"/>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0"/>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1"/>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2"/>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3"/>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24"/>
        <c:spPr>
          <a:solidFill>
            <a:schemeClr val="accent1"/>
          </a:solidFill>
          <a:ln>
            <a:noFill/>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extLst>
            <c:ext xmlns:c15="http://schemas.microsoft.com/office/drawing/2012/chart" uri="{CE6537A1-D6FC-4f65-9D91-7224C49458BB}"/>
          </c:extLst>
        </c:dLbl>
      </c:pivotFmt>
      <c:pivotFmt>
        <c:idx val="25"/>
        <c:spPr>
          <a:solidFill>
            <a:schemeClr val="accent1"/>
          </a:solidFill>
          <a:ln w="28575" cap="rnd">
            <a:solidFill>
              <a:schemeClr val="accent1"/>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
        <c:idx val="26"/>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7"/>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8"/>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29"/>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extLst>
        </c:dLbl>
      </c:pivotFmt>
      <c:pivotFmt>
        <c:idx val="30"/>
        <c:spPr>
          <a:solidFill>
            <a:schemeClr val="accent1"/>
          </a:solidFill>
          <a:ln w="28575" cap="rnd">
            <a:solidFill>
              <a:schemeClr val="accent2"/>
            </a:solidFill>
            <a:round/>
          </a:ln>
          <a:effectLst/>
        </c:spPr>
        <c:marker>
          <c:symbol val="none"/>
        </c:marker>
        <c:dLbl>
          <c:idx val="0"/>
          <c:spPr>
            <a:noFill/>
            <a:ln>
              <a:noFill/>
            </a:ln>
            <a:effectLst/>
          </c:spPr>
          <c:txPr>
            <a:bodyPr rot="0" spcFirstLastPara="1" vertOverflow="ellipsis" vert="horz" wrap="square" anchor="ctr" anchorCtr="1"/>
            <a:lstStyle/>
            <a:p>
              <a:pPr>
                <a:defRPr sz="10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extLst>
            <c:ext xmlns:c15="http://schemas.microsoft.com/office/drawing/2012/chart" uri="{CE6537A1-D6FC-4f65-9D91-7224C49458BB}"/>
          </c:extLst>
        </c:dLbl>
      </c:pivotFmt>
    </c:pivotFmts>
    <c:plotArea>
      <c:layout/>
      <c:barChart>
        <c:barDir val="col"/>
        <c:grouping val="clustered"/>
        <c:varyColors val="0"/>
        <c:ser>
          <c:idx val="0"/>
          <c:order val="0"/>
          <c:tx>
            <c:strRef>
              <c:f>Gender!$L$3</c:f>
              <c:strCache>
                <c:ptCount val="1"/>
                <c:pt idx="0">
                  <c:v>Prop. of Female</c:v>
                </c:pt>
              </c:strCache>
            </c:strRef>
          </c:tx>
          <c:spPr>
            <a:solidFill>
              <a:schemeClr val="accent1"/>
            </a:solidFill>
            <a:ln>
              <a:noFill/>
            </a:ln>
            <a:effectLst/>
          </c:spPr>
          <c:invertIfNegative val="0"/>
          <c:dLbls>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Gender!$K$4:$K$8</c:f>
              <c:strCache>
                <c:ptCount val="5"/>
                <c:pt idx="0">
                  <c:v>Staff Members</c:v>
                </c:pt>
                <c:pt idx="1">
                  <c:v>Fellows</c:v>
                </c:pt>
                <c:pt idx="2">
                  <c:v>MPA (excl. Users and MPA Training)</c:v>
                </c:pt>
                <c:pt idx="3">
                  <c:v>MPA training</c:v>
                </c:pt>
                <c:pt idx="4">
                  <c:v>Users</c:v>
                </c:pt>
              </c:strCache>
            </c:strRef>
          </c:cat>
          <c:val>
            <c:numRef>
              <c:f>Gender!$L$4:$L$8</c:f>
              <c:numCache>
                <c:formatCode>0.0%</c:formatCode>
                <c:ptCount val="5"/>
                <c:pt idx="0">
                  <c:v>0.20601503759398498</c:v>
                </c:pt>
                <c:pt idx="1">
                  <c:v>0.22207792207792207</c:v>
                </c:pt>
                <c:pt idx="2">
                  <c:v>0.13929961089494164</c:v>
                </c:pt>
                <c:pt idx="3">
                  <c:v>0.31730769230769229</c:v>
                </c:pt>
                <c:pt idx="4">
                  <c:v>0.19192081757463586</c:v>
                </c:pt>
              </c:numCache>
            </c:numRef>
          </c:val>
          <c:extLst>
            <c:ext xmlns:c16="http://schemas.microsoft.com/office/drawing/2014/chart" uri="{C3380CC4-5D6E-409C-BE32-E72D297353CC}">
              <c16:uniqueId val="{00000000-F17C-4C8E-9771-E360AD7F9F6E}"/>
            </c:ext>
          </c:extLst>
        </c:ser>
        <c:dLbls>
          <c:showLegendKey val="0"/>
          <c:showVal val="0"/>
          <c:showCatName val="0"/>
          <c:showSerName val="0"/>
          <c:showPercent val="0"/>
          <c:showBubbleSize val="0"/>
        </c:dLbls>
        <c:gapWidth val="219"/>
        <c:overlap val="-27"/>
        <c:axId val="779574280"/>
        <c:axId val="779575592"/>
      </c:barChart>
      <c:lineChart>
        <c:grouping val="standard"/>
        <c:varyColors val="0"/>
        <c:ser>
          <c:idx val="1"/>
          <c:order val="1"/>
          <c:tx>
            <c:strRef>
              <c:f>Gender!$M$3</c:f>
              <c:strCache>
                <c:ptCount val="1"/>
                <c:pt idx="0">
                  <c:v>Prop. of Female (all MP)</c:v>
                </c:pt>
              </c:strCache>
            </c:strRef>
          </c:tx>
          <c:spPr>
            <a:ln w="28575" cap="rnd">
              <a:solidFill>
                <a:schemeClr val="accent2"/>
              </a:solidFill>
              <a:round/>
            </a:ln>
            <a:effectLst/>
          </c:spPr>
          <c:marker>
            <c:symbol val="none"/>
          </c:marker>
          <c:dPt>
            <c:idx val="0"/>
            <c:marker>
              <c:symbol val="none"/>
            </c:marker>
            <c:bubble3D val="0"/>
            <c:extLst>
              <c:ext xmlns:c16="http://schemas.microsoft.com/office/drawing/2014/chart" uri="{C3380CC4-5D6E-409C-BE32-E72D297353CC}">
                <c16:uniqueId val="{00000001-F17C-4C8E-9771-E360AD7F9F6E}"/>
              </c:ext>
            </c:extLst>
          </c:dPt>
          <c:dPt>
            <c:idx val="1"/>
            <c:marker>
              <c:symbol val="none"/>
            </c:marker>
            <c:bubble3D val="0"/>
            <c:extLst>
              <c:ext xmlns:c16="http://schemas.microsoft.com/office/drawing/2014/chart" uri="{C3380CC4-5D6E-409C-BE32-E72D297353CC}">
                <c16:uniqueId val="{00000002-F17C-4C8E-9771-E360AD7F9F6E}"/>
              </c:ext>
            </c:extLst>
          </c:dPt>
          <c:dPt>
            <c:idx val="2"/>
            <c:marker>
              <c:symbol val="none"/>
            </c:marker>
            <c:bubble3D val="0"/>
            <c:extLst>
              <c:ext xmlns:c16="http://schemas.microsoft.com/office/drawing/2014/chart" uri="{C3380CC4-5D6E-409C-BE32-E72D297353CC}">
                <c16:uniqueId val="{00000003-F17C-4C8E-9771-E360AD7F9F6E}"/>
              </c:ext>
            </c:extLst>
          </c:dPt>
          <c:dPt>
            <c:idx val="3"/>
            <c:marker>
              <c:symbol val="none"/>
            </c:marker>
            <c:bubble3D val="0"/>
            <c:extLst>
              <c:ext xmlns:c16="http://schemas.microsoft.com/office/drawing/2014/chart" uri="{C3380CC4-5D6E-409C-BE32-E72D297353CC}">
                <c16:uniqueId val="{00000004-F17C-4C8E-9771-E360AD7F9F6E}"/>
              </c:ext>
            </c:extLst>
          </c:dPt>
          <c:dPt>
            <c:idx val="4"/>
            <c:marker>
              <c:symbol val="none"/>
            </c:marker>
            <c:bubble3D val="0"/>
            <c:extLst>
              <c:ext xmlns:c16="http://schemas.microsoft.com/office/drawing/2014/chart" uri="{C3380CC4-5D6E-409C-BE32-E72D297353CC}">
                <c16:uniqueId val="{00000005-F17C-4C8E-9771-E360AD7F9F6E}"/>
              </c:ext>
            </c:extLst>
          </c:dPt>
          <c:dLbls>
            <c:dLbl>
              <c:idx val="0"/>
              <c:delete val="1"/>
              <c:extLst>
                <c:ext xmlns:c15="http://schemas.microsoft.com/office/drawing/2012/chart" uri="{CE6537A1-D6FC-4f65-9D91-7224C49458BB}"/>
                <c:ext xmlns:c16="http://schemas.microsoft.com/office/drawing/2014/chart" uri="{C3380CC4-5D6E-409C-BE32-E72D297353CC}">
                  <c16:uniqueId val="{00000001-F17C-4C8E-9771-E360AD7F9F6E}"/>
                </c:ext>
              </c:extLst>
            </c:dLbl>
            <c:dLbl>
              <c:idx val="1"/>
              <c:delete val="1"/>
              <c:extLst>
                <c:ext xmlns:c15="http://schemas.microsoft.com/office/drawing/2012/chart" uri="{CE6537A1-D6FC-4f65-9D91-7224C49458BB}"/>
                <c:ext xmlns:c16="http://schemas.microsoft.com/office/drawing/2014/chart" uri="{C3380CC4-5D6E-409C-BE32-E72D297353CC}">
                  <c16:uniqueId val="{00000002-F17C-4C8E-9771-E360AD7F9F6E}"/>
                </c:ext>
              </c:extLst>
            </c:dLbl>
            <c:dLbl>
              <c:idx val="2"/>
              <c:delete val="1"/>
              <c:extLst>
                <c:ext xmlns:c15="http://schemas.microsoft.com/office/drawing/2012/chart" uri="{CE6537A1-D6FC-4f65-9D91-7224C49458BB}"/>
                <c:ext xmlns:c16="http://schemas.microsoft.com/office/drawing/2014/chart" uri="{C3380CC4-5D6E-409C-BE32-E72D297353CC}">
                  <c16:uniqueId val="{00000003-F17C-4C8E-9771-E360AD7F9F6E}"/>
                </c:ext>
              </c:extLst>
            </c:dLbl>
            <c:dLbl>
              <c:idx val="3"/>
              <c:delete val="1"/>
              <c:extLst>
                <c:ext xmlns:c15="http://schemas.microsoft.com/office/drawing/2012/chart" uri="{CE6537A1-D6FC-4f65-9D91-7224C49458BB}"/>
                <c:ext xmlns:c16="http://schemas.microsoft.com/office/drawing/2014/chart" uri="{C3380CC4-5D6E-409C-BE32-E72D297353CC}">
                  <c16:uniqueId val="{00000004-F17C-4C8E-9771-E360AD7F9F6E}"/>
                </c:ext>
              </c:extLst>
            </c:dLbl>
            <c:dLbl>
              <c:idx val="4"/>
              <c:spPr>
                <a:noFill/>
                <a:ln>
                  <a:noFill/>
                </a:ln>
                <a:effectLst/>
              </c:spPr>
              <c:txPr>
                <a:bodyPr rot="0" spcFirstLastPara="1" vertOverflow="ellipsis" vert="horz" wrap="square" anchor="ctr" anchorCtr="1"/>
                <a:lstStyle/>
                <a:p>
                  <a:pPr>
                    <a:defRPr sz="1000" b="1" i="0" u="none" strike="noStrike" kern="1200" baseline="0">
                      <a:solidFill>
                        <a:schemeClr val="accent2"/>
                      </a:solidFill>
                      <a:latin typeface="+mn-lt"/>
                      <a:ea typeface="+mn-ea"/>
                      <a:cs typeface="+mn-cs"/>
                    </a:defRPr>
                  </a:pPr>
                  <a:endParaRPr lang="en-US"/>
                </a:p>
              </c:txPr>
              <c:dLblPos val="t"/>
              <c:showLegendKey val="0"/>
              <c:showVal val="1"/>
              <c:showCatName val="0"/>
              <c:showSerName val="0"/>
              <c:showPercent val="0"/>
              <c:showBubbleSize val="0"/>
              <c:extLst>
                <c:ext xmlns:c16="http://schemas.microsoft.com/office/drawing/2014/chart" uri="{C3380CC4-5D6E-409C-BE32-E72D297353CC}">
                  <c16:uniqueId val="{00000005-F17C-4C8E-9771-E360AD7F9F6E}"/>
                </c:ext>
              </c:extLst>
            </c:dLbl>
            <c:spPr>
              <a:noFill/>
              <a:ln>
                <a:noFill/>
              </a:ln>
              <a:effectLst/>
            </c:spPr>
            <c:txPr>
              <a:bodyPr rot="0" spcFirstLastPara="1" vertOverflow="ellipsis" vert="horz" wrap="square" anchor="ctr" anchorCtr="1"/>
              <a:lstStyle/>
              <a:p>
                <a:pPr>
                  <a:defRPr sz="1000" b="0" i="0" u="none" strike="noStrike" kern="1200" baseline="0">
                    <a:solidFill>
                      <a:schemeClr val="tx1">
                        <a:lumMod val="75000"/>
                        <a:lumOff val="25000"/>
                      </a:schemeClr>
                    </a:solidFill>
                    <a:latin typeface="+mn-lt"/>
                    <a:ea typeface="+mn-ea"/>
                    <a:cs typeface="+mn-cs"/>
                  </a:defRPr>
                </a:pPr>
                <a:endParaRPr lang="en-US"/>
              </a:p>
            </c:txPr>
            <c:dLblPos val="t"/>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Gender!$K$4:$K$8</c:f>
              <c:strCache>
                <c:ptCount val="5"/>
                <c:pt idx="0">
                  <c:v>Staff Members</c:v>
                </c:pt>
                <c:pt idx="1">
                  <c:v>Fellows</c:v>
                </c:pt>
                <c:pt idx="2">
                  <c:v>MPA (excl. Users and MPA Training)</c:v>
                </c:pt>
                <c:pt idx="3">
                  <c:v>MPA training</c:v>
                </c:pt>
                <c:pt idx="4">
                  <c:v>Users</c:v>
                </c:pt>
              </c:strCache>
            </c:strRef>
          </c:cat>
          <c:val>
            <c:numRef>
              <c:f>Gender!$M$4:$M$8</c:f>
              <c:numCache>
                <c:formatCode>0.0%</c:formatCode>
                <c:ptCount val="5"/>
                <c:pt idx="0">
                  <c:v>0.19522137923225003</c:v>
                </c:pt>
                <c:pt idx="1">
                  <c:v>0.19522137923225003</c:v>
                </c:pt>
                <c:pt idx="2">
                  <c:v>0.19522137923225003</c:v>
                </c:pt>
                <c:pt idx="3">
                  <c:v>0.19522137923225003</c:v>
                </c:pt>
                <c:pt idx="4">
                  <c:v>0.19522137923225003</c:v>
                </c:pt>
              </c:numCache>
            </c:numRef>
          </c:val>
          <c:smooth val="0"/>
          <c:extLst>
            <c:ext xmlns:c16="http://schemas.microsoft.com/office/drawing/2014/chart" uri="{C3380CC4-5D6E-409C-BE32-E72D297353CC}">
              <c16:uniqueId val="{00000006-F17C-4C8E-9771-E360AD7F9F6E}"/>
            </c:ext>
          </c:extLst>
        </c:ser>
        <c:dLbls>
          <c:showLegendKey val="0"/>
          <c:showVal val="0"/>
          <c:showCatName val="0"/>
          <c:showSerName val="0"/>
          <c:showPercent val="0"/>
          <c:showBubbleSize val="0"/>
        </c:dLbls>
        <c:marker val="1"/>
        <c:smooth val="0"/>
        <c:axId val="779574280"/>
        <c:axId val="779575592"/>
      </c:lineChart>
      <c:catAx>
        <c:axId val="77957428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779575592"/>
        <c:crosses val="autoZero"/>
        <c:auto val="1"/>
        <c:lblAlgn val="ctr"/>
        <c:lblOffset val="100"/>
        <c:noMultiLvlLbl val="0"/>
      </c:catAx>
      <c:valAx>
        <c:axId val="779575592"/>
        <c:scaling>
          <c:orientation val="minMax"/>
          <c:max val="0.30000000000000004"/>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crossAx val="779574280"/>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sz="1000"/>
      </a:pPr>
      <a:endParaRPr lang="en-US"/>
    </a:p>
  </c:txPr>
  <c:externalData r:id="rId4">
    <c:autoUpdate val="0"/>
  </c:externalData>
  <c:extLst>
    <c:ext xmlns:c14="http://schemas.microsoft.com/office/drawing/2007/8/2/chart" uri="{781A3756-C4B2-4CAC-9D66-4F8BD8637D16}">
      <c14:pivotOptions>
        <c14:dropZoneFilter val="1"/>
        <c14:dropZoneCategories val="1"/>
        <c14:dropZoneData val="1"/>
        <c14:dropZoneSeries val="1"/>
      </c14:pivotOptions>
    </c:ext>
    <c:ext xmlns:c16="http://schemas.microsoft.com/office/drawing/2014/chart" uri="{E28EC0CA-F0BB-4C9C-879D-F8772B89E7AC}">
      <c16:pivotOptions16>
        <c16:showExpandCollapseFieldButtons val="1"/>
      </c16:pivotOptions16>
    </c:ext>
  </c:extLst>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5">
  <cs:axisTitle>
    <cs:lnRef idx="0"/>
    <cs:fillRef idx="0"/>
    <cs:effectRef idx="0"/>
    <cs:fontRef idx="minor">
      <a:schemeClr val="tx2"/>
    </cs:fontRef>
    <cs:defRPr sz="900" b="1" kern="1200"/>
  </cs:axisTitle>
  <cs:categoryAxis>
    <cs:lnRef idx="0"/>
    <cs:fillRef idx="0"/>
    <cs:effectRef idx="0"/>
    <cs:fontRef idx="minor">
      <a:schemeClr val="tx2"/>
    </cs:fontRef>
    <cs:spPr>
      <a:ln w="9525" cap="flat" cmpd="sng" algn="ctr">
        <a:solidFill>
          <a:schemeClr val="tx2">
            <a:lumMod val="15000"/>
            <a:lumOff val="85000"/>
          </a:schemeClr>
        </a:solidFill>
        <a:round/>
      </a:ln>
    </cs:spPr>
    <cs:defRPr sz="900"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2">
            <a:lumMod val="15000"/>
            <a:lumOff val="85000"/>
          </a:schemeClr>
        </a:solidFill>
        <a:round/>
      </a:ln>
    </cs:spPr>
    <cs:defRPr sz="900" kern="1200"/>
  </cs:chartArea>
  <cs:dataLabel>
    <cs:lnRef idx="0"/>
    <cs:fillRef idx="0"/>
    <cs:effectRef idx="0"/>
    <cs:fontRef idx="minor">
      <a:schemeClr val="tx2"/>
    </cs:fontRef>
    <cs:defRPr sz="900" kern="1200"/>
  </cs:dataLabel>
  <cs:dataLabelCallout>
    <cs:lnRef idx="0"/>
    <cs:fillRef idx="0"/>
    <cs:effectRef idx="0"/>
    <cs:fontRef idx="minor">
      <a:schemeClr val="dk2">
        <a:lumMod val="7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2"/>
    <cs:fontRef idx="minor">
      <a:schemeClr val="tx2"/>
    </cs:fontRef>
  </cs:dataPoint>
  <cs:dataPoint3D>
    <cs:lnRef idx="0"/>
    <cs:fillRef idx="3">
      <cs:styleClr val="auto"/>
    </cs:fillRef>
    <cs:effectRef idx="2"/>
    <cs:fontRef idx="minor">
      <a:schemeClr val="tx2"/>
    </cs:fontRef>
  </cs:dataPoint3D>
  <cs:dataPointLine>
    <cs:lnRef idx="0">
      <cs:styleClr val="auto"/>
    </cs:lnRef>
    <cs:fillRef idx="3"/>
    <cs:effectRef idx="2"/>
    <cs:fontRef idx="minor">
      <a:schemeClr val="tx2"/>
    </cs:fontRef>
    <cs:spPr>
      <a:ln w="31750" cap="rnd">
        <a:solidFill>
          <a:schemeClr val="phClr"/>
        </a:solidFill>
        <a:round/>
      </a:ln>
    </cs:spPr>
  </cs:dataPointLine>
  <cs:dataPointMarker>
    <cs:lnRef idx="0"/>
    <cs:fillRef idx="3">
      <cs:styleClr val="auto"/>
    </cs:fillRef>
    <cs:effectRef idx="2"/>
    <cs:fontRef idx="minor">
      <a:schemeClr val="tx2"/>
    </cs:fontRef>
    <cs:spPr>
      <a:ln w="12700">
        <a:solidFill>
          <a:schemeClr val="lt2"/>
        </a:solidFill>
        <a:round/>
      </a:ln>
    </cs:spPr>
  </cs:dataPointMarker>
  <cs:dataPointMarkerLayout symbol="circle" size="6"/>
  <cs:dataPointWireframe>
    <cs:lnRef idx="0">
      <cs:styleClr val="auto"/>
    </cs:lnRef>
    <cs:fillRef idx="3"/>
    <cs:effectRef idx="2"/>
    <cs:fontRef idx="minor">
      <a:schemeClr val="tx2"/>
    </cs:fontRef>
    <cs:spPr>
      <a:ln w="9525" cap="rnd">
        <a:solidFill>
          <a:schemeClr val="phClr"/>
        </a:solidFill>
        <a:round/>
      </a:ln>
    </cs:spPr>
  </cs:dataPointWireframe>
  <cs:dataTable>
    <cs:lnRef idx="0"/>
    <cs:fillRef idx="0"/>
    <cs:effectRef idx="0"/>
    <cs:fontRef idx="minor">
      <a:schemeClr val="tx2"/>
    </cs:fontRef>
    <cs:spPr>
      <a:ln w="9525">
        <a:solidFill>
          <a:schemeClr val="tx2">
            <a:lumMod val="15000"/>
            <a:lumOff val="85000"/>
          </a:schemeClr>
        </a:solidFill>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2"/>
    </cs:fontRef>
    <cs:spPr>
      <a:ln w="9525">
        <a:solidFill>
          <a:schemeClr val="tx2">
            <a:lumMod val="60000"/>
            <a:lumOff val="40000"/>
          </a:schemeClr>
        </a:solidFill>
        <a:prstDash val="dash"/>
      </a:ln>
    </cs:spPr>
  </cs:dropLine>
  <cs:errorBar>
    <cs:lnRef idx="0"/>
    <cs:fillRef idx="0"/>
    <cs:effectRef idx="0"/>
    <cs:fontRef idx="minor">
      <a:schemeClr val="tx2"/>
    </cs:fontRef>
    <cs:spPr>
      <a:ln w="9525">
        <a:solidFill>
          <a:schemeClr val="tx2">
            <a:lumMod val="75000"/>
          </a:schemeClr>
        </a:solidFill>
        <a:round/>
      </a:ln>
    </cs:spPr>
  </cs:errorBar>
  <cs:floor>
    <cs:lnRef idx="0"/>
    <cs:fillRef idx="0"/>
    <cs:effectRef idx="0"/>
    <cs:fontRef idx="minor">
      <a:schemeClr val="tx2"/>
    </cs:fontRef>
  </cs:floor>
  <cs:gridlineMajor>
    <cs:lnRef idx="0"/>
    <cs:fillRef idx="0"/>
    <cs:effectRef idx="0"/>
    <cs:fontRef idx="minor">
      <a:schemeClr val="tx2"/>
    </cs:fontRef>
    <cs:spPr>
      <a:ln w="9525" cap="flat" cmpd="sng" algn="ctr">
        <a:solidFill>
          <a:schemeClr val="tx2">
            <a:lumMod val="15000"/>
            <a:lumOff val="85000"/>
          </a:schemeClr>
        </a:solidFill>
        <a:round/>
      </a:ln>
    </cs:spPr>
  </cs:gridlineMajor>
  <cs:gridlineMinor>
    <cs:lnRef idx="0"/>
    <cs:fillRef idx="0"/>
    <cs:effectRef idx="0"/>
    <cs:fontRef idx="minor">
      <a:schemeClr val="tx2"/>
    </cs:fontRef>
    <cs:spPr>
      <a:ln>
        <a:solidFill>
          <a:schemeClr val="tx2">
            <a:lumMod val="5000"/>
            <a:lumOff val="95000"/>
          </a:schemeClr>
        </a:solidFill>
      </a:ln>
    </cs:spPr>
  </cs:gridlineMinor>
  <cs:hiLoLine>
    <cs:lnRef idx="0"/>
    <cs:fillRef idx="0"/>
    <cs:effectRef idx="0"/>
    <cs:fontRef idx="minor">
      <a:schemeClr val="tx2"/>
    </cs:fontRef>
    <cs:spPr>
      <a:ln w="9525">
        <a:solidFill>
          <a:schemeClr val="tx2">
            <a:lumMod val="60000"/>
            <a:lumOff val="40000"/>
          </a:schemeClr>
        </a:solidFill>
        <a:prstDash val="dash"/>
      </a:ln>
    </cs:spPr>
  </cs:hiLoLine>
  <cs:leaderLine>
    <cs:lnRef idx="0"/>
    <cs:fillRef idx="0"/>
    <cs:effectRef idx="0"/>
    <cs:fontRef idx="minor">
      <a:schemeClr val="tx2"/>
    </cs:fontRef>
    <cs:spPr>
      <a:ln w="9525">
        <a:solidFill>
          <a:schemeClr val="tx2">
            <a:lumMod val="35000"/>
            <a:lumOff val="65000"/>
          </a:schemeClr>
        </a:solidFill>
      </a:ln>
    </cs:spPr>
  </cs:leaderLine>
  <cs:legend>
    <cs:lnRef idx="0"/>
    <cs:fillRef idx="0"/>
    <cs:effectRef idx="0"/>
    <cs:fontRef idx="minor">
      <a:schemeClr val="tx2"/>
    </cs:fontRef>
    <cs:defRPr sz="900" kern="1200"/>
  </cs:legend>
  <cs:plotArea>
    <cs:lnRef idx="0"/>
    <cs:fillRef idx="0"/>
    <cs:effectRef idx="0"/>
    <cs:fontRef idx="minor">
      <a:schemeClr val="tx2"/>
    </cs:fontRef>
  </cs:plotArea>
  <cs:plotArea3D>
    <cs:lnRef idx="0"/>
    <cs:fillRef idx="0"/>
    <cs:effectRef idx="0"/>
    <cs:fontRef idx="minor">
      <a:schemeClr val="tx2"/>
    </cs:fontRef>
  </cs:plotArea3D>
  <cs:seriesAxis>
    <cs:lnRef idx="0"/>
    <cs:fillRef idx="0"/>
    <cs:effectRef idx="0"/>
    <cs:fontRef idx="minor">
      <a:schemeClr val="tx2"/>
    </cs:fontRef>
    <cs:spPr>
      <a:ln w="9525" cap="flat" cmpd="sng" algn="ctr">
        <a:solidFill>
          <a:schemeClr val="tx2">
            <a:lumMod val="15000"/>
            <a:lumOff val="85000"/>
          </a:schemeClr>
        </a:solidFill>
        <a:round/>
      </a:ln>
    </cs:spPr>
    <cs:defRPr sz="900" kern="1200"/>
  </cs:seriesAxis>
  <cs:seriesLine>
    <cs:lnRef idx="0"/>
    <cs:fillRef idx="0"/>
    <cs:effectRef idx="0"/>
    <cs:fontRef idx="minor">
      <a:schemeClr val="tx2"/>
    </cs:fontRef>
    <cs:spPr>
      <a:ln w="9525">
        <a:solidFill>
          <a:schemeClr val="tx2">
            <a:lumMod val="60000"/>
            <a:lumOff val="40000"/>
          </a:schemeClr>
        </a:solidFill>
        <a:prstDash val="dash"/>
      </a:ln>
    </cs:spPr>
  </cs:seriesLine>
  <cs:title>
    <cs:lnRef idx="0"/>
    <cs:fillRef idx="0"/>
    <cs:effectRef idx="0"/>
    <cs:fontRef idx="minor">
      <a:schemeClr val="tx2"/>
    </cs:fontRef>
    <cs:defRPr sz="1600" b="1" kern="1200"/>
  </cs:title>
  <cs:trendline>
    <cs:lnRef idx="0">
      <cs:styleClr val="auto"/>
    </cs:lnRef>
    <cs:fillRef idx="0"/>
    <cs:effectRef idx="0"/>
    <cs:fontRef idx="minor">
      <a:schemeClr val="tx2"/>
    </cs:fontRef>
    <cs:spPr>
      <a:ln w="19050" cap="rnd">
        <a:solidFill>
          <a:schemeClr val="phClr"/>
        </a:solidFill>
        <a:prstDash val="sysDash"/>
      </a:ln>
    </cs:spPr>
  </cs:trendline>
  <cs:trendlineLabel>
    <cs:lnRef idx="0"/>
    <cs:fillRef idx="0"/>
    <cs:effectRef idx="0"/>
    <cs:fontRef idx="minor">
      <a:schemeClr val="tx2"/>
    </cs:fontRef>
    <cs:defRPr sz="900" kern="1200"/>
  </cs:trendlineLabel>
  <cs:upBar>
    <cs:lnRef idx="0"/>
    <cs:fillRef idx="0"/>
    <cs:effectRef idx="0"/>
    <cs:fontRef idx="minor">
      <a:schemeClr val="tx2"/>
    </cs:fontRef>
    <cs:spPr>
      <a:solidFill>
        <a:schemeClr val="lt1"/>
      </a:solidFill>
      <a:ln w="9525">
        <a:solidFill>
          <a:schemeClr val="tx1">
            <a:lumMod val="15000"/>
            <a:lumOff val="85000"/>
          </a:schemeClr>
        </a:solidFill>
      </a:ln>
    </cs:spPr>
  </cs:upBar>
  <cs:valueAxis>
    <cs:lnRef idx="0"/>
    <cs:fillRef idx="0"/>
    <cs:effectRef idx="0"/>
    <cs:fontRef idx="minor">
      <a:schemeClr val="tx2"/>
    </cs:fontRef>
    <cs:defRPr sz="900" kern="1200"/>
  </cs:valueAxis>
  <cs:wall>
    <cs:lnRef idx="0"/>
    <cs:fillRef idx="0"/>
    <cs:effectRef idx="0"/>
    <cs:fontRef idx="minor">
      <a:schemeClr val="tx2"/>
    </cs:fontRef>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omments/comment1.xml><?xml version="1.0" encoding="utf-8"?>
<p:cmLst xmlns:a="http://schemas.openxmlformats.org/drawingml/2006/main" xmlns:r="http://schemas.openxmlformats.org/officeDocument/2006/relationships" xmlns:p="http://schemas.openxmlformats.org/presentationml/2006/main">
  <p:cm authorId="1" dt="2017-08-15T17:00:59.410" idx="1">
    <p:pos x="10" y="10"/>
    <p:text>I suggest to exlplain how people can see if the articles apply to them; for example</p:text>
    <p:extLst>
      <p:ext uri="{C676402C-5697-4E1C-873F-D02D1690AC5C}">
        <p15:threadingInfo xmlns:p15="http://schemas.microsoft.com/office/powerpoint/2012/main" timeZoneBias="-120"/>
      </p:ext>
    </p:extLst>
  </p:cm>
  <p:cm authorId="1" dt="2017-08-15T17:04:44.032" idx="2">
    <p:pos x="10" y="146"/>
    <p:text>i) 
Associates for the purpose of international collaboration (MPAc);
ii) 
Associates for the purpose of exchange of scientists (MPAx);
iii)
Associates for the purpose of training (MPAt)</p:text>
    <p:extLst>
      <p:ext uri="{C676402C-5697-4E1C-873F-D02D1690AC5C}">
        <p15:threadingInfo xmlns:p15="http://schemas.microsoft.com/office/powerpoint/2012/main" timeZoneBias="-120">
          <p15:parentCm authorId="1" idx="1"/>
        </p15:threadingInfo>
      </p:ext>
    </p:extLst>
  </p:cm>
  <p:cm authorId="1" dt="2017-08-15T17:05:19.862" idx="3">
    <p:pos x="10" y="282"/>
    <p:text>Users are MPAc</p:text>
    <p:extLst>
      <p:ext uri="{C676402C-5697-4E1C-873F-D02D1690AC5C}">
        <p15:threadingInfo xmlns:p15="http://schemas.microsoft.com/office/powerpoint/2012/main" timeZoneBias="-120">
          <p15:parentCm authorId="1" idx="1"/>
        </p15:threadingInfo>
      </p:ext>
    </p:extLst>
  </p:cm>
  <p:cm authorId="1" dt="2017-08-15T17:05:54.593" idx="4">
    <p:pos x="10" y="418"/>
    <p:text>and MP applies to them as well.</p:text>
    <p:extLst>
      <p:ext uri="{C676402C-5697-4E1C-873F-D02D1690AC5C}">
        <p15:threadingInfo xmlns:p15="http://schemas.microsoft.com/office/powerpoint/2012/main" timeZoneBias="-120">
          <p15:parentCm authorId="1" idx="1"/>
        </p15:threadingInfo>
      </p:ext>
    </p:extLst>
  </p:cm>
  <p:cm authorId="1" dt="2017-08-15T17:07:09.257" idx="5">
    <p:pos x="10" y="554"/>
    <p:text>applies equally to the next 3 slides</p:text>
    <p:extLst>
      <p:ext uri="{C676402C-5697-4E1C-873F-D02D1690AC5C}">
        <p15:threadingInfo xmlns:p15="http://schemas.microsoft.com/office/powerpoint/2012/main" timeZoneBias="-120">
          <p15:parentCm authorId="1" idx="1"/>
        </p15:threadingInfo>
      </p:ext>
    </p:extLst>
  </p:cm>
</p:cmLst>
</file>

<file path=ppt/diagrams/colors1.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D000B18-8B6F-412D-80CF-6146EAE2A181}" type="doc">
      <dgm:prSet loTypeId="urn:microsoft.com/office/officeart/2005/8/layout/hierarchy1" loCatId="hierarchy" qsTypeId="urn:microsoft.com/office/officeart/2005/8/quickstyle/simple4" qsCatId="simple" csTypeId="urn:microsoft.com/office/officeart/2005/8/colors/accent0_1" csCatId="mainScheme" phldr="1"/>
      <dgm:spPr/>
      <dgm:t>
        <a:bodyPr/>
        <a:lstStyle/>
        <a:p>
          <a:endParaRPr lang="en-GB"/>
        </a:p>
      </dgm:t>
    </dgm:pt>
    <dgm:pt modelId="{259A1947-5CEA-4783-8268-5BC988674D7B}">
      <dgm:prSet phldrT="[Text]"/>
      <dgm:spPr/>
      <dgm:t>
        <a:bodyPr/>
        <a:lstStyle/>
        <a:p>
          <a:r>
            <a:rPr lang="en-GB" smtClean="0"/>
            <a:t>Employed</a:t>
          </a:r>
        </a:p>
        <a:p>
          <a:r>
            <a:rPr lang="fr-CH" smtClean="0"/>
            <a:t>(MPE)</a:t>
          </a:r>
          <a:endParaRPr lang="en-GB" dirty="0"/>
        </a:p>
      </dgm:t>
    </dgm:pt>
    <dgm:pt modelId="{63AD5C98-99B4-4271-85A3-474421A9E91C}" type="parTrans" cxnId="{6F533129-0E30-4CDC-B8DC-93AE03477A73}">
      <dgm:prSet/>
      <dgm:spPr/>
      <dgm:t>
        <a:bodyPr/>
        <a:lstStyle/>
        <a:p>
          <a:endParaRPr lang="en-GB">
            <a:solidFill>
              <a:schemeClr val="tx1">
                <a:lumMod val="10000"/>
              </a:schemeClr>
            </a:solidFill>
          </a:endParaRPr>
        </a:p>
      </dgm:t>
    </dgm:pt>
    <dgm:pt modelId="{82FD1BDE-4A65-4492-9114-2AA6AE63615B}" type="sibTrans" cxnId="{6F533129-0E30-4CDC-B8DC-93AE03477A73}">
      <dgm:prSet/>
      <dgm:spPr/>
      <dgm:t>
        <a:bodyPr/>
        <a:lstStyle/>
        <a:p>
          <a:endParaRPr lang="en-GB"/>
        </a:p>
      </dgm:t>
    </dgm:pt>
    <dgm:pt modelId="{78DB3763-29E3-4235-8E01-E750520B9747}">
      <dgm:prSet phldrT="[Text]"/>
      <dgm:spPr/>
      <dgm:t>
        <a:bodyPr/>
        <a:lstStyle/>
        <a:p>
          <a:r>
            <a:rPr lang="en-GB" smtClean="0"/>
            <a:t>Staff members</a:t>
          </a:r>
          <a:endParaRPr lang="en-GB" dirty="0"/>
        </a:p>
      </dgm:t>
    </dgm:pt>
    <dgm:pt modelId="{684ACDA9-06BD-4B61-A71E-472FDF1A20DD}" type="parTrans" cxnId="{5252A3DF-028D-4DD9-A12D-1F60AD657D17}">
      <dgm:prSet/>
      <dgm:spPr/>
      <dgm:t>
        <a:bodyPr/>
        <a:lstStyle/>
        <a:p>
          <a:endParaRPr lang="en-GB">
            <a:solidFill>
              <a:schemeClr val="tx1">
                <a:lumMod val="10000"/>
              </a:schemeClr>
            </a:solidFill>
          </a:endParaRPr>
        </a:p>
      </dgm:t>
    </dgm:pt>
    <dgm:pt modelId="{9D2F4909-08AF-44FB-9B72-58E3940E9A8E}" type="sibTrans" cxnId="{5252A3DF-028D-4DD9-A12D-1F60AD657D17}">
      <dgm:prSet/>
      <dgm:spPr/>
      <dgm:t>
        <a:bodyPr/>
        <a:lstStyle/>
        <a:p>
          <a:endParaRPr lang="en-GB"/>
        </a:p>
      </dgm:t>
    </dgm:pt>
    <dgm:pt modelId="{FAF03016-2182-43E0-824C-46634705BB52}">
      <dgm:prSet phldrT="[Text]"/>
      <dgm:spPr/>
      <dgm:t>
        <a:bodyPr/>
        <a:lstStyle/>
        <a:p>
          <a:r>
            <a:rPr lang="en-GB" smtClean="0"/>
            <a:t>Fellows</a:t>
          </a:r>
          <a:endParaRPr lang="en-GB" dirty="0"/>
        </a:p>
      </dgm:t>
    </dgm:pt>
    <dgm:pt modelId="{A81BEA58-CEEE-4501-BA21-D389FA643DA2}" type="parTrans" cxnId="{6974676C-F04A-45A6-AE65-582E27EA56FF}">
      <dgm:prSet/>
      <dgm:spPr/>
      <dgm:t>
        <a:bodyPr/>
        <a:lstStyle/>
        <a:p>
          <a:endParaRPr lang="en-GB">
            <a:solidFill>
              <a:schemeClr val="tx1">
                <a:lumMod val="10000"/>
              </a:schemeClr>
            </a:solidFill>
          </a:endParaRPr>
        </a:p>
      </dgm:t>
    </dgm:pt>
    <dgm:pt modelId="{07D5B86A-7CA1-49FA-AE12-E3D6F9505CA4}" type="sibTrans" cxnId="{6974676C-F04A-45A6-AE65-582E27EA56FF}">
      <dgm:prSet/>
      <dgm:spPr/>
      <dgm:t>
        <a:bodyPr/>
        <a:lstStyle/>
        <a:p>
          <a:endParaRPr lang="en-GB"/>
        </a:p>
      </dgm:t>
    </dgm:pt>
    <dgm:pt modelId="{3D30BF68-E615-4235-9088-76E3D5CEF3B7}">
      <dgm:prSet phldrT="[Text]"/>
      <dgm:spPr/>
      <dgm:t>
        <a:bodyPr/>
        <a:lstStyle/>
        <a:p>
          <a:r>
            <a:rPr lang="en-GB" smtClean="0"/>
            <a:t>Associated</a:t>
          </a:r>
        </a:p>
        <a:p>
          <a:r>
            <a:rPr lang="fr-CH" smtClean="0"/>
            <a:t>(MPA)</a:t>
          </a:r>
          <a:endParaRPr lang="en-GB" smtClean="0"/>
        </a:p>
        <a:p>
          <a:r>
            <a:rPr lang="en-US" b="1" smtClean="0"/>
            <a:t>Associates for the purpose of:</a:t>
          </a:r>
          <a:endParaRPr lang="en-GB" b="1" dirty="0"/>
        </a:p>
      </dgm:t>
    </dgm:pt>
    <dgm:pt modelId="{638A700B-599D-434E-9CD7-955D96AEBB08}" type="parTrans" cxnId="{00DAE353-0043-474C-9A39-33E0528889F1}">
      <dgm:prSet/>
      <dgm:spPr/>
      <dgm:t>
        <a:bodyPr/>
        <a:lstStyle/>
        <a:p>
          <a:endParaRPr lang="en-GB">
            <a:solidFill>
              <a:schemeClr val="tx1">
                <a:lumMod val="10000"/>
              </a:schemeClr>
            </a:solidFill>
          </a:endParaRPr>
        </a:p>
      </dgm:t>
    </dgm:pt>
    <dgm:pt modelId="{5E313650-1C84-47A8-B6E9-FF4F18441D00}" type="sibTrans" cxnId="{00DAE353-0043-474C-9A39-33E0528889F1}">
      <dgm:prSet/>
      <dgm:spPr/>
      <dgm:t>
        <a:bodyPr/>
        <a:lstStyle/>
        <a:p>
          <a:endParaRPr lang="en-GB"/>
        </a:p>
      </dgm:t>
    </dgm:pt>
    <dgm:pt modelId="{2979A224-7C74-44AC-A93B-389572391F80}">
      <dgm:prSet phldrT="[Text]"/>
      <dgm:spPr/>
      <dgm:t>
        <a:bodyPr/>
        <a:lstStyle/>
        <a:p>
          <a:r>
            <a:rPr lang="en-GB" b="1" dirty="0" smtClean="0"/>
            <a:t>International collaboration (</a:t>
          </a:r>
          <a:r>
            <a:rPr lang="en-GB" b="1" dirty="0" err="1" smtClean="0"/>
            <a:t>MPAc</a:t>
          </a:r>
          <a:r>
            <a:rPr lang="en-GB" b="1" dirty="0" smtClean="0"/>
            <a:t>)</a:t>
          </a:r>
        </a:p>
        <a:p>
          <a:r>
            <a:rPr lang="fr-CH" b="0" dirty="0" smtClean="0"/>
            <a:t>Users and </a:t>
          </a:r>
          <a:r>
            <a:rPr lang="fr-CH" b="0" dirty="0" err="1" smtClean="0"/>
            <a:t>other</a:t>
          </a:r>
          <a:r>
            <a:rPr lang="fr-CH" b="0" dirty="0" smtClean="0"/>
            <a:t> </a:t>
          </a:r>
          <a:r>
            <a:rPr lang="fr-CH" b="0" dirty="0" err="1" smtClean="0"/>
            <a:t>associates</a:t>
          </a:r>
          <a:endParaRPr lang="fr-CH" b="1" dirty="0" smtClean="0"/>
        </a:p>
      </dgm:t>
    </dgm:pt>
    <dgm:pt modelId="{00C31FD6-2082-49A5-933D-8A761CAB3B6A}" type="parTrans" cxnId="{F3FC76E0-0948-4FB6-BBE3-0E09DA8F686D}">
      <dgm:prSet/>
      <dgm:spPr/>
      <dgm:t>
        <a:bodyPr/>
        <a:lstStyle/>
        <a:p>
          <a:endParaRPr lang="en-GB">
            <a:solidFill>
              <a:schemeClr val="tx1">
                <a:lumMod val="10000"/>
              </a:schemeClr>
            </a:solidFill>
          </a:endParaRPr>
        </a:p>
      </dgm:t>
    </dgm:pt>
    <dgm:pt modelId="{22D9EDEE-5601-4DAD-BE13-848DFBA3AE72}" type="sibTrans" cxnId="{F3FC76E0-0948-4FB6-BBE3-0E09DA8F686D}">
      <dgm:prSet/>
      <dgm:spPr/>
      <dgm:t>
        <a:bodyPr/>
        <a:lstStyle/>
        <a:p>
          <a:endParaRPr lang="en-GB"/>
        </a:p>
      </dgm:t>
    </dgm:pt>
    <dgm:pt modelId="{0E2B6AAC-BB68-4458-9D5D-EF4306666FC9}">
      <dgm:prSet phldrT="[Text]"/>
      <dgm:spPr/>
      <dgm:t>
        <a:bodyPr/>
        <a:lstStyle/>
        <a:p>
          <a:r>
            <a:rPr lang="en-GB" dirty="0" smtClean="0"/>
            <a:t>Personnel</a:t>
          </a:r>
          <a:endParaRPr lang="en-GB" dirty="0"/>
        </a:p>
      </dgm:t>
    </dgm:pt>
    <dgm:pt modelId="{B16A3CE7-F00C-4A0E-9668-0722E0B65852}" type="sibTrans" cxnId="{E14F3DEF-FF45-40E4-BF65-1AF8A49AD62B}">
      <dgm:prSet/>
      <dgm:spPr/>
      <dgm:t>
        <a:bodyPr/>
        <a:lstStyle/>
        <a:p>
          <a:endParaRPr lang="en-GB"/>
        </a:p>
      </dgm:t>
    </dgm:pt>
    <dgm:pt modelId="{AB208924-3A99-486F-A71E-964315A69E4C}" type="parTrans" cxnId="{E14F3DEF-FF45-40E4-BF65-1AF8A49AD62B}">
      <dgm:prSet/>
      <dgm:spPr/>
      <dgm:t>
        <a:bodyPr/>
        <a:lstStyle/>
        <a:p>
          <a:endParaRPr lang="en-GB"/>
        </a:p>
      </dgm:t>
    </dgm:pt>
    <dgm:pt modelId="{40984731-B90C-4BC8-B5F4-944EEB0E2345}">
      <dgm:prSet phldrT="[Text]"/>
      <dgm:spPr/>
      <dgm:t>
        <a:bodyPr/>
        <a:lstStyle/>
        <a:p>
          <a:r>
            <a:rPr lang="en-GB" b="1" dirty="0" smtClean="0"/>
            <a:t>Training (</a:t>
          </a:r>
          <a:r>
            <a:rPr lang="en-GB" b="1" dirty="0" err="1" smtClean="0"/>
            <a:t>MPAt</a:t>
          </a:r>
          <a:r>
            <a:rPr lang="en-GB" b="1" dirty="0" smtClean="0"/>
            <a:t>)</a:t>
          </a:r>
          <a:br>
            <a:rPr lang="en-GB" b="1" dirty="0" smtClean="0"/>
          </a:br>
          <a:r>
            <a:rPr lang="en-GB" b="1" dirty="0" smtClean="0"/>
            <a:t/>
          </a:r>
          <a:br>
            <a:rPr lang="en-GB" b="1" dirty="0" smtClean="0"/>
          </a:br>
          <a:r>
            <a:rPr lang="en-GB" b="0" dirty="0" smtClean="0"/>
            <a:t>-Students</a:t>
          </a:r>
          <a:br>
            <a:rPr lang="en-GB" b="0" dirty="0" smtClean="0"/>
          </a:br>
          <a:r>
            <a:rPr lang="en-GB" b="0" dirty="0" smtClean="0"/>
            <a:t>-Trainees</a:t>
          </a:r>
          <a:br>
            <a:rPr lang="en-GB" b="0" dirty="0" smtClean="0"/>
          </a:br>
          <a:r>
            <a:rPr lang="en-GB" b="0" dirty="0" smtClean="0"/>
            <a:t>- Apprentices</a:t>
          </a:r>
        </a:p>
      </dgm:t>
    </dgm:pt>
    <dgm:pt modelId="{B8E1C636-4D93-415E-B52E-58098B56B1BA}" type="sibTrans" cxnId="{FB4335C2-2FA7-4716-9007-3CC1D19DFBBF}">
      <dgm:prSet/>
      <dgm:spPr/>
      <dgm:t>
        <a:bodyPr/>
        <a:lstStyle/>
        <a:p>
          <a:endParaRPr lang="en-GB"/>
        </a:p>
      </dgm:t>
    </dgm:pt>
    <dgm:pt modelId="{90290E32-D2E8-4995-B7DC-56B9E714D8F0}" type="parTrans" cxnId="{FB4335C2-2FA7-4716-9007-3CC1D19DFBBF}">
      <dgm:prSet/>
      <dgm:spPr/>
      <dgm:t>
        <a:bodyPr/>
        <a:lstStyle/>
        <a:p>
          <a:endParaRPr lang="en-GB">
            <a:solidFill>
              <a:schemeClr val="tx1">
                <a:lumMod val="10000"/>
              </a:schemeClr>
            </a:solidFill>
          </a:endParaRPr>
        </a:p>
      </dgm:t>
    </dgm:pt>
    <dgm:pt modelId="{1B7AABAB-4887-40F4-8581-40031B2EDBD4}">
      <dgm:prSet phldrT="[Text]"/>
      <dgm:spPr/>
      <dgm:t>
        <a:bodyPr/>
        <a:lstStyle/>
        <a:p>
          <a:r>
            <a:rPr lang="en-GB" b="1" dirty="0" smtClean="0"/>
            <a:t>Exchange of scientists (</a:t>
          </a:r>
          <a:r>
            <a:rPr lang="en-GB" b="1" dirty="0" err="1" smtClean="0"/>
            <a:t>MPAx</a:t>
          </a:r>
          <a:r>
            <a:rPr lang="en-GB" b="1" dirty="0" smtClean="0"/>
            <a:t>)</a:t>
          </a:r>
        </a:p>
        <a:p>
          <a:r>
            <a:rPr lang="en-GB" b="0" dirty="0" smtClean="0"/>
            <a:t>e.g. Scientific/Corresponding Associates </a:t>
          </a:r>
          <a:endParaRPr lang="fr-CH" b="1" dirty="0" smtClean="0"/>
        </a:p>
      </dgm:t>
    </dgm:pt>
    <dgm:pt modelId="{868F5D4F-58A0-47D0-BAB4-F25C746D8CBC}" type="parTrans" cxnId="{111E6AF3-B7F3-40F9-A478-9DD620B25A4A}">
      <dgm:prSet/>
      <dgm:spPr/>
      <dgm:t>
        <a:bodyPr/>
        <a:lstStyle/>
        <a:p>
          <a:endParaRPr lang="en-US"/>
        </a:p>
      </dgm:t>
    </dgm:pt>
    <dgm:pt modelId="{351AB467-03CA-4C0A-8E5F-696F188EBB5E}" type="sibTrans" cxnId="{111E6AF3-B7F3-40F9-A478-9DD620B25A4A}">
      <dgm:prSet/>
      <dgm:spPr/>
      <dgm:t>
        <a:bodyPr/>
        <a:lstStyle/>
        <a:p>
          <a:endParaRPr lang="en-US"/>
        </a:p>
      </dgm:t>
    </dgm:pt>
    <dgm:pt modelId="{93865EA0-AAF4-45CA-8C87-FF257CDFABFE}" type="pres">
      <dgm:prSet presAssocID="{3D000B18-8B6F-412D-80CF-6146EAE2A181}" presName="hierChild1" presStyleCnt="0">
        <dgm:presLayoutVars>
          <dgm:chPref val="1"/>
          <dgm:dir/>
          <dgm:animOne val="branch"/>
          <dgm:animLvl val="lvl"/>
          <dgm:resizeHandles/>
        </dgm:presLayoutVars>
      </dgm:prSet>
      <dgm:spPr/>
      <dgm:t>
        <a:bodyPr/>
        <a:lstStyle/>
        <a:p>
          <a:endParaRPr lang="en-GB"/>
        </a:p>
      </dgm:t>
    </dgm:pt>
    <dgm:pt modelId="{54984215-13F5-40B8-8339-B838AEC94064}" type="pres">
      <dgm:prSet presAssocID="{0E2B6AAC-BB68-4458-9D5D-EF4306666FC9}" presName="hierRoot1" presStyleCnt="0"/>
      <dgm:spPr/>
      <dgm:t>
        <a:bodyPr/>
        <a:lstStyle/>
        <a:p>
          <a:endParaRPr lang="fr-FR"/>
        </a:p>
      </dgm:t>
    </dgm:pt>
    <dgm:pt modelId="{34A5151E-F56A-4ED0-B1ED-7E11F47F278B}" type="pres">
      <dgm:prSet presAssocID="{0E2B6AAC-BB68-4458-9D5D-EF4306666FC9}" presName="composite" presStyleCnt="0"/>
      <dgm:spPr/>
      <dgm:t>
        <a:bodyPr/>
        <a:lstStyle/>
        <a:p>
          <a:endParaRPr lang="fr-FR"/>
        </a:p>
      </dgm:t>
    </dgm:pt>
    <dgm:pt modelId="{C85E2B32-7436-4455-8CD3-4C0955A427BA}" type="pres">
      <dgm:prSet presAssocID="{0E2B6AAC-BB68-4458-9D5D-EF4306666FC9}" presName="background" presStyleLbl="node0" presStyleIdx="0" presStyleCnt="1"/>
      <dgm:spPr/>
      <dgm:t>
        <a:bodyPr/>
        <a:lstStyle/>
        <a:p>
          <a:endParaRPr lang="fr-FR"/>
        </a:p>
      </dgm:t>
    </dgm:pt>
    <dgm:pt modelId="{C6185779-65DA-4404-89DB-725003DF67F1}" type="pres">
      <dgm:prSet presAssocID="{0E2B6AAC-BB68-4458-9D5D-EF4306666FC9}" presName="text" presStyleLbl="fgAcc0" presStyleIdx="0" presStyleCnt="1">
        <dgm:presLayoutVars>
          <dgm:chPref val="3"/>
        </dgm:presLayoutVars>
      </dgm:prSet>
      <dgm:spPr/>
      <dgm:t>
        <a:bodyPr/>
        <a:lstStyle/>
        <a:p>
          <a:endParaRPr lang="en-GB"/>
        </a:p>
      </dgm:t>
    </dgm:pt>
    <dgm:pt modelId="{2061D530-73BC-4228-948E-88B9E5FDCCDB}" type="pres">
      <dgm:prSet presAssocID="{0E2B6AAC-BB68-4458-9D5D-EF4306666FC9}" presName="hierChild2" presStyleCnt="0"/>
      <dgm:spPr/>
      <dgm:t>
        <a:bodyPr/>
        <a:lstStyle/>
        <a:p>
          <a:endParaRPr lang="fr-FR"/>
        </a:p>
      </dgm:t>
    </dgm:pt>
    <dgm:pt modelId="{960667A7-D8AB-408B-9436-7C95E55313E1}" type="pres">
      <dgm:prSet presAssocID="{63AD5C98-99B4-4271-85A3-474421A9E91C}" presName="Name10" presStyleLbl="parChTrans1D2" presStyleIdx="0" presStyleCnt="2"/>
      <dgm:spPr/>
      <dgm:t>
        <a:bodyPr/>
        <a:lstStyle/>
        <a:p>
          <a:endParaRPr lang="en-GB"/>
        </a:p>
      </dgm:t>
    </dgm:pt>
    <dgm:pt modelId="{77525B89-992C-43C9-93F2-4B833A29E613}" type="pres">
      <dgm:prSet presAssocID="{259A1947-5CEA-4783-8268-5BC988674D7B}" presName="hierRoot2" presStyleCnt="0"/>
      <dgm:spPr/>
      <dgm:t>
        <a:bodyPr/>
        <a:lstStyle/>
        <a:p>
          <a:endParaRPr lang="fr-FR"/>
        </a:p>
      </dgm:t>
    </dgm:pt>
    <dgm:pt modelId="{34AAB92A-A882-4FF7-AB63-4484DBF09CE1}" type="pres">
      <dgm:prSet presAssocID="{259A1947-5CEA-4783-8268-5BC988674D7B}" presName="composite2" presStyleCnt="0"/>
      <dgm:spPr/>
      <dgm:t>
        <a:bodyPr/>
        <a:lstStyle/>
        <a:p>
          <a:endParaRPr lang="fr-FR"/>
        </a:p>
      </dgm:t>
    </dgm:pt>
    <dgm:pt modelId="{8C833803-9D50-4D0E-B932-1335A5386060}" type="pres">
      <dgm:prSet presAssocID="{259A1947-5CEA-4783-8268-5BC988674D7B}" presName="background2" presStyleLbl="node2" presStyleIdx="0" presStyleCnt="2"/>
      <dgm:spPr/>
      <dgm:t>
        <a:bodyPr/>
        <a:lstStyle/>
        <a:p>
          <a:endParaRPr lang="fr-FR"/>
        </a:p>
      </dgm:t>
    </dgm:pt>
    <dgm:pt modelId="{21B1D460-51F2-455A-A001-EB8828A23DC7}" type="pres">
      <dgm:prSet presAssocID="{259A1947-5CEA-4783-8268-5BC988674D7B}" presName="text2" presStyleLbl="fgAcc2" presStyleIdx="0" presStyleCnt="2">
        <dgm:presLayoutVars>
          <dgm:chPref val="3"/>
        </dgm:presLayoutVars>
      </dgm:prSet>
      <dgm:spPr/>
      <dgm:t>
        <a:bodyPr/>
        <a:lstStyle/>
        <a:p>
          <a:endParaRPr lang="en-GB"/>
        </a:p>
      </dgm:t>
    </dgm:pt>
    <dgm:pt modelId="{A76EE070-589B-4A33-8908-7F7B4356FC42}" type="pres">
      <dgm:prSet presAssocID="{259A1947-5CEA-4783-8268-5BC988674D7B}" presName="hierChild3" presStyleCnt="0"/>
      <dgm:spPr/>
      <dgm:t>
        <a:bodyPr/>
        <a:lstStyle/>
        <a:p>
          <a:endParaRPr lang="fr-FR"/>
        </a:p>
      </dgm:t>
    </dgm:pt>
    <dgm:pt modelId="{B7984E89-92C9-4D11-8927-F3A20B46CB1B}" type="pres">
      <dgm:prSet presAssocID="{684ACDA9-06BD-4B61-A71E-472FDF1A20DD}" presName="Name17" presStyleLbl="parChTrans1D3" presStyleIdx="0" presStyleCnt="5"/>
      <dgm:spPr/>
      <dgm:t>
        <a:bodyPr/>
        <a:lstStyle/>
        <a:p>
          <a:endParaRPr lang="en-GB"/>
        </a:p>
      </dgm:t>
    </dgm:pt>
    <dgm:pt modelId="{34F25B2A-1D9D-4C73-B046-CB40399D5F42}" type="pres">
      <dgm:prSet presAssocID="{78DB3763-29E3-4235-8E01-E750520B9747}" presName="hierRoot3" presStyleCnt="0"/>
      <dgm:spPr/>
      <dgm:t>
        <a:bodyPr/>
        <a:lstStyle/>
        <a:p>
          <a:endParaRPr lang="fr-FR"/>
        </a:p>
      </dgm:t>
    </dgm:pt>
    <dgm:pt modelId="{15BD67A1-21E3-4986-AC87-5EF024B658F3}" type="pres">
      <dgm:prSet presAssocID="{78DB3763-29E3-4235-8E01-E750520B9747}" presName="composite3" presStyleCnt="0"/>
      <dgm:spPr/>
      <dgm:t>
        <a:bodyPr/>
        <a:lstStyle/>
        <a:p>
          <a:endParaRPr lang="fr-FR"/>
        </a:p>
      </dgm:t>
    </dgm:pt>
    <dgm:pt modelId="{8E1CA32B-E98F-423A-A7C8-31016BEA9F07}" type="pres">
      <dgm:prSet presAssocID="{78DB3763-29E3-4235-8E01-E750520B9747}" presName="background3" presStyleLbl="node3" presStyleIdx="0" presStyleCnt="5"/>
      <dgm:spPr/>
      <dgm:t>
        <a:bodyPr/>
        <a:lstStyle/>
        <a:p>
          <a:endParaRPr lang="fr-FR"/>
        </a:p>
      </dgm:t>
    </dgm:pt>
    <dgm:pt modelId="{369DFEF1-6B78-42BE-A5A4-934D51352D0A}" type="pres">
      <dgm:prSet presAssocID="{78DB3763-29E3-4235-8E01-E750520B9747}" presName="text3" presStyleLbl="fgAcc3" presStyleIdx="0" presStyleCnt="5">
        <dgm:presLayoutVars>
          <dgm:chPref val="3"/>
        </dgm:presLayoutVars>
      </dgm:prSet>
      <dgm:spPr/>
      <dgm:t>
        <a:bodyPr/>
        <a:lstStyle/>
        <a:p>
          <a:endParaRPr lang="en-GB"/>
        </a:p>
      </dgm:t>
    </dgm:pt>
    <dgm:pt modelId="{9F3CE7ED-2CBC-46C3-8AE8-9B3C4041F7B6}" type="pres">
      <dgm:prSet presAssocID="{78DB3763-29E3-4235-8E01-E750520B9747}" presName="hierChild4" presStyleCnt="0"/>
      <dgm:spPr/>
      <dgm:t>
        <a:bodyPr/>
        <a:lstStyle/>
        <a:p>
          <a:endParaRPr lang="fr-FR"/>
        </a:p>
      </dgm:t>
    </dgm:pt>
    <dgm:pt modelId="{B1729EB6-0505-40AC-9007-DDBBA24951D6}" type="pres">
      <dgm:prSet presAssocID="{A81BEA58-CEEE-4501-BA21-D389FA643DA2}" presName="Name17" presStyleLbl="parChTrans1D3" presStyleIdx="1" presStyleCnt="5"/>
      <dgm:spPr/>
      <dgm:t>
        <a:bodyPr/>
        <a:lstStyle/>
        <a:p>
          <a:endParaRPr lang="en-GB"/>
        </a:p>
      </dgm:t>
    </dgm:pt>
    <dgm:pt modelId="{9AE008F4-17C5-41F7-A3D2-B75D9BC2FA82}" type="pres">
      <dgm:prSet presAssocID="{FAF03016-2182-43E0-824C-46634705BB52}" presName="hierRoot3" presStyleCnt="0"/>
      <dgm:spPr/>
      <dgm:t>
        <a:bodyPr/>
        <a:lstStyle/>
        <a:p>
          <a:endParaRPr lang="fr-FR"/>
        </a:p>
      </dgm:t>
    </dgm:pt>
    <dgm:pt modelId="{7030EFC9-47AF-4398-8F2C-68BD6359C998}" type="pres">
      <dgm:prSet presAssocID="{FAF03016-2182-43E0-824C-46634705BB52}" presName="composite3" presStyleCnt="0"/>
      <dgm:spPr/>
      <dgm:t>
        <a:bodyPr/>
        <a:lstStyle/>
        <a:p>
          <a:endParaRPr lang="fr-FR"/>
        </a:p>
      </dgm:t>
    </dgm:pt>
    <dgm:pt modelId="{06EF4514-4CC0-4645-9111-8E9E719C8351}" type="pres">
      <dgm:prSet presAssocID="{FAF03016-2182-43E0-824C-46634705BB52}" presName="background3" presStyleLbl="node3" presStyleIdx="1" presStyleCnt="5"/>
      <dgm:spPr/>
      <dgm:t>
        <a:bodyPr/>
        <a:lstStyle/>
        <a:p>
          <a:endParaRPr lang="fr-FR"/>
        </a:p>
      </dgm:t>
    </dgm:pt>
    <dgm:pt modelId="{497443B0-8C57-4425-BDF8-7311D65F0F70}" type="pres">
      <dgm:prSet presAssocID="{FAF03016-2182-43E0-824C-46634705BB52}" presName="text3" presStyleLbl="fgAcc3" presStyleIdx="1" presStyleCnt="5">
        <dgm:presLayoutVars>
          <dgm:chPref val="3"/>
        </dgm:presLayoutVars>
      </dgm:prSet>
      <dgm:spPr/>
      <dgm:t>
        <a:bodyPr/>
        <a:lstStyle/>
        <a:p>
          <a:endParaRPr lang="en-GB"/>
        </a:p>
      </dgm:t>
    </dgm:pt>
    <dgm:pt modelId="{1E5B68DC-D81D-4F86-BBB7-B70C74319193}" type="pres">
      <dgm:prSet presAssocID="{FAF03016-2182-43E0-824C-46634705BB52}" presName="hierChild4" presStyleCnt="0"/>
      <dgm:spPr/>
      <dgm:t>
        <a:bodyPr/>
        <a:lstStyle/>
        <a:p>
          <a:endParaRPr lang="fr-FR"/>
        </a:p>
      </dgm:t>
    </dgm:pt>
    <dgm:pt modelId="{FEA6A9E0-6B1A-42C0-885A-653718035E46}" type="pres">
      <dgm:prSet presAssocID="{638A700B-599D-434E-9CD7-955D96AEBB08}" presName="Name10" presStyleLbl="parChTrans1D2" presStyleIdx="1" presStyleCnt="2"/>
      <dgm:spPr/>
      <dgm:t>
        <a:bodyPr/>
        <a:lstStyle/>
        <a:p>
          <a:endParaRPr lang="en-GB"/>
        </a:p>
      </dgm:t>
    </dgm:pt>
    <dgm:pt modelId="{7A44D170-C6C6-423B-8342-BD66E72FF4CA}" type="pres">
      <dgm:prSet presAssocID="{3D30BF68-E615-4235-9088-76E3D5CEF3B7}" presName="hierRoot2" presStyleCnt="0"/>
      <dgm:spPr/>
      <dgm:t>
        <a:bodyPr/>
        <a:lstStyle/>
        <a:p>
          <a:endParaRPr lang="fr-FR"/>
        </a:p>
      </dgm:t>
    </dgm:pt>
    <dgm:pt modelId="{CF331819-4B45-4EB6-8880-8D28E4F7F92D}" type="pres">
      <dgm:prSet presAssocID="{3D30BF68-E615-4235-9088-76E3D5CEF3B7}" presName="composite2" presStyleCnt="0"/>
      <dgm:spPr/>
      <dgm:t>
        <a:bodyPr/>
        <a:lstStyle/>
        <a:p>
          <a:endParaRPr lang="fr-FR"/>
        </a:p>
      </dgm:t>
    </dgm:pt>
    <dgm:pt modelId="{394F68AD-B1ED-4CE1-A475-345B82C32E2C}" type="pres">
      <dgm:prSet presAssocID="{3D30BF68-E615-4235-9088-76E3D5CEF3B7}" presName="background2" presStyleLbl="node2" presStyleIdx="1" presStyleCnt="2"/>
      <dgm:spPr/>
      <dgm:t>
        <a:bodyPr/>
        <a:lstStyle/>
        <a:p>
          <a:endParaRPr lang="fr-FR"/>
        </a:p>
      </dgm:t>
    </dgm:pt>
    <dgm:pt modelId="{46DB5CD8-9F80-4471-8BED-4792ED37FF87}" type="pres">
      <dgm:prSet presAssocID="{3D30BF68-E615-4235-9088-76E3D5CEF3B7}" presName="text2" presStyleLbl="fgAcc2" presStyleIdx="1" presStyleCnt="2">
        <dgm:presLayoutVars>
          <dgm:chPref val="3"/>
        </dgm:presLayoutVars>
      </dgm:prSet>
      <dgm:spPr/>
      <dgm:t>
        <a:bodyPr/>
        <a:lstStyle/>
        <a:p>
          <a:endParaRPr lang="en-GB"/>
        </a:p>
      </dgm:t>
    </dgm:pt>
    <dgm:pt modelId="{035A111A-EB29-4731-A66D-7B7034C0CD76}" type="pres">
      <dgm:prSet presAssocID="{3D30BF68-E615-4235-9088-76E3D5CEF3B7}" presName="hierChild3" presStyleCnt="0"/>
      <dgm:spPr/>
      <dgm:t>
        <a:bodyPr/>
        <a:lstStyle/>
        <a:p>
          <a:endParaRPr lang="fr-FR"/>
        </a:p>
      </dgm:t>
    </dgm:pt>
    <dgm:pt modelId="{403673D2-256E-4297-86E2-BA8795CB5216}" type="pres">
      <dgm:prSet presAssocID="{00C31FD6-2082-49A5-933D-8A761CAB3B6A}" presName="Name17" presStyleLbl="parChTrans1D3" presStyleIdx="2" presStyleCnt="5"/>
      <dgm:spPr/>
      <dgm:t>
        <a:bodyPr/>
        <a:lstStyle/>
        <a:p>
          <a:endParaRPr lang="en-GB"/>
        </a:p>
      </dgm:t>
    </dgm:pt>
    <dgm:pt modelId="{C88FDF85-6B6F-4BE8-A1D3-69B7490FB6E9}" type="pres">
      <dgm:prSet presAssocID="{2979A224-7C74-44AC-A93B-389572391F80}" presName="hierRoot3" presStyleCnt="0"/>
      <dgm:spPr/>
      <dgm:t>
        <a:bodyPr/>
        <a:lstStyle/>
        <a:p>
          <a:endParaRPr lang="fr-FR"/>
        </a:p>
      </dgm:t>
    </dgm:pt>
    <dgm:pt modelId="{E5E25350-8534-4C6B-8B60-AB37ED120F24}" type="pres">
      <dgm:prSet presAssocID="{2979A224-7C74-44AC-A93B-389572391F80}" presName="composite3" presStyleCnt="0"/>
      <dgm:spPr/>
      <dgm:t>
        <a:bodyPr/>
        <a:lstStyle/>
        <a:p>
          <a:endParaRPr lang="fr-FR"/>
        </a:p>
      </dgm:t>
    </dgm:pt>
    <dgm:pt modelId="{971FF5CF-4244-400B-B5AA-8B2956E177C8}" type="pres">
      <dgm:prSet presAssocID="{2979A224-7C74-44AC-A93B-389572391F80}" presName="background3" presStyleLbl="node3" presStyleIdx="2" presStyleCnt="5"/>
      <dgm:spPr/>
      <dgm:t>
        <a:bodyPr/>
        <a:lstStyle/>
        <a:p>
          <a:endParaRPr lang="fr-FR"/>
        </a:p>
      </dgm:t>
    </dgm:pt>
    <dgm:pt modelId="{AA3E3C0D-54B6-44AD-990E-BC270AE1F7A2}" type="pres">
      <dgm:prSet presAssocID="{2979A224-7C74-44AC-A93B-389572391F80}" presName="text3" presStyleLbl="fgAcc3" presStyleIdx="2" presStyleCnt="5">
        <dgm:presLayoutVars>
          <dgm:chPref val="3"/>
        </dgm:presLayoutVars>
      </dgm:prSet>
      <dgm:spPr/>
      <dgm:t>
        <a:bodyPr/>
        <a:lstStyle/>
        <a:p>
          <a:endParaRPr lang="en-GB"/>
        </a:p>
      </dgm:t>
    </dgm:pt>
    <dgm:pt modelId="{832DE671-7274-4C6F-9CB3-0D0B5D785F8A}" type="pres">
      <dgm:prSet presAssocID="{2979A224-7C74-44AC-A93B-389572391F80}" presName="hierChild4" presStyleCnt="0"/>
      <dgm:spPr/>
      <dgm:t>
        <a:bodyPr/>
        <a:lstStyle/>
        <a:p>
          <a:endParaRPr lang="fr-FR"/>
        </a:p>
      </dgm:t>
    </dgm:pt>
    <dgm:pt modelId="{FA2177D7-C1CE-4027-BB29-8C3CE2B57B0A}" type="pres">
      <dgm:prSet presAssocID="{868F5D4F-58A0-47D0-BAB4-F25C746D8CBC}" presName="Name17" presStyleLbl="parChTrans1D3" presStyleIdx="3" presStyleCnt="5"/>
      <dgm:spPr/>
      <dgm:t>
        <a:bodyPr/>
        <a:lstStyle/>
        <a:p>
          <a:endParaRPr lang="en-US"/>
        </a:p>
      </dgm:t>
    </dgm:pt>
    <dgm:pt modelId="{07F923F5-B045-4619-8508-16F9F5DC1358}" type="pres">
      <dgm:prSet presAssocID="{1B7AABAB-4887-40F4-8581-40031B2EDBD4}" presName="hierRoot3" presStyleCnt="0"/>
      <dgm:spPr/>
    </dgm:pt>
    <dgm:pt modelId="{0E14DEEF-9432-4C89-8231-79D462574F3F}" type="pres">
      <dgm:prSet presAssocID="{1B7AABAB-4887-40F4-8581-40031B2EDBD4}" presName="composite3" presStyleCnt="0"/>
      <dgm:spPr/>
    </dgm:pt>
    <dgm:pt modelId="{82FB2361-C199-41AB-825F-0E4EAAD0C5FB}" type="pres">
      <dgm:prSet presAssocID="{1B7AABAB-4887-40F4-8581-40031B2EDBD4}" presName="background3" presStyleLbl="node3" presStyleIdx="3" presStyleCnt="5"/>
      <dgm:spPr/>
    </dgm:pt>
    <dgm:pt modelId="{B5CA7F61-4F80-4B71-9D24-FD322EE470BB}" type="pres">
      <dgm:prSet presAssocID="{1B7AABAB-4887-40F4-8581-40031B2EDBD4}" presName="text3" presStyleLbl="fgAcc3" presStyleIdx="3" presStyleCnt="5">
        <dgm:presLayoutVars>
          <dgm:chPref val="3"/>
        </dgm:presLayoutVars>
      </dgm:prSet>
      <dgm:spPr/>
      <dgm:t>
        <a:bodyPr/>
        <a:lstStyle/>
        <a:p>
          <a:endParaRPr lang="en-US"/>
        </a:p>
      </dgm:t>
    </dgm:pt>
    <dgm:pt modelId="{D590DBF5-7B7E-4B5B-B371-F6F9907A00D9}" type="pres">
      <dgm:prSet presAssocID="{1B7AABAB-4887-40F4-8581-40031B2EDBD4}" presName="hierChild4" presStyleCnt="0"/>
      <dgm:spPr/>
    </dgm:pt>
    <dgm:pt modelId="{2402299F-197D-4511-A9A2-F07D0B43AA72}" type="pres">
      <dgm:prSet presAssocID="{90290E32-D2E8-4995-B7DC-56B9E714D8F0}" presName="Name17" presStyleLbl="parChTrans1D3" presStyleIdx="4" presStyleCnt="5"/>
      <dgm:spPr/>
      <dgm:t>
        <a:bodyPr/>
        <a:lstStyle/>
        <a:p>
          <a:endParaRPr lang="en-GB"/>
        </a:p>
      </dgm:t>
    </dgm:pt>
    <dgm:pt modelId="{3B0B4C73-06F8-4878-A360-E0034943B61A}" type="pres">
      <dgm:prSet presAssocID="{40984731-B90C-4BC8-B5F4-944EEB0E2345}" presName="hierRoot3" presStyleCnt="0"/>
      <dgm:spPr/>
      <dgm:t>
        <a:bodyPr/>
        <a:lstStyle/>
        <a:p>
          <a:endParaRPr lang="fr-FR"/>
        </a:p>
      </dgm:t>
    </dgm:pt>
    <dgm:pt modelId="{386E1827-8A2F-40C6-84CB-D735F41D3A67}" type="pres">
      <dgm:prSet presAssocID="{40984731-B90C-4BC8-B5F4-944EEB0E2345}" presName="composite3" presStyleCnt="0"/>
      <dgm:spPr/>
      <dgm:t>
        <a:bodyPr/>
        <a:lstStyle/>
        <a:p>
          <a:endParaRPr lang="fr-FR"/>
        </a:p>
      </dgm:t>
    </dgm:pt>
    <dgm:pt modelId="{FECCBDA0-A76F-4FD2-97A8-01ABA81F5942}" type="pres">
      <dgm:prSet presAssocID="{40984731-B90C-4BC8-B5F4-944EEB0E2345}" presName="background3" presStyleLbl="node3" presStyleIdx="4" presStyleCnt="5"/>
      <dgm:spPr/>
      <dgm:t>
        <a:bodyPr/>
        <a:lstStyle/>
        <a:p>
          <a:endParaRPr lang="fr-FR"/>
        </a:p>
      </dgm:t>
    </dgm:pt>
    <dgm:pt modelId="{C6F1566C-E50F-4F49-9226-3BC195619170}" type="pres">
      <dgm:prSet presAssocID="{40984731-B90C-4BC8-B5F4-944EEB0E2345}" presName="text3" presStyleLbl="fgAcc3" presStyleIdx="4" presStyleCnt="5">
        <dgm:presLayoutVars>
          <dgm:chPref val="3"/>
        </dgm:presLayoutVars>
      </dgm:prSet>
      <dgm:spPr/>
      <dgm:t>
        <a:bodyPr/>
        <a:lstStyle/>
        <a:p>
          <a:endParaRPr lang="en-GB"/>
        </a:p>
      </dgm:t>
    </dgm:pt>
    <dgm:pt modelId="{8EEDF3D9-155D-4C7D-9AB8-88630C7FE3D0}" type="pres">
      <dgm:prSet presAssocID="{40984731-B90C-4BC8-B5F4-944EEB0E2345}" presName="hierChild4" presStyleCnt="0"/>
      <dgm:spPr/>
      <dgm:t>
        <a:bodyPr/>
        <a:lstStyle/>
        <a:p>
          <a:endParaRPr lang="fr-FR"/>
        </a:p>
      </dgm:t>
    </dgm:pt>
  </dgm:ptLst>
  <dgm:cxnLst>
    <dgm:cxn modelId="{8046C7D7-3D8F-468E-8ABA-68A75D0FF6C0}" type="presOf" srcId="{868F5D4F-58A0-47D0-BAB4-F25C746D8CBC}" destId="{FA2177D7-C1CE-4027-BB29-8C3CE2B57B0A}" srcOrd="0" destOrd="0" presId="urn:microsoft.com/office/officeart/2005/8/layout/hierarchy1"/>
    <dgm:cxn modelId="{E7273843-DA06-4956-9FCB-786E4C144F44}" type="presOf" srcId="{40984731-B90C-4BC8-B5F4-944EEB0E2345}" destId="{C6F1566C-E50F-4F49-9226-3BC195619170}" srcOrd="0" destOrd="0" presId="urn:microsoft.com/office/officeart/2005/8/layout/hierarchy1"/>
    <dgm:cxn modelId="{5252A3DF-028D-4DD9-A12D-1F60AD657D17}" srcId="{259A1947-5CEA-4783-8268-5BC988674D7B}" destId="{78DB3763-29E3-4235-8E01-E750520B9747}" srcOrd="0" destOrd="0" parTransId="{684ACDA9-06BD-4B61-A71E-472FDF1A20DD}" sibTransId="{9D2F4909-08AF-44FB-9B72-58E3940E9A8E}"/>
    <dgm:cxn modelId="{5C087BA6-F498-468B-8C9A-6C4B2B2D44F9}" type="presOf" srcId="{FAF03016-2182-43E0-824C-46634705BB52}" destId="{497443B0-8C57-4425-BDF8-7311D65F0F70}" srcOrd="0" destOrd="0" presId="urn:microsoft.com/office/officeart/2005/8/layout/hierarchy1"/>
    <dgm:cxn modelId="{10657A08-D863-4B44-9051-FCB85588B8F9}" type="presOf" srcId="{00C31FD6-2082-49A5-933D-8A761CAB3B6A}" destId="{403673D2-256E-4297-86E2-BA8795CB5216}" srcOrd="0" destOrd="0" presId="urn:microsoft.com/office/officeart/2005/8/layout/hierarchy1"/>
    <dgm:cxn modelId="{828938F5-C581-421F-8703-37DFF876BDEA}" type="presOf" srcId="{638A700B-599D-434E-9CD7-955D96AEBB08}" destId="{FEA6A9E0-6B1A-42C0-885A-653718035E46}" srcOrd="0" destOrd="0" presId="urn:microsoft.com/office/officeart/2005/8/layout/hierarchy1"/>
    <dgm:cxn modelId="{6F533129-0E30-4CDC-B8DC-93AE03477A73}" srcId="{0E2B6AAC-BB68-4458-9D5D-EF4306666FC9}" destId="{259A1947-5CEA-4783-8268-5BC988674D7B}" srcOrd="0" destOrd="0" parTransId="{63AD5C98-99B4-4271-85A3-474421A9E91C}" sibTransId="{82FD1BDE-4A65-4492-9114-2AA6AE63615B}"/>
    <dgm:cxn modelId="{E14F3DEF-FF45-40E4-BF65-1AF8A49AD62B}" srcId="{3D000B18-8B6F-412D-80CF-6146EAE2A181}" destId="{0E2B6AAC-BB68-4458-9D5D-EF4306666FC9}" srcOrd="0" destOrd="0" parTransId="{AB208924-3A99-486F-A71E-964315A69E4C}" sibTransId="{B16A3CE7-F00C-4A0E-9668-0722E0B65852}"/>
    <dgm:cxn modelId="{BC635C4A-7CC3-40B7-BCE4-5417CC48706B}" type="presOf" srcId="{684ACDA9-06BD-4B61-A71E-472FDF1A20DD}" destId="{B7984E89-92C9-4D11-8927-F3A20B46CB1B}" srcOrd="0" destOrd="0" presId="urn:microsoft.com/office/officeart/2005/8/layout/hierarchy1"/>
    <dgm:cxn modelId="{C7DA2B7C-FC36-4DF6-9D26-134955C61879}" type="presOf" srcId="{3D30BF68-E615-4235-9088-76E3D5CEF3B7}" destId="{46DB5CD8-9F80-4471-8BED-4792ED37FF87}" srcOrd="0" destOrd="0" presId="urn:microsoft.com/office/officeart/2005/8/layout/hierarchy1"/>
    <dgm:cxn modelId="{6974676C-F04A-45A6-AE65-582E27EA56FF}" srcId="{259A1947-5CEA-4783-8268-5BC988674D7B}" destId="{FAF03016-2182-43E0-824C-46634705BB52}" srcOrd="1" destOrd="0" parTransId="{A81BEA58-CEEE-4501-BA21-D389FA643DA2}" sibTransId="{07D5B86A-7CA1-49FA-AE12-E3D6F9505CA4}"/>
    <dgm:cxn modelId="{F2B71C58-28AA-46CF-BF01-CBA609AF2013}" type="presOf" srcId="{3D000B18-8B6F-412D-80CF-6146EAE2A181}" destId="{93865EA0-AAF4-45CA-8C87-FF257CDFABFE}" srcOrd="0" destOrd="0" presId="urn:microsoft.com/office/officeart/2005/8/layout/hierarchy1"/>
    <dgm:cxn modelId="{1AA4EE19-BB9B-4219-BC13-5C7EE1F37643}" type="presOf" srcId="{90290E32-D2E8-4995-B7DC-56B9E714D8F0}" destId="{2402299F-197D-4511-A9A2-F07D0B43AA72}" srcOrd="0" destOrd="0" presId="urn:microsoft.com/office/officeart/2005/8/layout/hierarchy1"/>
    <dgm:cxn modelId="{1AE95242-CF24-4163-9AEE-C7C9C657288B}" type="presOf" srcId="{A81BEA58-CEEE-4501-BA21-D389FA643DA2}" destId="{B1729EB6-0505-40AC-9007-DDBBA24951D6}" srcOrd="0" destOrd="0" presId="urn:microsoft.com/office/officeart/2005/8/layout/hierarchy1"/>
    <dgm:cxn modelId="{FB4335C2-2FA7-4716-9007-3CC1D19DFBBF}" srcId="{3D30BF68-E615-4235-9088-76E3D5CEF3B7}" destId="{40984731-B90C-4BC8-B5F4-944EEB0E2345}" srcOrd="2" destOrd="0" parTransId="{90290E32-D2E8-4995-B7DC-56B9E714D8F0}" sibTransId="{B8E1C636-4D93-415E-B52E-58098B56B1BA}"/>
    <dgm:cxn modelId="{A447D2B8-CFBF-41D1-958B-9C2D7EC8C034}" type="presOf" srcId="{78DB3763-29E3-4235-8E01-E750520B9747}" destId="{369DFEF1-6B78-42BE-A5A4-934D51352D0A}" srcOrd="0" destOrd="0" presId="urn:microsoft.com/office/officeart/2005/8/layout/hierarchy1"/>
    <dgm:cxn modelId="{111E6AF3-B7F3-40F9-A478-9DD620B25A4A}" srcId="{3D30BF68-E615-4235-9088-76E3D5CEF3B7}" destId="{1B7AABAB-4887-40F4-8581-40031B2EDBD4}" srcOrd="1" destOrd="0" parTransId="{868F5D4F-58A0-47D0-BAB4-F25C746D8CBC}" sibTransId="{351AB467-03CA-4C0A-8E5F-696F188EBB5E}"/>
    <dgm:cxn modelId="{F3FC76E0-0948-4FB6-BBE3-0E09DA8F686D}" srcId="{3D30BF68-E615-4235-9088-76E3D5CEF3B7}" destId="{2979A224-7C74-44AC-A93B-389572391F80}" srcOrd="0" destOrd="0" parTransId="{00C31FD6-2082-49A5-933D-8A761CAB3B6A}" sibTransId="{22D9EDEE-5601-4DAD-BE13-848DFBA3AE72}"/>
    <dgm:cxn modelId="{C513D314-5089-4A4B-A692-0DEB4B51E83C}" type="presOf" srcId="{2979A224-7C74-44AC-A93B-389572391F80}" destId="{AA3E3C0D-54B6-44AD-990E-BC270AE1F7A2}" srcOrd="0" destOrd="0" presId="urn:microsoft.com/office/officeart/2005/8/layout/hierarchy1"/>
    <dgm:cxn modelId="{00DAE353-0043-474C-9A39-33E0528889F1}" srcId="{0E2B6AAC-BB68-4458-9D5D-EF4306666FC9}" destId="{3D30BF68-E615-4235-9088-76E3D5CEF3B7}" srcOrd="1" destOrd="0" parTransId="{638A700B-599D-434E-9CD7-955D96AEBB08}" sibTransId="{5E313650-1C84-47A8-B6E9-FF4F18441D00}"/>
    <dgm:cxn modelId="{FC2C0317-FD46-4FFF-AFD4-919477155DE9}" type="presOf" srcId="{0E2B6AAC-BB68-4458-9D5D-EF4306666FC9}" destId="{C6185779-65DA-4404-89DB-725003DF67F1}" srcOrd="0" destOrd="0" presId="urn:microsoft.com/office/officeart/2005/8/layout/hierarchy1"/>
    <dgm:cxn modelId="{CD7F0284-B209-4613-A920-F25A20A9CBB4}" type="presOf" srcId="{1B7AABAB-4887-40F4-8581-40031B2EDBD4}" destId="{B5CA7F61-4F80-4B71-9D24-FD322EE470BB}" srcOrd="0" destOrd="0" presId="urn:microsoft.com/office/officeart/2005/8/layout/hierarchy1"/>
    <dgm:cxn modelId="{4EC95FE1-8B3F-429F-842D-683151415427}" type="presOf" srcId="{259A1947-5CEA-4783-8268-5BC988674D7B}" destId="{21B1D460-51F2-455A-A001-EB8828A23DC7}" srcOrd="0" destOrd="0" presId="urn:microsoft.com/office/officeart/2005/8/layout/hierarchy1"/>
    <dgm:cxn modelId="{7F061F0F-225B-4D41-B123-83E949FEE52A}" type="presOf" srcId="{63AD5C98-99B4-4271-85A3-474421A9E91C}" destId="{960667A7-D8AB-408B-9436-7C95E55313E1}" srcOrd="0" destOrd="0" presId="urn:microsoft.com/office/officeart/2005/8/layout/hierarchy1"/>
    <dgm:cxn modelId="{12444F1C-9D63-4C5A-81A1-8DBAFE341282}" type="presParOf" srcId="{93865EA0-AAF4-45CA-8C87-FF257CDFABFE}" destId="{54984215-13F5-40B8-8339-B838AEC94064}" srcOrd="0" destOrd="0" presId="urn:microsoft.com/office/officeart/2005/8/layout/hierarchy1"/>
    <dgm:cxn modelId="{924D65FF-2DD1-4A9B-9161-EA09F3FA2059}" type="presParOf" srcId="{54984215-13F5-40B8-8339-B838AEC94064}" destId="{34A5151E-F56A-4ED0-B1ED-7E11F47F278B}" srcOrd="0" destOrd="0" presId="urn:microsoft.com/office/officeart/2005/8/layout/hierarchy1"/>
    <dgm:cxn modelId="{48829916-6CBF-4E18-8C7D-6C932497F381}" type="presParOf" srcId="{34A5151E-F56A-4ED0-B1ED-7E11F47F278B}" destId="{C85E2B32-7436-4455-8CD3-4C0955A427BA}" srcOrd="0" destOrd="0" presId="urn:microsoft.com/office/officeart/2005/8/layout/hierarchy1"/>
    <dgm:cxn modelId="{F0D5ADD0-476E-49B2-B700-B93A13825A21}" type="presParOf" srcId="{34A5151E-F56A-4ED0-B1ED-7E11F47F278B}" destId="{C6185779-65DA-4404-89DB-725003DF67F1}" srcOrd="1" destOrd="0" presId="urn:microsoft.com/office/officeart/2005/8/layout/hierarchy1"/>
    <dgm:cxn modelId="{4D6F983D-6493-40FF-AB4F-2E016EBE862A}" type="presParOf" srcId="{54984215-13F5-40B8-8339-B838AEC94064}" destId="{2061D530-73BC-4228-948E-88B9E5FDCCDB}" srcOrd="1" destOrd="0" presId="urn:microsoft.com/office/officeart/2005/8/layout/hierarchy1"/>
    <dgm:cxn modelId="{D1D5AB26-6768-4308-8934-D5E2182658EC}" type="presParOf" srcId="{2061D530-73BC-4228-948E-88B9E5FDCCDB}" destId="{960667A7-D8AB-408B-9436-7C95E55313E1}" srcOrd="0" destOrd="0" presId="urn:microsoft.com/office/officeart/2005/8/layout/hierarchy1"/>
    <dgm:cxn modelId="{B23EC53C-F943-4D58-BB14-974481551816}" type="presParOf" srcId="{2061D530-73BC-4228-948E-88B9E5FDCCDB}" destId="{77525B89-992C-43C9-93F2-4B833A29E613}" srcOrd="1" destOrd="0" presId="urn:microsoft.com/office/officeart/2005/8/layout/hierarchy1"/>
    <dgm:cxn modelId="{C2C1B632-0D3C-4405-BB6C-F4E90DD48A08}" type="presParOf" srcId="{77525B89-992C-43C9-93F2-4B833A29E613}" destId="{34AAB92A-A882-4FF7-AB63-4484DBF09CE1}" srcOrd="0" destOrd="0" presId="urn:microsoft.com/office/officeart/2005/8/layout/hierarchy1"/>
    <dgm:cxn modelId="{CD6B11A1-A23F-4238-9847-17EC88937AF9}" type="presParOf" srcId="{34AAB92A-A882-4FF7-AB63-4484DBF09CE1}" destId="{8C833803-9D50-4D0E-B932-1335A5386060}" srcOrd="0" destOrd="0" presId="urn:microsoft.com/office/officeart/2005/8/layout/hierarchy1"/>
    <dgm:cxn modelId="{18BF192C-1DCE-4311-A200-D1AA1914D046}" type="presParOf" srcId="{34AAB92A-A882-4FF7-AB63-4484DBF09CE1}" destId="{21B1D460-51F2-455A-A001-EB8828A23DC7}" srcOrd="1" destOrd="0" presId="urn:microsoft.com/office/officeart/2005/8/layout/hierarchy1"/>
    <dgm:cxn modelId="{E7BA1B79-4EF1-4874-8F39-844B059AB9F2}" type="presParOf" srcId="{77525B89-992C-43C9-93F2-4B833A29E613}" destId="{A76EE070-589B-4A33-8908-7F7B4356FC42}" srcOrd="1" destOrd="0" presId="urn:microsoft.com/office/officeart/2005/8/layout/hierarchy1"/>
    <dgm:cxn modelId="{0E950C3D-03AE-4DD0-BAD0-126A5036DA5D}" type="presParOf" srcId="{A76EE070-589B-4A33-8908-7F7B4356FC42}" destId="{B7984E89-92C9-4D11-8927-F3A20B46CB1B}" srcOrd="0" destOrd="0" presId="urn:microsoft.com/office/officeart/2005/8/layout/hierarchy1"/>
    <dgm:cxn modelId="{F25BFBED-1140-4B0C-87C1-47D2B918B763}" type="presParOf" srcId="{A76EE070-589B-4A33-8908-7F7B4356FC42}" destId="{34F25B2A-1D9D-4C73-B046-CB40399D5F42}" srcOrd="1" destOrd="0" presId="urn:microsoft.com/office/officeart/2005/8/layout/hierarchy1"/>
    <dgm:cxn modelId="{1F9AF4F0-512B-4DB4-BA74-DE5C1BDD1CFC}" type="presParOf" srcId="{34F25B2A-1D9D-4C73-B046-CB40399D5F42}" destId="{15BD67A1-21E3-4986-AC87-5EF024B658F3}" srcOrd="0" destOrd="0" presId="urn:microsoft.com/office/officeart/2005/8/layout/hierarchy1"/>
    <dgm:cxn modelId="{D8C371A0-0055-413F-A241-93CA5F4D6F9F}" type="presParOf" srcId="{15BD67A1-21E3-4986-AC87-5EF024B658F3}" destId="{8E1CA32B-E98F-423A-A7C8-31016BEA9F07}" srcOrd="0" destOrd="0" presId="urn:microsoft.com/office/officeart/2005/8/layout/hierarchy1"/>
    <dgm:cxn modelId="{65A6105B-30AA-407E-80F1-88EDC3881CFA}" type="presParOf" srcId="{15BD67A1-21E3-4986-AC87-5EF024B658F3}" destId="{369DFEF1-6B78-42BE-A5A4-934D51352D0A}" srcOrd="1" destOrd="0" presId="urn:microsoft.com/office/officeart/2005/8/layout/hierarchy1"/>
    <dgm:cxn modelId="{A9FBD2A0-9450-4F0B-A57B-3D8C624B0C16}" type="presParOf" srcId="{34F25B2A-1D9D-4C73-B046-CB40399D5F42}" destId="{9F3CE7ED-2CBC-46C3-8AE8-9B3C4041F7B6}" srcOrd="1" destOrd="0" presId="urn:microsoft.com/office/officeart/2005/8/layout/hierarchy1"/>
    <dgm:cxn modelId="{B231B63E-54C6-497C-8035-F013740A538A}" type="presParOf" srcId="{A76EE070-589B-4A33-8908-7F7B4356FC42}" destId="{B1729EB6-0505-40AC-9007-DDBBA24951D6}" srcOrd="2" destOrd="0" presId="urn:microsoft.com/office/officeart/2005/8/layout/hierarchy1"/>
    <dgm:cxn modelId="{D1469D65-8650-4CF2-8BF6-1427A13B8A1F}" type="presParOf" srcId="{A76EE070-589B-4A33-8908-7F7B4356FC42}" destId="{9AE008F4-17C5-41F7-A3D2-B75D9BC2FA82}" srcOrd="3" destOrd="0" presId="urn:microsoft.com/office/officeart/2005/8/layout/hierarchy1"/>
    <dgm:cxn modelId="{6347EA4E-051C-460C-8B18-00D5734BEF01}" type="presParOf" srcId="{9AE008F4-17C5-41F7-A3D2-B75D9BC2FA82}" destId="{7030EFC9-47AF-4398-8F2C-68BD6359C998}" srcOrd="0" destOrd="0" presId="urn:microsoft.com/office/officeart/2005/8/layout/hierarchy1"/>
    <dgm:cxn modelId="{93E5D726-F15E-48DF-9E23-3F17826092D4}" type="presParOf" srcId="{7030EFC9-47AF-4398-8F2C-68BD6359C998}" destId="{06EF4514-4CC0-4645-9111-8E9E719C8351}" srcOrd="0" destOrd="0" presId="urn:microsoft.com/office/officeart/2005/8/layout/hierarchy1"/>
    <dgm:cxn modelId="{ECDD7199-DA30-41E5-A874-11B7266B3092}" type="presParOf" srcId="{7030EFC9-47AF-4398-8F2C-68BD6359C998}" destId="{497443B0-8C57-4425-BDF8-7311D65F0F70}" srcOrd="1" destOrd="0" presId="urn:microsoft.com/office/officeart/2005/8/layout/hierarchy1"/>
    <dgm:cxn modelId="{4AB7A363-CC48-4DE6-8C19-B6FD8B885C50}" type="presParOf" srcId="{9AE008F4-17C5-41F7-A3D2-B75D9BC2FA82}" destId="{1E5B68DC-D81D-4F86-BBB7-B70C74319193}" srcOrd="1" destOrd="0" presId="urn:microsoft.com/office/officeart/2005/8/layout/hierarchy1"/>
    <dgm:cxn modelId="{5F8829FB-CC1B-4815-AD00-350910EFF21A}" type="presParOf" srcId="{2061D530-73BC-4228-948E-88B9E5FDCCDB}" destId="{FEA6A9E0-6B1A-42C0-885A-653718035E46}" srcOrd="2" destOrd="0" presId="urn:microsoft.com/office/officeart/2005/8/layout/hierarchy1"/>
    <dgm:cxn modelId="{D0A9B0EA-61F2-4225-856C-59D7FD60220A}" type="presParOf" srcId="{2061D530-73BC-4228-948E-88B9E5FDCCDB}" destId="{7A44D170-C6C6-423B-8342-BD66E72FF4CA}" srcOrd="3" destOrd="0" presId="urn:microsoft.com/office/officeart/2005/8/layout/hierarchy1"/>
    <dgm:cxn modelId="{E7338568-1D06-4BA6-9C92-E5C34DFD2723}" type="presParOf" srcId="{7A44D170-C6C6-423B-8342-BD66E72FF4CA}" destId="{CF331819-4B45-4EB6-8880-8D28E4F7F92D}" srcOrd="0" destOrd="0" presId="urn:microsoft.com/office/officeart/2005/8/layout/hierarchy1"/>
    <dgm:cxn modelId="{191D4EA6-C336-47B2-879A-E24061F3E429}" type="presParOf" srcId="{CF331819-4B45-4EB6-8880-8D28E4F7F92D}" destId="{394F68AD-B1ED-4CE1-A475-345B82C32E2C}" srcOrd="0" destOrd="0" presId="urn:microsoft.com/office/officeart/2005/8/layout/hierarchy1"/>
    <dgm:cxn modelId="{C284CA4F-0FFA-4DDB-9D70-3C414E03F8A1}" type="presParOf" srcId="{CF331819-4B45-4EB6-8880-8D28E4F7F92D}" destId="{46DB5CD8-9F80-4471-8BED-4792ED37FF87}" srcOrd="1" destOrd="0" presId="urn:microsoft.com/office/officeart/2005/8/layout/hierarchy1"/>
    <dgm:cxn modelId="{F74A8F8B-1E65-453D-95D1-3675C010CA8E}" type="presParOf" srcId="{7A44D170-C6C6-423B-8342-BD66E72FF4CA}" destId="{035A111A-EB29-4731-A66D-7B7034C0CD76}" srcOrd="1" destOrd="0" presId="urn:microsoft.com/office/officeart/2005/8/layout/hierarchy1"/>
    <dgm:cxn modelId="{7AED8EA5-53B3-494C-A1C7-9DE28C2813DE}" type="presParOf" srcId="{035A111A-EB29-4731-A66D-7B7034C0CD76}" destId="{403673D2-256E-4297-86E2-BA8795CB5216}" srcOrd="0" destOrd="0" presId="urn:microsoft.com/office/officeart/2005/8/layout/hierarchy1"/>
    <dgm:cxn modelId="{32549E66-C5A1-402E-A898-F2E8FFA84756}" type="presParOf" srcId="{035A111A-EB29-4731-A66D-7B7034C0CD76}" destId="{C88FDF85-6B6F-4BE8-A1D3-69B7490FB6E9}" srcOrd="1" destOrd="0" presId="urn:microsoft.com/office/officeart/2005/8/layout/hierarchy1"/>
    <dgm:cxn modelId="{D582C34A-80B2-4AF6-BC5F-4FE47A8342CE}" type="presParOf" srcId="{C88FDF85-6B6F-4BE8-A1D3-69B7490FB6E9}" destId="{E5E25350-8534-4C6B-8B60-AB37ED120F24}" srcOrd="0" destOrd="0" presId="urn:microsoft.com/office/officeart/2005/8/layout/hierarchy1"/>
    <dgm:cxn modelId="{00D5C6E5-3636-46BE-B2A5-967F61BA7831}" type="presParOf" srcId="{E5E25350-8534-4C6B-8B60-AB37ED120F24}" destId="{971FF5CF-4244-400B-B5AA-8B2956E177C8}" srcOrd="0" destOrd="0" presId="urn:microsoft.com/office/officeart/2005/8/layout/hierarchy1"/>
    <dgm:cxn modelId="{CD0CB482-78AD-4FC1-9FDA-456ADA448669}" type="presParOf" srcId="{E5E25350-8534-4C6B-8B60-AB37ED120F24}" destId="{AA3E3C0D-54B6-44AD-990E-BC270AE1F7A2}" srcOrd="1" destOrd="0" presId="urn:microsoft.com/office/officeart/2005/8/layout/hierarchy1"/>
    <dgm:cxn modelId="{B0E11AC4-7C14-4B1A-B82E-2ABEDC8F4531}" type="presParOf" srcId="{C88FDF85-6B6F-4BE8-A1D3-69B7490FB6E9}" destId="{832DE671-7274-4C6F-9CB3-0D0B5D785F8A}" srcOrd="1" destOrd="0" presId="urn:microsoft.com/office/officeart/2005/8/layout/hierarchy1"/>
    <dgm:cxn modelId="{EAB25A60-14BD-46F6-A7B4-E319DA6C65D0}" type="presParOf" srcId="{035A111A-EB29-4731-A66D-7B7034C0CD76}" destId="{FA2177D7-C1CE-4027-BB29-8C3CE2B57B0A}" srcOrd="2" destOrd="0" presId="urn:microsoft.com/office/officeart/2005/8/layout/hierarchy1"/>
    <dgm:cxn modelId="{3E2A5CAE-D9AD-40AB-B24E-A94DFD77585D}" type="presParOf" srcId="{035A111A-EB29-4731-A66D-7B7034C0CD76}" destId="{07F923F5-B045-4619-8508-16F9F5DC1358}" srcOrd="3" destOrd="0" presId="urn:microsoft.com/office/officeart/2005/8/layout/hierarchy1"/>
    <dgm:cxn modelId="{AE58D0E4-1D94-45D1-A50E-70FEAE38933E}" type="presParOf" srcId="{07F923F5-B045-4619-8508-16F9F5DC1358}" destId="{0E14DEEF-9432-4C89-8231-79D462574F3F}" srcOrd="0" destOrd="0" presId="urn:microsoft.com/office/officeart/2005/8/layout/hierarchy1"/>
    <dgm:cxn modelId="{4ADDBDA0-425F-4F3E-A255-BB9A812391AA}" type="presParOf" srcId="{0E14DEEF-9432-4C89-8231-79D462574F3F}" destId="{82FB2361-C199-41AB-825F-0E4EAAD0C5FB}" srcOrd="0" destOrd="0" presId="urn:microsoft.com/office/officeart/2005/8/layout/hierarchy1"/>
    <dgm:cxn modelId="{FD397FA2-C1D5-407F-B20D-ED1B75E3CD23}" type="presParOf" srcId="{0E14DEEF-9432-4C89-8231-79D462574F3F}" destId="{B5CA7F61-4F80-4B71-9D24-FD322EE470BB}" srcOrd="1" destOrd="0" presId="urn:microsoft.com/office/officeart/2005/8/layout/hierarchy1"/>
    <dgm:cxn modelId="{FA297248-C2CF-424F-B17E-B7C9BAF26278}" type="presParOf" srcId="{07F923F5-B045-4619-8508-16F9F5DC1358}" destId="{D590DBF5-7B7E-4B5B-B371-F6F9907A00D9}" srcOrd="1" destOrd="0" presId="urn:microsoft.com/office/officeart/2005/8/layout/hierarchy1"/>
    <dgm:cxn modelId="{02D11441-95B4-4FA7-B283-5699D8FFBD1A}" type="presParOf" srcId="{035A111A-EB29-4731-A66D-7B7034C0CD76}" destId="{2402299F-197D-4511-A9A2-F07D0B43AA72}" srcOrd="4" destOrd="0" presId="urn:microsoft.com/office/officeart/2005/8/layout/hierarchy1"/>
    <dgm:cxn modelId="{F6E51626-E3B9-4EA0-B867-7DE9E1A56FCA}" type="presParOf" srcId="{035A111A-EB29-4731-A66D-7B7034C0CD76}" destId="{3B0B4C73-06F8-4878-A360-E0034943B61A}" srcOrd="5" destOrd="0" presId="urn:microsoft.com/office/officeart/2005/8/layout/hierarchy1"/>
    <dgm:cxn modelId="{06456B47-5653-4DFF-8F36-5B327F90AC5D}" type="presParOf" srcId="{3B0B4C73-06F8-4878-A360-E0034943B61A}" destId="{386E1827-8A2F-40C6-84CB-D735F41D3A67}" srcOrd="0" destOrd="0" presId="urn:microsoft.com/office/officeart/2005/8/layout/hierarchy1"/>
    <dgm:cxn modelId="{B2D0D923-4E33-4BA2-9D34-4C706730A60F}" type="presParOf" srcId="{386E1827-8A2F-40C6-84CB-D735F41D3A67}" destId="{FECCBDA0-A76F-4FD2-97A8-01ABA81F5942}" srcOrd="0" destOrd="0" presId="urn:microsoft.com/office/officeart/2005/8/layout/hierarchy1"/>
    <dgm:cxn modelId="{3DB109BE-30D5-4963-926F-1C8D73D45EDC}" type="presParOf" srcId="{386E1827-8A2F-40C6-84CB-D735F41D3A67}" destId="{C6F1566C-E50F-4F49-9226-3BC195619170}" srcOrd="1" destOrd="0" presId="urn:microsoft.com/office/officeart/2005/8/layout/hierarchy1"/>
    <dgm:cxn modelId="{6AAFDEFF-56B4-4216-8FEF-9DD758100B57}" type="presParOf" srcId="{3B0B4C73-06F8-4878-A360-E0034943B61A}" destId="{8EEDF3D9-155D-4C7D-9AB8-88630C7FE3D0}" srcOrd="1" destOrd="0" presId="urn:microsoft.com/office/officeart/2005/8/layout/hierarchy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9661332-C53F-4E0F-B75B-715BBCB0B9E4}" type="doc">
      <dgm:prSet loTypeId="urn:microsoft.com/office/officeart/2009/3/layout/HorizontalOrganizationChart" loCatId="hierarchy" qsTypeId="urn:microsoft.com/office/officeart/2005/8/quickstyle/simple1" qsCatId="simple" csTypeId="urn:microsoft.com/office/officeart/2005/8/colors/accent0_1" csCatId="mainScheme" phldr="1"/>
      <dgm:spPr/>
      <dgm:t>
        <a:bodyPr/>
        <a:lstStyle/>
        <a:p>
          <a:endParaRPr lang="en-GB"/>
        </a:p>
      </dgm:t>
    </dgm:pt>
    <dgm:pt modelId="{F7CF00B2-30FA-41D6-8FCD-2F2085F18A8A}">
      <dgm:prSet phldrT="[Text]"/>
      <dgm:spPr/>
      <dgm:t>
        <a:bodyPr/>
        <a:lstStyle/>
        <a:p>
          <a:r>
            <a:rPr lang="en-GB" dirty="0" smtClean="0"/>
            <a:t>Director General</a:t>
          </a:r>
          <a:endParaRPr lang="en-GB" dirty="0"/>
        </a:p>
      </dgm:t>
    </dgm:pt>
    <dgm:pt modelId="{77497FE6-3025-4F1E-A4CA-38C5D0104DD6}" type="parTrans" cxnId="{E6A534B0-69EA-4225-BC02-E546160156DF}">
      <dgm:prSet/>
      <dgm:spPr/>
      <dgm:t>
        <a:bodyPr/>
        <a:lstStyle/>
        <a:p>
          <a:endParaRPr lang="en-GB"/>
        </a:p>
      </dgm:t>
    </dgm:pt>
    <dgm:pt modelId="{5C5FA4E1-2369-4971-9EC9-D050F782F6D1}" type="sibTrans" cxnId="{E6A534B0-69EA-4225-BC02-E546160156DF}">
      <dgm:prSet/>
      <dgm:spPr/>
      <dgm:t>
        <a:bodyPr/>
        <a:lstStyle/>
        <a:p>
          <a:endParaRPr lang="en-GB"/>
        </a:p>
      </dgm:t>
    </dgm:pt>
    <dgm:pt modelId="{8DA46898-F058-4A82-911D-B2B4BAB9CCBF}">
      <dgm:prSet phldrT="[Text]"/>
      <dgm:spPr/>
      <dgm:t>
        <a:bodyPr/>
        <a:lstStyle/>
        <a:p>
          <a:r>
            <a:rPr lang="en-GB" dirty="0" smtClean="0"/>
            <a:t>HSE</a:t>
          </a:r>
          <a:endParaRPr lang="en-GB" dirty="0"/>
        </a:p>
      </dgm:t>
    </dgm:pt>
    <dgm:pt modelId="{9FCC630F-2674-4574-8623-2106C0D0C3A9}" type="parTrans" cxnId="{D151A6F6-55BD-4A48-A8B5-8CF828D4D133}">
      <dgm:prSet/>
      <dgm:spPr/>
      <dgm:t>
        <a:bodyPr/>
        <a:lstStyle/>
        <a:p>
          <a:endParaRPr lang="en-GB"/>
        </a:p>
      </dgm:t>
    </dgm:pt>
    <dgm:pt modelId="{38C910CF-5B27-4722-B1A9-EF573C81FB70}" type="sibTrans" cxnId="{D151A6F6-55BD-4A48-A8B5-8CF828D4D133}">
      <dgm:prSet/>
      <dgm:spPr/>
      <dgm:t>
        <a:bodyPr/>
        <a:lstStyle/>
        <a:p>
          <a:endParaRPr lang="en-GB"/>
        </a:p>
      </dgm:t>
    </dgm:pt>
    <dgm:pt modelId="{85CB504E-600C-4492-883B-DBA36C47D681}">
      <dgm:prSet phldrT="[Text]"/>
      <dgm:spPr/>
      <dgm:t>
        <a:bodyPr/>
        <a:lstStyle/>
        <a:p>
          <a:r>
            <a:rPr lang="en-GB" dirty="0" smtClean="0"/>
            <a:t>BE</a:t>
          </a:r>
          <a:endParaRPr lang="en-GB" dirty="0"/>
        </a:p>
      </dgm:t>
    </dgm:pt>
    <dgm:pt modelId="{646BD0A6-20ED-420E-AEBB-E7C9B0AA4E31}" type="parTrans" cxnId="{6D9E8E02-E85A-4ACD-B145-F9CEC3A758B1}">
      <dgm:prSet/>
      <dgm:spPr/>
      <dgm:t>
        <a:bodyPr/>
        <a:lstStyle/>
        <a:p>
          <a:endParaRPr lang="en-GB"/>
        </a:p>
      </dgm:t>
    </dgm:pt>
    <dgm:pt modelId="{8701D2C8-A749-4EA5-B383-3CAA900CD6A9}" type="sibTrans" cxnId="{6D9E8E02-E85A-4ACD-B145-F9CEC3A758B1}">
      <dgm:prSet/>
      <dgm:spPr/>
      <dgm:t>
        <a:bodyPr/>
        <a:lstStyle/>
        <a:p>
          <a:endParaRPr lang="en-GB"/>
        </a:p>
      </dgm:t>
    </dgm:pt>
    <dgm:pt modelId="{593B3BBF-78DB-4492-895F-BF2F817725AA}">
      <dgm:prSet phldrT="[Text]"/>
      <dgm:spPr/>
      <dgm:t>
        <a:bodyPr/>
        <a:lstStyle/>
        <a:p>
          <a:r>
            <a:rPr lang="en-GB" dirty="0" smtClean="0"/>
            <a:t>TE</a:t>
          </a:r>
          <a:endParaRPr lang="en-GB" dirty="0"/>
        </a:p>
      </dgm:t>
    </dgm:pt>
    <dgm:pt modelId="{C147BBF5-8AA1-4698-B1DA-B1F1576DAE39}" type="parTrans" cxnId="{29916ACB-2486-42D8-86EA-8D3ADA1FFAAE}">
      <dgm:prSet/>
      <dgm:spPr/>
      <dgm:t>
        <a:bodyPr/>
        <a:lstStyle/>
        <a:p>
          <a:endParaRPr lang="en-GB"/>
        </a:p>
      </dgm:t>
    </dgm:pt>
    <dgm:pt modelId="{3A9CAB4A-259F-4B3F-97E2-1C5B5BA5A22C}" type="sibTrans" cxnId="{29916ACB-2486-42D8-86EA-8D3ADA1FFAAE}">
      <dgm:prSet/>
      <dgm:spPr/>
      <dgm:t>
        <a:bodyPr/>
        <a:lstStyle/>
        <a:p>
          <a:endParaRPr lang="en-GB"/>
        </a:p>
      </dgm:t>
    </dgm:pt>
    <dgm:pt modelId="{74F4E05A-6A79-4B17-90C1-F6F7A582CB82}">
      <dgm:prSet phldrT="[Text]"/>
      <dgm:spPr/>
      <dgm:t>
        <a:bodyPr/>
        <a:lstStyle/>
        <a:p>
          <a:r>
            <a:rPr lang="en-GB" dirty="0" smtClean="0"/>
            <a:t>Finance and Human Resources </a:t>
          </a:r>
          <a:endParaRPr lang="en-GB" dirty="0"/>
        </a:p>
      </dgm:t>
    </dgm:pt>
    <dgm:pt modelId="{BF8052D3-3C34-4AEA-8A21-A2CB0BE8BB2E}" type="parTrans" cxnId="{6F05C690-C832-4BEC-98F8-7F721D86076D}">
      <dgm:prSet/>
      <dgm:spPr/>
      <dgm:t>
        <a:bodyPr/>
        <a:lstStyle/>
        <a:p>
          <a:endParaRPr lang="en-GB"/>
        </a:p>
      </dgm:t>
    </dgm:pt>
    <dgm:pt modelId="{BBA7C682-0575-40E9-A2ED-D42EB1AD2025}" type="sibTrans" cxnId="{6F05C690-C832-4BEC-98F8-7F721D86076D}">
      <dgm:prSet/>
      <dgm:spPr/>
      <dgm:t>
        <a:bodyPr/>
        <a:lstStyle/>
        <a:p>
          <a:endParaRPr lang="en-GB"/>
        </a:p>
      </dgm:t>
    </dgm:pt>
    <dgm:pt modelId="{981B795F-453B-42FB-9F8F-D05DA45363B8}">
      <dgm:prSet phldrT="[Text]"/>
      <dgm:spPr/>
      <dgm:t>
        <a:bodyPr/>
        <a:lstStyle/>
        <a:p>
          <a:r>
            <a:rPr lang="en-GB" dirty="0" smtClean="0"/>
            <a:t>EP</a:t>
          </a:r>
          <a:endParaRPr lang="en-GB" dirty="0"/>
        </a:p>
      </dgm:t>
    </dgm:pt>
    <dgm:pt modelId="{FF41CEF6-DB25-44BB-B3F8-40526DECD0AB}" type="parTrans" cxnId="{6D5AC1AB-48A6-4B0A-97AE-E8409E02D956}">
      <dgm:prSet/>
      <dgm:spPr/>
      <dgm:t>
        <a:bodyPr/>
        <a:lstStyle/>
        <a:p>
          <a:endParaRPr lang="en-GB"/>
        </a:p>
      </dgm:t>
    </dgm:pt>
    <dgm:pt modelId="{15B0DCD5-2E02-4BF2-BE67-B1E02C853525}" type="sibTrans" cxnId="{6D5AC1AB-48A6-4B0A-97AE-E8409E02D956}">
      <dgm:prSet/>
      <dgm:spPr/>
      <dgm:t>
        <a:bodyPr/>
        <a:lstStyle/>
        <a:p>
          <a:endParaRPr lang="en-GB"/>
        </a:p>
      </dgm:t>
    </dgm:pt>
    <dgm:pt modelId="{D0B92400-1E70-4CDE-98ED-64575A768A9C}">
      <dgm:prSet phldrT="[Text]"/>
      <dgm:spPr/>
      <dgm:t>
        <a:bodyPr/>
        <a:lstStyle/>
        <a:p>
          <a:r>
            <a:rPr lang="en-GB" dirty="0" smtClean="0"/>
            <a:t>EN</a:t>
          </a:r>
          <a:endParaRPr lang="en-GB" dirty="0"/>
        </a:p>
      </dgm:t>
    </dgm:pt>
    <dgm:pt modelId="{3CFB6465-5335-4961-BF7C-F61664D4599C}" type="parTrans" cxnId="{1E3E08B0-9CD0-4553-AEC6-50289C4F7FCB}">
      <dgm:prSet/>
      <dgm:spPr/>
      <dgm:t>
        <a:bodyPr/>
        <a:lstStyle/>
        <a:p>
          <a:endParaRPr lang="en-GB"/>
        </a:p>
      </dgm:t>
    </dgm:pt>
    <dgm:pt modelId="{AF01ADB5-CB9B-421E-85B6-866906212DE9}" type="sibTrans" cxnId="{1E3E08B0-9CD0-4553-AEC6-50289C4F7FCB}">
      <dgm:prSet/>
      <dgm:spPr/>
      <dgm:t>
        <a:bodyPr/>
        <a:lstStyle/>
        <a:p>
          <a:endParaRPr lang="en-GB"/>
        </a:p>
      </dgm:t>
    </dgm:pt>
    <dgm:pt modelId="{3014D0EF-4A82-482B-83E0-0284A6F6FA40}">
      <dgm:prSet phldrT="[Text]"/>
      <dgm:spPr/>
      <dgm:t>
        <a:bodyPr/>
        <a:lstStyle/>
        <a:p>
          <a:r>
            <a:rPr lang="en-GB" dirty="0" smtClean="0"/>
            <a:t>FAP</a:t>
          </a:r>
          <a:endParaRPr lang="en-GB" dirty="0"/>
        </a:p>
      </dgm:t>
    </dgm:pt>
    <dgm:pt modelId="{C8388CF1-DDF3-4752-A4C7-37AACA3636F6}" type="parTrans" cxnId="{7A506027-4090-40BD-B46D-9EA6B77147C4}">
      <dgm:prSet/>
      <dgm:spPr/>
      <dgm:t>
        <a:bodyPr/>
        <a:lstStyle/>
        <a:p>
          <a:endParaRPr lang="en-GB"/>
        </a:p>
      </dgm:t>
    </dgm:pt>
    <dgm:pt modelId="{58DE0A05-120D-46A7-8FD2-1F9B0A6AD94F}" type="sibTrans" cxnId="{7A506027-4090-40BD-B46D-9EA6B77147C4}">
      <dgm:prSet/>
      <dgm:spPr/>
      <dgm:t>
        <a:bodyPr/>
        <a:lstStyle/>
        <a:p>
          <a:endParaRPr lang="en-GB"/>
        </a:p>
      </dgm:t>
    </dgm:pt>
    <dgm:pt modelId="{F82312A6-45FD-4A96-A78C-F5FB49C65DDB}">
      <dgm:prSet phldrT="[Text]"/>
      <dgm:spPr/>
      <dgm:t>
        <a:bodyPr/>
        <a:lstStyle/>
        <a:p>
          <a:r>
            <a:rPr lang="en-GB" dirty="0" smtClean="0"/>
            <a:t>HR</a:t>
          </a:r>
          <a:endParaRPr lang="en-GB" dirty="0"/>
        </a:p>
      </dgm:t>
    </dgm:pt>
    <dgm:pt modelId="{CC8D8C52-D80D-4DDF-990C-970D21A2C2E8}" type="parTrans" cxnId="{776C7A01-7703-404C-BE86-C8BE8A075CF4}">
      <dgm:prSet/>
      <dgm:spPr/>
      <dgm:t>
        <a:bodyPr/>
        <a:lstStyle/>
        <a:p>
          <a:endParaRPr lang="en-GB"/>
        </a:p>
      </dgm:t>
    </dgm:pt>
    <dgm:pt modelId="{9E1B9DCB-B7F1-4176-AAC8-CEC98EE1F3D0}" type="sibTrans" cxnId="{776C7A01-7703-404C-BE86-C8BE8A075CF4}">
      <dgm:prSet/>
      <dgm:spPr/>
      <dgm:t>
        <a:bodyPr/>
        <a:lstStyle/>
        <a:p>
          <a:endParaRPr lang="en-GB"/>
        </a:p>
      </dgm:t>
    </dgm:pt>
    <dgm:pt modelId="{8D7F331C-2E69-4199-A9E8-ECA4AD07E9CB}">
      <dgm:prSet phldrT="[Text]"/>
      <dgm:spPr/>
      <dgm:t>
        <a:bodyPr/>
        <a:lstStyle/>
        <a:p>
          <a:r>
            <a:rPr lang="en-GB" dirty="0" smtClean="0"/>
            <a:t>SMB</a:t>
          </a:r>
          <a:endParaRPr lang="en-GB" dirty="0"/>
        </a:p>
      </dgm:t>
    </dgm:pt>
    <dgm:pt modelId="{742CE7D0-B8AB-49F8-930A-6B173D8247EA}" type="parTrans" cxnId="{C064862F-D197-43A1-8A38-2A6847B6936D}">
      <dgm:prSet/>
      <dgm:spPr/>
      <dgm:t>
        <a:bodyPr/>
        <a:lstStyle/>
        <a:p>
          <a:endParaRPr lang="en-GB"/>
        </a:p>
      </dgm:t>
    </dgm:pt>
    <dgm:pt modelId="{B0293A76-824B-406B-827D-CFEA5216CCF6}" type="sibTrans" cxnId="{C064862F-D197-43A1-8A38-2A6847B6936D}">
      <dgm:prSet/>
      <dgm:spPr/>
      <dgm:t>
        <a:bodyPr/>
        <a:lstStyle/>
        <a:p>
          <a:endParaRPr lang="en-GB"/>
        </a:p>
      </dgm:t>
    </dgm:pt>
    <dgm:pt modelId="{5E13184D-7C86-422B-A6A8-8BDDA2F4F2F3}">
      <dgm:prSet phldrT="[Text]"/>
      <dgm:spPr/>
      <dgm:t>
        <a:bodyPr/>
        <a:lstStyle/>
        <a:p>
          <a:r>
            <a:rPr lang="en-GB" dirty="0" smtClean="0"/>
            <a:t>IT</a:t>
          </a:r>
          <a:endParaRPr lang="en-GB" dirty="0"/>
        </a:p>
      </dgm:t>
    </dgm:pt>
    <dgm:pt modelId="{024C9051-F736-45C0-A6CB-ACE9697E7E83}" type="parTrans" cxnId="{9C9629FA-F364-4F40-8238-9CC4928A522B}">
      <dgm:prSet/>
      <dgm:spPr/>
      <dgm:t>
        <a:bodyPr/>
        <a:lstStyle/>
        <a:p>
          <a:endParaRPr lang="en-GB"/>
        </a:p>
      </dgm:t>
    </dgm:pt>
    <dgm:pt modelId="{36422D00-1A41-4585-9B5C-96E1CFA47885}" type="sibTrans" cxnId="{9C9629FA-F364-4F40-8238-9CC4928A522B}">
      <dgm:prSet/>
      <dgm:spPr/>
      <dgm:t>
        <a:bodyPr/>
        <a:lstStyle/>
        <a:p>
          <a:endParaRPr lang="en-GB"/>
        </a:p>
      </dgm:t>
    </dgm:pt>
    <dgm:pt modelId="{009F2B8C-4719-491E-9794-4FFFC3CA3F8C}">
      <dgm:prSet phldrT="[Text]"/>
      <dgm:spPr/>
      <dgm:t>
        <a:bodyPr/>
        <a:lstStyle/>
        <a:p>
          <a:r>
            <a:rPr lang="en-GB" smtClean="0"/>
            <a:t>IPT</a:t>
          </a:r>
          <a:endParaRPr lang="en-GB" dirty="0"/>
        </a:p>
      </dgm:t>
    </dgm:pt>
    <dgm:pt modelId="{50C25025-2A27-40D2-AD03-9CC53F5BED07}" type="parTrans" cxnId="{9F024004-7979-48D3-A5FE-E1E46355EDD0}">
      <dgm:prSet/>
      <dgm:spPr/>
      <dgm:t>
        <a:bodyPr/>
        <a:lstStyle/>
        <a:p>
          <a:endParaRPr lang="en-GB"/>
        </a:p>
      </dgm:t>
    </dgm:pt>
    <dgm:pt modelId="{679B972D-984A-41D9-A91C-4B62DCFB9FF3}" type="sibTrans" cxnId="{9F024004-7979-48D3-A5FE-E1E46355EDD0}">
      <dgm:prSet/>
      <dgm:spPr/>
      <dgm:t>
        <a:bodyPr/>
        <a:lstStyle/>
        <a:p>
          <a:endParaRPr lang="en-GB"/>
        </a:p>
      </dgm:t>
    </dgm:pt>
    <dgm:pt modelId="{98689B84-28CF-4810-A44B-527EACF1E2F6}">
      <dgm:prSet phldrT="[Text]"/>
      <dgm:spPr/>
      <dgm:t>
        <a:bodyPr/>
        <a:lstStyle/>
        <a:p>
          <a:r>
            <a:rPr lang="en-GB" dirty="0" smtClean="0"/>
            <a:t>TH</a:t>
          </a:r>
          <a:endParaRPr lang="en-GB" dirty="0"/>
        </a:p>
      </dgm:t>
    </dgm:pt>
    <dgm:pt modelId="{029143A3-CEA0-4F57-8B89-581BF643C982}" type="parTrans" cxnId="{103039F3-A691-4D8C-8AC0-0D319EB6F894}">
      <dgm:prSet/>
      <dgm:spPr/>
      <dgm:t>
        <a:bodyPr/>
        <a:lstStyle/>
        <a:p>
          <a:endParaRPr lang="en-GB"/>
        </a:p>
      </dgm:t>
    </dgm:pt>
    <dgm:pt modelId="{15C3AA0D-0A14-4A5C-98E0-F88DD74E2C9C}" type="sibTrans" cxnId="{103039F3-A691-4D8C-8AC0-0D319EB6F894}">
      <dgm:prSet/>
      <dgm:spPr/>
      <dgm:t>
        <a:bodyPr/>
        <a:lstStyle/>
        <a:p>
          <a:endParaRPr lang="en-GB"/>
        </a:p>
      </dgm:t>
    </dgm:pt>
    <dgm:pt modelId="{8DCBA3E6-64C9-4C20-9899-32C43A069C5D}">
      <dgm:prSet phldrT="[Text]"/>
      <dgm:spPr/>
      <dgm:t>
        <a:bodyPr/>
        <a:lstStyle/>
        <a:p>
          <a:r>
            <a:rPr lang="en-GB" dirty="0" smtClean="0"/>
            <a:t>Research and Computing</a:t>
          </a:r>
          <a:endParaRPr lang="en-GB" dirty="0"/>
        </a:p>
      </dgm:t>
    </dgm:pt>
    <dgm:pt modelId="{2DA1D93A-28FF-4AB9-A145-04A975CBF318}" type="sibTrans" cxnId="{ED0A66D5-BDBC-4C0E-B6F0-6CB2C124E4B5}">
      <dgm:prSet/>
      <dgm:spPr/>
      <dgm:t>
        <a:bodyPr/>
        <a:lstStyle/>
        <a:p>
          <a:endParaRPr lang="en-GB"/>
        </a:p>
      </dgm:t>
    </dgm:pt>
    <dgm:pt modelId="{410138C8-E554-4353-86DD-B53C29B9D6C8}" type="parTrans" cxnId="{ED0A66D5-BDBC-4C0E-B6F0-6CB2C124E4B5}">
      <dgm:prSet/>
      <dgm:spPr/>
      <dgm:t>
        <a:bodyPr/>
        <a:lstStyle/>
        <a:p>
          <a:endParaRPr lang="en-GB"/>
        </a:p>
      </dgm:t>
    </dgm:pt>
    <dgm:pt modelId="{EBBD77A5-DDF1-4D04-873C-C22135A43AD3}">
      <dgm:prSet phldrT="[Text]"/>
      <dgm:spPr/>
      <dgm:t>
        <a:bodyPr/>
        <a:lstStyle/>
        <a:p>
          <a:r>
            <a:rPr lang="en-GB" smtClean="0"/>
            <a:t>International </a:t>
          </a:r>
          <a:r>
            <a:rPr lang="en-GB" dirty="0" smtClean="0"/>
            <a:t>Relations</a:t>
          </a:r>
          <a:endParaRPr lang="en-GB" dirty="0"/>
        </a:p>
      </dgm:t>
    </dgm:pt>
    <dgm:pt modelId="{595BAD54-B915-47F9-B840-009EECDC4FD4}" type="parTrans" cxnId="{63FD412E-27C0-43F0-A267-EA3E89EFBABF}">
      <dgm:prSet/>
      <dgm:spPr/>
      <dgm:t>
        <a:bodyPr/>
        <a:lstStyle/>
        <a:p>
          <a:endParaRPr lang="en-GB"/>
        </a:p>
      </dgm:t>
    </dgm:pt>
    <dgm:pt modelId="{AF840875-72EA-4361-8F58-F4A2A8B2DEF3}" type="sibTrans" cxnId="{63FD412E-27C0-43F0-A267-EA3E89EFBABF}">
      <dgm:prSet/>
      <dgm:spPr/>
      <dgm:t>
        <a:bodyPr/>
        <a:lstStyle/>
        <a:p>
          <a:endParaRPr lang="en-GB"/>
        </a:p>
      </dgm:t>
    </dgm:pt>
    <dgm:pt modelId="{3307301A-DC79-4AF0-9D4F-B468717089B9}">
      <dgm:prSet phldrT="[Text]"/>
      <dgm:spPr/>
      <dgm:t>
        <a:bodyPr/>
        <a:lstStyle/>
        <a:p>
          <a:r>
            <a:rPr lang="en-GB" dirty="0" smtClean="0"/>
            <a:t>DG Units </a:t>
          </a:r>
          <a:endParaRPr lang="en-GB" dirty="0"/>
        </a:p>
      </dgm:t>
    </dgm:pt>
    <dgm:pt modelId="{52173DAE-D251-4F67-B17A-67BA1E02BD17}" type="parTrans" cxnId="{751B32E6-744F-4FDB-9A09-6BD044FA735C}">
      <dgm:prSet/>
      <dgm:spPr/>
      <dgm:t>
        <a:bodyPr/>
        <a:lstStyle/>
        <a:p>
          <a:endParaRPr lang="en-GB"/>
        </a:p>
      </dgm:t>
    </dgm:pt>
    <dgm:pt modelId="{4590066C-27E7-40EF-B5E8-CF595867F4FC}" type="sibTrans" cxnId="{751B32E6-744F-4FDB-9A09-6BD044FA735C}">
      <dgm:prSet/>
      <dgm:spPr/>
      <dgm:t>
        <a:bodyPr/>
        <a:lstStyle/>
        <a:p>
          <a:endParaRPr lang="en-GB"/>
        </a:p>
      </dgm:t>
    </dgm:pt>
    <dgm:pt modelId="{CD22033A-DB7A-461A-951E-57C2DD927397}">
      <dgm:prSet phldrT="[Text]"/>
      <dgm:spPr/>
      <dgm:t>
        <a:bodyPr/>
        <a:lstStyle/>
        <a:p>
          <a:r>
            <a:rPr lang="en-GB" smtClean="0"/>
            <a:t>Accelerators </a:t>
          </a:r>
          <a:r>
            <a:rPr lang="en-GB" dirty="0" smtClean="0"/>
            <a:t>and Technology</a:t>
          </a:r>
          <a:endParaRPr lang="en-GB"/>
        </a:p>
      </dgm:t>
    </dgm:pt>
    <dgm:pt modelId="{3E2B6FE8-F74A-4022-A969-F80A4A8A9BFE}" type="parTrans" cxnId="{B09089C0-3334-4728-BF7A-BAF7E61EAE44}">
      <dgm:prSet/>
      <dgm:spPr/>
      <dgm:t>
        <a:bodyPr/>
        <a:lstStyle/>
        <a:p>
          <a:endParaRPr lang="en-GB"/>
        </a:p>
      </dgm:t>
    </dgm:pt>
    <dgm:pt modelId="{C17CD3CC-04BF-4FAB-85C7-CCC8554FA320}" type="sibTrans" cxnId="{B09089C0-3334-4728-BF7A-BAF7E61EAE44}">
      <dgm:prSet/>
      <dgm:spPr/>
      <dgm:t>
        <a:bodyPr/>
        <a:lstStyle/>
        <a:p>
          <a:endParaRPr lang="en-GB"/>
        </a:p>
      </dgm:t>
    </dgm:pt>
    <dgm:pt modelId="{8A4D9FA3-9D90-4CCC-9628-55C82D248896}" type="pres">
      <dgm:prSet presAssocID="{59661332-C53F-4E0F-B75B-715BBCB0B9E4}" presName="hierChild1" presStyleCnt="0">
        <dgm:presLayoutVars>
          <dgm:orgChart val="1"/>
          <dgm:chPref val="1"/>
          <dgm:dir/>
          <dgm:animOne val="branch"/>
          <dgm:animLvl val="lvl"/>
          <dgm:resizeHandles/>
        </dgm:presLayoutVars>
      </dgm:prSet>
      <dgm:spPr/>
      <dgm:t>
        <a:bodyPr/>
        <a:lstStyle/>
        <a:p>
          <a:endParaRPr lang="en-GB"/>
        </a:p>
      </dgm:t>
    </dgm:pt>
    <dgm:pt modelId="{81903252-13B7-45F1-B7E4-2D0BB656A91E}" type="pres">
      <dgm:prSet presAssocID="{F7CF00B2-30FA-41D6-8FCD-2F2085F18A8A}" presName="hierRoot1" presStyleCnt="0">
        <dgm:presLayoutVars>
          <dgm:hierBranch val="init"/>
        </dgm:presLayoutVars>
      </dgm:prSet>
      <dgm:spPr/>
    </dgm:pt>
    <dgm:pt modelId="{9DD7E520-4878-4D6A-8B7B-D953E8D6CE11}" type="pres">
      <dgm:prSet presAssocID="{F7CF00B2-30FA-41D6-8FCD-2F2085F18A8A}" presName="rootComposite1" presStyleCnt="0"/>
      <dgm:spPr/>
    </dgm:pt>
    <dgm:pt modelId="{10FE1676-977A-4E35-9AA2-BC12EAEB9122}" type="pres">
      <dgm:prSet presAssocID="{F7CF00B2-30FA-41D6-8FCD-2F2085F18A8A}" presName="rootText1" presStyleLbl="node0" presStyleIdx="0" presStyleCnt="1">
        <dgm:presLayoutVars>
          <dgm:chPref val="3"/>
        </dgm:presLayoutVars>
      </dgm:prSet>
      <dgm:spPr/>
      <dgm:t>
        <a:bodyPr/>
        <a:lstStyle/>
        <a:p>
          <a:endParaRPr lang="en-GB"/>
        </a:p>
      </dgm:t>
    </dgm:pt>
    <dgm:pt modelId="{DFDC1B7E-DBA2-448B-BED4-C46160928226}" type="pres">
      <dgm:prSet presAssocID="{F7CF00B2-30FA-41D6-8FCD-2F2085F18A8A}" presName="rootConnector1" presStyleLbl="node1" presStyleIdx="0" presStyleCnt="0"/>
      <dgm:spPr/>
      <dgm:t>
        <a:bodyPr/>
        <a:lstStyle/>
        <a:p>
          <a:endParaRPr lang="en-GB"/>
        </a:p>
      </dgm:t>
    </dgm:pt>
    <dgm:pt modelId="{D8352AD6-2AF7-4C2C-BEDD-C74008017F3D}" type="pres">
      <dgm:prSet presAssocID="{F7CF00B2-30FA-41D6-8FCD-2F2085F18A8A}" presName="hierChild2" presStyleCnt="0"/>
      <dgm:spPr/>
    </dgm:pt>
    <dgm:pt modelId="{DDA3ACC9-854A-4200-877C-1696D252B2FB}" type="pres">
      <dgm:prSet presAssocID="{9FCC630F-2674-4574-8623-2106C0D0C3A9}" presName="Name64" presStyleLbl="parChTrans1D2" presStyleIdx="0" presStyleCnt="6"/>
      <dgm:spPr/>
      <dgm:t>
        <a:bodyPr/>
        <a:lstStyle/>
        <a:p>
          <a:endParaRPr lang="en-GB"/>
        </a:p>
      </dgm:t>
    </dgm:pt>
    <dgm:pt modelId="{91683834-75D7-43D6-ADB4-10A56B8A1FBD}" type="pres">
      <dgm:prSet presAssocID="{8DA46898-F058-4A82-911D-B2B4BAB9CCBF}" presName="hierRoot2" presStyleCnt="0">
        <dgm:presLayoutVars>
          <dgm:hierBranch val="init"/>
        </dgm:presLayoutVars>
      </dgm:prSet>
      <dgm:spPr/>
    </dgm:pt>
    <dgm:pt modelId="{F7ED35F6-BC25-4D97-ACA1-BEB48BBB1796}" type="pres">
      <dgm:prSet presAssocID="{8DA46898-F058-4A82-911D-B2B4BAB9CCBF}" presName="rootComposite" presStyleCnt="0"/>
      <dgm:spPr/>
    </dgm:pt>
    <dgm:pt modelId="{44B03362-ACF8-45BB-8887-D703B8733C16}" type="pres">
      <dgm:prSet presAssocID="{8DA46898-F058-4A82-911D-B2B4BAB9CCBF}" presName="rootText" presStyleLbl="node2" presStyleIdx="0" presStyleCnt="6">
        <dgm:presLayoutVars>
          <dgm:chPref val="3"/>
        </dgm:presLayoutVars>
      </dgm:prSet>
      <dgm:spPr/>
      <dgm:t>
        <a:bodyPr/>
        <a:lstStyle/>
        <a:p>
          <a:endParaRPr lang="en-GB"/>
        </a:p>
      </dgm:t>
    </dgm:pt>
    <dgm:pt modelId="{10E9B762-BCCA-45C8-8294-4289C2A217F5}" type="pres">
      <dgm:prSet presAssocID="{8DA46898-F058-4A82-911D-B2B4BAB9CCBF}" presName="rootConnector" presStyleLbl="node2" presStyleIdx="0" presStyleCnt="6"/>
      <dgm:spPr/>
      <dgm:t>
        <a:bodyPr/>
        <a:lstStyle/>
        <a:p>
          <a:endParaRPr lang="en-GB"/>
        </a:p>
      </dgm:t>
    </dgm:pt>
    <dgm:pt modelId="{5D97725F-8171-49A0-8440-DD351B4224FF}" type="pres">
      <dgm:prSet presAssocID="{8DA46898-F058-4A82-911D-B2B4BAB9CCBF}" presName="hierChild4" presStyleCnt="0"/>
      <dgm:spPr/>
    </dgm:pt>
    <dgm:pt modelId="{9FD4C6D3-FF0F-4A3F-B5A9-E2B20BF7B12D}" type="pres">
      <dgm:prSet presAssocID="{8DA46898-F058-4A82-911D-B2B4BAB9CCBF}" presName="hierChild5" presStyleCnt="0"/>
      <dgm:spPr/>
    </dgm:pt>
    <dgm:pt modelId="{5F63C7A3-9852-40B8-B152-5124308CC8D8}" type="pres">
      <dgm:prSet presAssocID="{52173DAE-D251-4F67-B17A-67BA1E02BD17}" presName="Name64" presStyleLbl="parChTrans1D2" presStyleIdx="1" presStyleCnt="6"/>
      <dgm:spPr/>
      <dgm:t>
        <a:bodyPr/>
        <a:lstStyle/>
        <a:p>
          <a:endParaRPr lang="en-GB"/>
        </a:p>
      </dgm:t>
    </dgm:pt>
    <dgm:pt modelId="{4947357B-157A-4841-B530-3E492A4F46F2}" type="pres">
      <dgm:prSet presAssocID="{3307301A-DC79-4AF0-9D4F-B468717089B9}" presName="hierRoot2" presStyleCnt="0">
        <dgm:presLayoutVars>
          <dgm:hierBranch val="init"/>
        </dgm:presLayoutVars>
      </dgm:prSet>
      <dgm:spPr/>
    </dgm:pt>
    <dgm:pt modelId="{AE84749F-6D4C-47F9-8CAB-DCA066958572}" type="pres">
      <dgm:prSet presAssocID="{3307301A-DC79-4AF0-9D4F-B468717089B9}" presName="rootComposite" presStyleCnt="0"/>
      <dgm:spPr/>
    </dgm:pt>
    <dgm:pt modelId="{484B9374-9C11-4493-B7BA-C48506021C47}" type="pres">
      <dgm:prSet presAssocID="{3307301A-DC79-4AF0-9D4F-B468717089B9}" presName="rootText" presStyleLbl="node2" presStyleIdx="1" presStyleCnt="6">
        <dgm:presLayoutVars>
          <dgm:chPref val="3"/>
        </dgm:presLayoutVars>
      </dgm:prSet>
      <dgm:spPr/>
      <dgm:t>
        <a:bodyPr/>
        <a:lstStyle/>
        <a:p>
          <a:endParaRPr lang="en-GB"/>
        </a:p>
      </dgm:t>
    </dgm:pt>
    <dgm:pt modelId="{637212EA-9CD9-4F53-A8D4-5C384B9F1AAB}" type="pres">
      <dgm:prSet presAssocID="{3307301A-DC79-4AF0-9D4F-B468717089B9}" presName="rootConnector" presStyleLbl="node2" presStyleIdx="1" presStyleCnt="6"/>
      <dgm:spPr/>
      <dgm:t>
        <a:bodyPr/>
        <a:lstStyle/>
        <a:p>
          <a:endParaRPr lang="en-GB"/>
        </a:p>
      </dgm:t>
    </dgm:pt>
    <dgm:pt modelId="{36AED230-4311-410E-8A45-235B01F313FA}" type="pres">
      <dgm:prSet presAssocID="{3307301A-DC79-4AF0-9D4F-B468717089B9}" presName="hierChild4" presStyleCnt="0"/>
      <dgm:spPr/>
    </dgm:pt>
    <dgm:pt modelId="{96472635-C423-478C-AFB3-FD549E6CD4A4}" type="pres">
      <dgm:prSet presAssocID="{3307301A-DC79-4AF0-9D4F-B468717089B9}" presName="hierChild5" presStyleCnt="0"/>
      <dgm:spPr/>
    </dgm:pt>
    <dgm:pt modelId="{1ECE0F5E-0015-4DEC-9884-83258585A641}" type="pres">
      <dgm:prSet presAssocID="{3E2B6FE8-F74A-4022-A969-F80A4A8A9BFE}" presName="Name64" presStyleLbl="parChTrans1D2" presStyleIdx="2" presStyleCnt="6"/>
      <dgm:spPr/>
      <dgm:t>
        <a:bodyPr/>
        <a:lstStyle/>
        <a:p>
          <a:endParaRPr lang="en-GB"/>
        </a:p>
      </dgm:t>
    </dgm:pt>
    <dgm:pt modelId="{51572A24-15E8-40EB-B23E-B82072D4976A}" type="pres">
      <dgm:prSet presAssocID="{CD22033A-DB7A-461A-951E-57C2DD927397}" presName="hierRoot2" presStyleCnt="0">
        <dgm:presLayoutVars>
          <dgm:hierBranch val="init"/>
        </dgm:presLayoutVars>
      </dgm:prSet>
      <dgm:spPr/>
    </dgm:pt>
    <dgm:pt modelId="{DB67D8F5-A586-43A9-B8F5-7DAC7D54039A}" type="pres">
      <dgm:prSet presAssocID="{CD22033A-DB7A-461A-951E-57C2DD927397}" presName="rootComposite" presStyleCnt="0"/>
      <dgm:spPr/>
    </dgm:pt>
    <dgm:pt modelId="{6CEDF473-C856-4174-A525-0378745104C6}" type="pres">
      <dgm:prSet presAssocID="{CD22033A-DB7A-461A-951E-57C2DD927397}" presName="rootText" presStyleLbl="node2" presStyleIdx="2" presStyleCnt="6">
        <dgm:presLayoutVars>
          <dgm:chPref val="3"/>
        </dgm:presLayoutVars>
      </dgm:prSet>
      <dgm:spPr/>
      <dgm:t>
        <a:bodyPr/>
        <a:lstStyle/>
        <a:p>
          <a:endParaRPr lang="en-GB"/>
        </a:p>
      </dgm:t>
    </dgm:pt>
    <dgm:pt modelId="{6766A5BA-6494-41AC-ACC0-1583740D2FF8}" type="pres">
      <dgm:prSet presAssocID="{CD22033A-DB7A-461A-951E-57C2DD927397}" presName="rootConnector" presStyleLbl="node2" presStyleIdx="2" presStyleCnt="6"/>
      <dgm:spPr/>
      <dgm:t>
        <a:bodyPr/>
        <a:lstStyle/>
        <a:p>
          <a:endParaRPr lang="en-GB"/>
        </a:p>
      </dgm:t>
    </dgm:pt>
    <dgm:pt modelId="{D57B70CA-53D2-425F-9048-AEEC539F5202}" type="pres">
      <dgm:prSet presAssocID="{CD22033A-DB7A-461A-951E-57C2DD927397}" presName="hierChild4" presStyleCnt="0"/>
      <dgm:spPr/>
    </dgm:pt>
    <dgm:pt modelId="{55103907-1569-49CC-8686-D5FE9C2E298B}" type="pres">
      <dgm:prSet presAssocID="{646BD0A6-20ED-420E-AEBB-E7C9B0AA4E31}" presName="Name64" presStyleLbl="parChTrans1D3" presStyleIdx="0" presStyleCnt="10"/>
      <dgm:spPr/>
      <dgm:t>
        <a:bodyPr/>
        <a:lstStyle/>
        <a:p>
          <a:endParaRPr lang="en-GB"/>
        </a:p>
      </dgm:t>
    </dgm:pt>
    <dgm:pt modelId="{34AEF1E1-6196-4A49-9D6F-9F0551262BD5}" type="pres">
      <dgm:prSet presAssocID="{85CB504E-600C-4492-883B-DBA36C47D681}" presName="hierRoot2" presStyleCnt="0">
        <dgm:presLayoutVars>
          <dgm:hierBranch val="init"/>
        </dgm:presLayoutVars>
      </dgm:prSet>
      <dgm:spPr/>
    </dgm:pt>
    <dgm:pt modelId="{089214A5-B6B9-462F-8E4E-9FC2799FD0C8}" type="pres">
      <dgm:prSet presAssocID="{85CB504E-600C-4492-883B-DBA36C47D681}" presName="rootComposite" presStyleCnt="0"/>
      <dgm:spPr/>
    </dgm:pt>
    <dgm:pt modelId="{2FEDE243-D173-41C0-ACD8-769B94FA17CA}" type="pres">
      <dgm:prSet presAssocID="{85CB504E-600C-4492-883B-DBA36C47D681}" presName="rootText" presStyleLbl="node3" presStyleIdx="0" presStyleCnt="10">
        <dgm:presLayoutVars>
          <dgm:chPref val="3"/>
        </dgm:presLayoutVars>
      </dgm:prSet>
      <dgm:spPr/>
      <dgm:t>
        <a:bodyPr/>
        <a:lstStyle/>
        <a:p>
          <a:endParaRPr lang="en-GB"/>
        </a:p>
      </dgm:t>
    </dgm:pt>
    <dgm:pt modelId="{33D845A3-2519-458F-8728-0AAD2CF6C6B1}" type="pres">
      <dgm:prSet presAssocID="{85CB504E-600C-4492-883B-DBA36C47D681}" presName="rootConnector" presStyleLbl="node3" presStyleIdx="0" presStyleCnt="10"/>
      <dgm:spPr/>
      <dgm:t>
        <a:bodyPr/>
        <a:lstStyle/>
        <a:p>
          <a:endParaRPr lang="en-GB"/>
        </a:p>
      </dgm:t>
    </dgm:pt>
    <dgm:pt modelId="{B224C2EC-9D96-44D0-AC2D-F6F37664150E}" type="pres">
      <dgm:prSet presAssocID="{85CB504E-600C-4492-883B-DBA36C47D681}" presName="hierChild4" presStyleCnt="0"/>
      <dgm:spPr/>
    </dgm:pt>
    <dgm:pt modelId="{E8E07B53-996C-4C14-ACE9-979EE0A61A9D}" type="pres">
      <dgm:prSet presAssocID="{85CB504E-600C-4492-883B-DBA36C47D681}" presName="hierChild5" presStyleCnt="0"/>
      <dgm:spPr/>
    </dgm:pt>
    <dgm:pt modelId="{A8480214-45F5-48EC-940E-E9A7141D4B56}" type="pres">
      <dgm:prSet presAssocID="{3CFB6465-5335-4961-BF7C-F61664D4599C}" presName="Name64" presStyleLbl="parChTrans1D3" presStyleIdx="1" presStyleCnt="10"/>
      <dgm:spPr/>
      <dgm:t>
        <a:bodyPr/>
        <a:lstStyle/>
        <a:p>
          <a:endParaRPr lang="en-GB"/>
        </a:p>
      </dgm:t>
    </dgm:pt>
    <dgm:pt modelId="{38561C6B-3943-48F9-B516-CCEB15DCDB40}" type="pres">
      <dgm:prSet presAssocID="{D0B92400-1E70-4CDE-98ED-64575A768A9C}" presName="hierRoot2" presStyleCnt="0">
        <dgm:presLayoutVars>
          <dgm:hierBranch val="init"/>
        </dgm:presLayoutVars>
      </dgm:prSet>
      <dgm:spPr/>
    </dgm:pt>
    <dgm:pt modelId="{E42B99C1-4000-4EC9-A4E3-00C44ECC8A30}" type="pres">
      <dgm:prSet presAssocID="{D0B92400-1E70-4CDE-98ED-64575A768A9C}" presName="rootComposite" presStyleCnt="0"/>
      <dgm:spPr/>
    </dgm:pt>
    <dgm:pt modelId="{9CB206D8-E058-4E79-B3FA-06025D971703}" type="pres">
      <dgm:prSet presAssocID="{D0B92400-1E70-4CDE-98ED-64575A768A9C}" presName="rootText" presStyleLbl="node3" presStyleIdx="1" presStyleCnt="10">
        <dgm:presLayoutVars>
          <dgm:chPref val="3"/>
        </dgm:presLayoutVars>
      </dgm:prSet>
      <dgm:spPr/>
      <dgm:t>
        <a:bodyPr/>
        <a:lstStyle/>
        <a:p>
          <a:endParaRPr lang="en-GB"/>
        </a:p>
      </dgm:t>
    </dgm:pt>
    <dgm:pt modelId="{A535EF08-B34B-41A3-9BA9-92541FA8B6E7}" type="pres">
      <dgm:prSet presAssocID="{D0B92400-1E70-4CDE-98ED-64575A768A9C}" presName="rootConnector" presStyleLbl="node3" presStyleIdx="1" presStyleCnt="10"/>
      <dgm:spPr/>
      <dgm:t>
        <a:bodyPr/>
        <a:lstStyle/>
        <a:p>
          <a:endParaRPr lang="en-GB"/>
        </a:p>
      </dgm:t>
    </dgm:pt>
    <dgm:pt modelId="{FF6C4117-F49C-459F-9D2A-0B82D7156BDD}" type="pres">
      <dgm:prSet presAssocID="{D0B92400-1E70-4CDE-98ED-64575A768A9C}" presName="hierChild4" presStyleCnt="0"/>
      <dgm:spPr/>
    </dgm:pt>
    <dgm:pt modelId="{C3C2DA67-7DB7-4D84-B7FF-D868A3AFB776}" type="pres">
      <dgm:prSet presAssocID="{D0B92400-1E70-4CDE-98ED-64575A768A9C}" presName="hierChild5" presStyleCnt="0"/>
      <dgm:spPr/>
    </dgm:pt>
    <dgm:pt modelId="{D42ABE51-8114-43A8-9818-866BEA64B5C1}" type="pres">
      <dgm:prSet presAssocID="{C147BBF5-8AA1-4698-B1DA-B1F1576DAE39}" presName="Name64" presStyleLbl="parChTrans1D3" presStyleIdx="2" presStyleCnt="10"/>
      <dgm:spPr/>
      <dgm:t>
        <a:bodyPr/>
        <a:lstStyle/>
        <a:p>
          <a:endParaRPr lang="en-GB"/>
        </a:p>
      </dgm:t>
    </dgm:pt>
    <dgm:pt modelId="{45DEF22C-9448-4DE8-8700-EF1D6702D1C9}" type="pres">
      <dgm:prSet presAssocID="{593B3BBF-78DB-4492-895F-BF2F817725AA}" presName="hierRoot2" presStyleCnt="0">
        <dgm:presLayoutVars>
          <dgm:hierBranch val="init"/>
        </dgm:presLayoutVars>
      </dgm:prSet>
      <dgm:spPr/>
    </dgm:pt>
    <dgm:pt modelId="{5FCCD7A7-634D-4C92-A809-38A6F27A43FD}" type="pres">
      <dgm:prSet presAssocID="{593B3BBF-78DB-4492-895F-BF2F817725AA}" presName="rootComposite" presStyleCnt="0"/>
      <dgm:spPr/>
    </dgm:pt>
    <dgm:pt modelId="{52B6FC77-ABFC-47A9-83AF-27B0C01A165A}" type="pres">
      <dgm:prSet presAssocID="{593B3BBF-78DB-4492-895F-BF2F817725AA}" presName="rootText" presStyleLbl="node3" presStyleIdx="2" presStyleCnt="10">
        <dgm:presLayoutVars>
          <dgm:chPref val="3"/>
        </dgm:presLayoutVars>
      </dgm:prSet>
      <dgm:spPr/>
      <dgm:t>
        <a:bodyPr/>
        <a:lstStyle/>
        <a:p>
          <a:endParaRPr lang="en-GB"/>
        </a:p>
      </dgm:t>
    </dgm:pt>
    <dgm:pt modelId="{9B68B1D1-2BA3-4BBC-92B2-9427FE165E25}" type="pres">
      <dgm:prSet presAssocID="{593B3BBF-78DB-4492-895F-BF2F817725AA}" presName="rootConnector" presStyleLbl="node3" presStyleIdx="2" presStyleCnt="10"/>
      <dgm:spPr/>
      <dgm:t>
        <a:bodyPr/>
        <a:lstStyle/>
        <a:p>
          <a:endParaRPr lang="en-GB"/>
        </a:p>
      </dgm:t>
    </dgm:pt>
    <dgm:pt modelId="{2AD69BF6-72EA-4DAA-8B16-1E535F0733DE}" type="pres">
      <dgm:prSet presAssocID="{593B3BBF-78DB-4492-895F-BF2F817725AA}" presName="hierChild4" presStyleCnt="0"/>
      <dgm:spPr/>
    </dgm:pt>
    <dgm:pt modelId="{0CF07ACF-19F4-4EC3-BBC2-2864E4D241D7}" type="pres">
      <dgm:prSet presAssocID="{593B3BBF-78DB-4492-895F-BF2F817725AA}" presName="hierChild5" presStyleCnt="0"/>
      <dgm:spPr/>
    </dgm:pt>
    <dgm:pt modelId="{B2B79748-1DB1-4085-898E-07D8B2F430D2}" type="pres">
      <dgm:prSet presAssocID="{CD22033A-DB7A-461A-951E-57C2DD927397}" presName="hierChild5" presStyleCnt="0"/>
      <dgm:spPr/>
    </dgm:pt>
    <dgm:pt modelId="{9D307A3E-B83F-400E-A203-635FE51EFB2A}" type="pres">
      <dgm:prSet presAssocID="{BF8052D3-3C34-4AEA-8A21-A2CB0BE8BB2E}" presName="Name64" presStyleLbl="parChTrans1D2" presStyleIdx="3" presStyleCnt="6"/>
      <dgm:spPr/>
      <dgm:t>
        <a:bodyPr/>
        <a:lstStyle/>
        <a:p>
          <a:endParaRPr lang="en-GB"/>
        </a:p>
      </dgm:t>
    </dgm:pt>
    <dgm:pt modelId="{61BE1154-E213-4AC2-B91D-C85CD6FF3FA0}" type="pres">
      <dgm:prSet presAssocID="{74F4E05A-6A79-4B17-90C1-F6F7A582CB82}" presName="hierRoot2" presStyleCnt="0">
        <dgm:presLayoutVars>
          <dgm:hierBranch val="init"/>
        </dgm:presLayoutVars>
      </dgm:prSet>
      <dgm:spPr/>
    </dgm:pt>
    <dgm:pt modelId="{03E4B0B3-E081-4E2A-A9CF-551C16D45EF9}" type="pres">
      <dgm:prSet presAssocID="{74F4E05A-6A79-4B17-90C1-F6F7A582CB82}" presName="rootComposite" presStyleCnt="0"/>
      <dgm:spPr/>
    </dgm:pt>
    <dgm:pt modelId="{F1DEBE3B-4F93-4FB2-AF89-98705EADE664}" type="pres">
      <dgm:prSet presAssocID="{74F4E05A-6A79-4B17-90C1-F6F7A582CB82}" presName="rootText" presStyleLbl="node2" presStyleIdx="3" presStyleCnt="6">
        <dgm:presLayoutVars>
          <dgm:chPref val="3"/>
        </dgm:presLayoutVars>
      </dgm:prSet>
      <dgm:spPr/>
      <dgm:t>
        <a:bodyPr/>
        <a:lstStyle/>
        <a:p>
          <a:endParaRPr lang="en-GB"/>
        </a:p>
      </dgm:t>
    </dgm:pt>
    <dgm:pt modelId="{E82218B9-D7F9-4894-ADDC-263B5DDBFDEC}" type="pres">
      <dgm:prSet presAssocID="{74F4E05A-6A79-4B17-90C1-F6F7A582CB82}" presName="rootConnector" presStyleLbl="node2" presStyleIdx="3" presStyleCnt="6"/>
      <dgm:spPr/>
      <dgm:t>
        <a:bodyPr/>
        <a:lstStyle/>
        <a:p>
          <a:endParaRPr lang="en-GB"/>
        </a:p>
      </dgm:t>
    </dgm:pt>
    <dgm:pt modelId="{CC8D9761-798D-4FC2-93E4-39D31FA24C83}" type="pres">
      <dgm:prSet presAssocID="{74F4E05A-6A79-4B17-90C1-F6F7A582CB82}" presName="hierChild4" presStyleCnt="0"/>
      <dgm:spPr/>
    </dgm:pt>
    <dgm:pt modelId="{56095ECD-AB19-46DE-9170-11BA4D47644A}" type="pres">
      <dgm:prSet presAssocID="{C8388CF1-DDF3-4752-A4C7-37AACA3636F6}" presName="Name64" presStyleLbl="parChTrans1D3" presStyleIdx="3" presStyleCnt="10"/>
      <dgm:spPr/>
      <dgm:t>
        <a:bodyPr/>
        <a:lstStyle/>
        <a:p>
          <a:endParaRPr lang="en-GB"/>
        </a:p>
      </dgm:t>
    </dgm:pt>
    <dgm:pt modelId="{DBCBA6F0-0887-457D-AA2E-BB5E841E3275}" type="pres">
      <dgm:prSet presAssocID="{3014D0EF-4A82-482B-83E0-0284A6F6FA40}" presName="hierRoot2" presStyleCnt="0">
        <dgm:presLayoutVars>
          <dgm:hierBranch val="init"/>
        </dgm:presLayoutVars>
      </dgm:prSet>
      <dgm:spPr/>
    </dgm:pt>
    <dgm:pt modelId="{B5E1CCEA-D875-4892-BBDB-E9FB31DA7621}" type="pres">
      <dgm:prSet presAssocID="{3014D0EF-4A82-482B-83E0-0284A6F6FA40}" presName="rootComposite" presStyleCnt="0"/>
      <dgm:spPr/>
    </dgm:pt>
    <dgm:pt modelId="{75C9169E-5953-41DA-863B-E84AAE012590}" type="pres">
      <dgm:prSet presAssocID="{3014D0EF-4A82-482B-83E0-0284A6F6FA40}" presName="rootText" presStyleLbl="node3" presStyleIdx="3" presStyleCnt="10">
        <dgm:presLayoutVars>
          <dgm:chPref val="3"/>
        </dgm:presLayoutVars>
      </dgm:prSet>
      <dgm:spPr/>
      <dgm:t>
        <a:bodyPr/>
        <a:lstStyle/>
        <a:p>
          <a:endParaRPr lang="en-GB"/>
        </a:p>
      </dgm:t>
    </dgm:pt>
    <dgm:pt modelId="{42FEC56D-6BEF-45C3-B20B-8E77CEED34FB}" type="pres">
      <dgm:prSet presAssocID="{3014D0EF-4A82-482B-83E0-0284A6F6FA40}" presName="rootConnector" presStyleLbl="node3" presStyleIdx="3" presStyleCnt="10"/>
      <dgm:spPr/>
      <dgm:t>
        <a:bodyPr/>
        <a:lstStyle/>
        <a:p>
          <a:endParaRPr lang="en-GB"/>
        </a:p>
      </dgm:t>
    </dgm:pt>
    <dgm:pt modelId="{FB8BF7C5-ABCD-4C73-AE12-47F6133B49E6}" type="pres">
      <dgm:prSet presAssocID="{3014D0EF-4A82-482B-83E0-0284A6F6FA40}" presName="hierChild4" presStyleCnt="0"/>
      <dgm:spPr/>
    </dgm:pt>
    <dgm:pt modelId="{304A22F3-975C-4DE7-9082-029FF614BE3C}" type="pres">
      <dgm:prSet presAssocID="{3014D0EF-4A82-482B-83E0-0284A6F6FA40}" presName="hierChild5" presStyleCnt="0"/>
      <dgm:spPr/>
    </dgm:pt>
    <dgm:pt modelId="{ED8ECC75-0D19-4478-911F-8F0557A001F9}" type="pres">
      <dgm:prSet presAssocID="{CC8D8C52-D80D-4DDF-990C-970D21A2C2E8}" presName="Name64" presStyleLbl="parChTrans1D3" presStyleIdx="4" presStyleCnt="10"/>
      <dgm:spPr/>
      <dgm:t>
        <a:bodyPr/>
        <a:lstStyle/>
        <a:p>
          <a:endParaRPr lang="en-GB"/>
        </a:p>
      </dgm:t>
    </dgm:pt>
    <dgm:pt modelId="{AF764C40-B61A-4DE0-AB50-A7CFABEA21C9}" type="pres">
      <dgm:prSet presAssocID="{F82312A6-45FD-4A96-A78C-F5FB49C65DDB}" presName="hierRoot2" presStyleCnt="0">
        <dgm:presLayoutVars>
          <dgm:hierBranch val="init"/>
        </dgm:presLayoutVars>
      </dgm:prSet>
      <dgm:spPr/>
    </dgm:pt>
    <dgm:pt modelId="{84440B0B-7933-441D-9668-A64A8C707C65}" type="pres">
      <dgm:prSet presAssocID="{F82312A6-45FD-4A96-A78C-F5FB49C65DDB}" presName="rootComposite" presStyleCnt="0"/>
      <dgm:spPr/>
    </dgm:pt>
    <dgm:pt modelId="{B6167359-2B22-4AE6-95BB-7B2D66387545}" type="pres">
      <dgm:prSet presAssocID="{F82312A6-45FD-4A96-A78C-F5FB49C65DDB}" presName="rootText" presStyleLbl="node3" presStyleIdx="4" presStyleCnt="10">
        <dgm:presLayoutVars>
          <dgm:chPref val="3"/>
        </dgm:presLayoutVars>
      </dgm:prSet>
      <dgm:spPr/>
      <dgm:t>
        <a:bodyPr/>
        <a:lstStyle/>
        <a:p>
          <a:endParaRPr lang="en-GB"/>
        </a:p>
      </dgm:t>
    </dgm:pt>
    <dgm:pt modelId="{21354432-C891-4FCF-AD4A-520C568AC4B8}" type="pres">
      <dgm:prSet presAssocID="{F82312A6-45FD-4A96-A78C-F5FB49C65DDB}" presName="rootConnector" presStyleLbl="node3" presStyleIdx="4" presStyleCnt="10"/>
      <dgm:spPr/>
      <dgm:t>
        <a:bodyPr/>
        <a:lstStyle/>
        <a:p>
          <a:endParaRPr lang="en-GB"/>
        </a:p>
      </dgm:t>
    </dgm:pt>
    <dgm:pt modelId="{29860A82-703D-4341-ACB7-154A76B24029}" type="pres">
      <dgm:prSet presAssocID="{F82312A6-45FD-4A96-A78C-F5FB49C65DDB}" presName="hierChild4" presStyleCnt="0"/>
      <dgm:spPr/>
    </dgm:pt>
    <dgm:pt modelId="{23FF9EF7-5C05-4710-B9F3-FFC83B25FC87}" type="pres">
      <dgm:prSet presAssocID="{F82312A6-45FD-4A96-A78C-F5FB49C65DDB}" presName="hierChild5" presStyleCnt="0"/>
      <dgm:spPr/>
    </dgm:pt>
    <dgm:pt modelId="{A702C190-9EB1-486C-9E65-A8186C4AFD1A}" type="pres">
      <dgm:prSet presAssocID="{50C25025-2A27-40D2-AD03-9CC53F5BED07}" presName="Name64" presStyleLbl="parChTrans1D3" presStyleIdx="5" presStyleCnt="10"/>
      <dgm:spPr/>
      <dgm:t>
        <a:bodyPr/>
        <a:lstStyle/>
        <a:p>
          <a:endParaRPr lang="en-GB"/>
        </a:p>
      </dgm:t>
    </dgm:pt>
    <dgm:pt modelId="{364C676B-B24A-4022-A8C0-CA3A0579A43D}" type="pres">
      <dgm:prSet presAssocID="{009F2B8C-4719-491E-9794-4FFFC3CA3F8C}" presName="hierRoot2" presStyleCnt="0">
        <dgm:presLayoutVars>
          <dgm:hierBranch val="init"/>
        </dgm:presLayoutVars>
      </dgm:prSet>
      <dgm:spPr/>
    </dgm:pt>
    <dgm:pt modelId="{C28BF558-8187-4AE2-81E1-1A0C11CE5351}" type="pres">
      <dgm:prSet presAssocID="{009F2B8C-4719-491E-9794-4FFFC3CA3F8C}" presName="rootComposite" presStyleCnt="0"/>
      <dgm:spPr/>
    </dgm:pt>
    <dgm:pt modelId="{1A8AFA7F-90B8-4DE6-9E8A-76ED9D1B0421}" type="pres">
      <dgm:prSet presAssocID="{009F2B8C-4719-491E-9794-4FFFC3CA3F8C}" presName="rootText" presStyleLbl="node3" presStyleIdx="5" presStyleCnt="10">
        <dgm:presLayoutVars>
          <dgm:chPref val="3"/>
        </dgm:presLayoutVars>
      </dgm:prSet>
      <dgm:spPr/>
      <dgm:t>
        <a:bodyPr/>
        <a:lstStyle/>
        <a:p>
          <a:endParaRPr lang="en-GB"/>
        </a:p>
      </dgm:t>
    </dgm:pt>
    <dgm:pt modelId="{2C482D8B-D1FA-46BE-9068-F9CF2B735D5A}" type="pres">
      <dgm:prSet presAssocID="{009F2B8C-4719-491E-9794-4FFFC3CA3F8C}" presName="rootConnector" presStyleLbl="node3" presStyleIdx="5" presStyleCnt="10"/>
      <dgm:spPr/>
      <dgm:t>
        <a:bodyPr/>
        <a:lstStyle/>
        <a:p>
          <a:endParaRPr lang="en-GB"/>
        </a:p>
      </dgm:t>
    </dgm:pt>
    <dgm:pt modelId="{C9CE771B-9637-4AC3-9B1A-8E492A5DED63}" type="pres">
      <dgm:prSet presAssocID="{009F2B8C-4719-491E-9794-4FFFC3CA3F8C}" presName="hierChild4" presStyleCnt="0"/>
      <dgm:spPr/>
    </dgm:pt>
    <dgm:pt modelId="{F66399D0-4C57-4CBC-B468-FE205DAD4247}" type="pres">
      <dgm:prSet presAssocID="{009F2B8C-4719-491E-9794-4FFFC3CA3F8C}" presName="hierChild5" presStyleCnt="0"/>
      <dgm:spPr/>
    </dgm:pt>
    <dgm:pt modelId="{E4081C1E-1B93-42BD-A984-6BDCC4AA3276}" type="pres">
      <dgm:prSet presAssocID="{742CE7D0-B8AB-49F8-930A-6B173D8247EA}" presName="Name64" presStyleLbl="parChTrans1D3" presStyleIdx="6" presStyleCnt="10"/>
      <dgm:spPr/>
      <dgm:t>
        <a:bodyPr/>
        <a:lstStyle/>
        <a:p>
          <a:endParaRPr lang="en-GB"/>
        </a:p>
      </dgm:t>
    </dgm:pt>
    <dgm:pt modelId="{20A72BB0-A7EE-4B1E-9C2F-A52FC1D3A6B1}" type="pres">
      <dgm:prSet presAssocID="{8D7F331C-2E69-4199-A9E8-ECA4AD07E9CB}" presName="hierRoot2" presStyleCnt="0">
        <dgm:presLayoutVars>
          <dgm:hierBranch val="init"/>
        </dgm:presLayoutVars>
      </dgm:prSet>
      <dgm:spPr/>
    </dgm:pt>
    <dgm:pt modelId="{601398E6-6B53-4B16-BC1F-B8AD62785A5D}" type="pres">
      <dgm:prSet presAssocID="{8D7F331C-2E69-4199-A9E8-ECA4AD07E9CB}" presName="rootComposite" presStyleCnt="0"/>
      <dgm:spPr/>
    </dgm:pt>
    <dgm:pt modelId="{41527828-2C4B-463D-8B95-B52A4369F5C3}" type="pres">
      <dgm:prSet presAssocID="{8D7F331C-2E69-4199-A9E8-ECA4AD07E9CB}" presName="rootText" presStyleLbl="node3" presStyleIdx="6" presStyleCnt="10">
        <dgm:presLayoutVars>
          <dgm:chPref val="3"/>
        </dgm:presLayoutVars>
      </dgm:prSet>
      <dgm:spPr/>
      <dgm:t>
        <a:bodyPr/>
        <a:lstStyle/>
        <a:p>
          <a:endParaRPr lang="en-GB"/>
        </a:p>
      </dgm:t>
    </dgm:pt>
    <dgm:pt modelId="{EF6C12E4-1973-4D1B-BAD9-D654A0CA3619}" type="pres">
      <dgm:prSet presAssocID="{8D7F331C-2E69-4199-A9E8-ECA4AD07E9CB}" presName="rootConnector" presStyleLbl="node3" presStyleIdx="6" presStyleCnt="10"/>
      <dgm:spPr/>
      <dgm:t>
        <a:bodyPr/>
        <a:lstStyle/>
        <a:p>
          <a:endParaRPr lang="en-GB"/>
        </a:p>
      </dgm:t>
    </dgm:pt>
    <dgm:pt modelId="{6AA69AAA-6E84-427C-A2AA-78C2EE8EF748}" type="pres">
      <dgm:prSet presAssocID="{8D7F331C-2E69-4199-A9E8-ECA4AD07E9CB}" presName="hierChild4" presStyleCnt="0"/>
      <dgm:spPr/>
    </dgm:pt>
    <dgm:pt modelId="{51D42E81-B558-4CBE-81CD-ED71EB9766C0}" type="pres">
      <dgm:prSet presAssocID="{8D7F331C-2E69-4199-A9E8-ECA4AD07E9CB}" presName="hierChild5" presStyleCnt="0"/>
      <dgm:spPr/>
    </dgm:pt>
    <dgm:pt modelId="{83D61FDD-15CF-4040-9EB0-E3453CCE1BFF}" type="pres">
      <dgm:prSet presAssocID="{74F4E05A-6A79-4B17-90C1-F6F7A582CB82}" presName="hierChild5" presStyleCnt="0"/>
      <dgm:spPr/>
    </dgm:pt>
    <dgm:pt modelId="{EE85C185-96AB-427E-9FC0-5D67EC399AB1}" type="pres">
      <dgm:prSet presAssocID="{595BAD54-B915-47F9-B840-009EECDC4FD4}" presName="Name64" presStyleLbl="parChTrans1D2" presStyleIdx="4" presStyleCnt="6"/>
      <dgm:spPr/>
      <dgm:t>
        <a:bodyPr/>
        <a:lstStyle/>
        <a:p>
          <a:endParaRPr lang="en-GB"/>
        </a:p>
      </dgm:t>
    </dgm:pt>
    <dgm:pt modelId="{C634BD9D-A299-4DD0-AA32-D3798776C8E5}" type="pres">
      <dgm:prSet presAssocID="{EBBD77A5-DDF1-4D04-873C-C22135A43AD3}" presName="hierRoot2" presStyleCnt="0">
        <dgm:presLayoutVars>
          <dgm:hierBranch val="init"/>
        </dgm:presLayoutVars>
      </dgm:prSet>
      <dgm:spPr/>
    </dgm:pt>
    <dgm:pt modelId="{1BFFD58F-0776-4520-B1D0-970FD17DCFE2}" type="pres">
      <dgm:prSet presAssocID="{EBBD77A5-DDF1-4D04-873C-C22135A43AD3}" presName="rootComposite" presStyleCnt="0"/>
      <dgm:spPr/>
    </dgm:pt>
    <dgm:pt modelId="{8CD76DE1-CA9C-4B77-8F35-EEAE73299419}" type="pres">
      <dgm:prSet presAssocID="{EBBD77A5-DDF1-4D04-873C-C22135A43AD3}" presName="rootText" presStyleLbl="node2" presStyleIdx="4" presStyleCnt="6">
        <dgm:presLayoutVars>
          <dgm:chPref val="3"/>
        </dgm:presLayoutVars>
      </dgm:prSet>
      <dgm:spPr/>
      <dgm:t>
        <a:bodyPr/>
        <a:lstStyle/>
        <a:p>
          <a:endParaRPr lang="en-GB"/>
        </a:p>
      </dgm:t>
    </dgm:pt>
    <dgm:pt modelId="{7B62C861-E7FF-4E8B-AD16-1B824AF705F3}" type="pres">
      <dgm:prSet presAssocID="{EBBD77A5-DDF1-4D04-873C-C22135A43AD3}" presName="rootConnector" presStyleLbl="node2" presStyleIdx="4" presStyleCnt="6"/>
      <dgm:spPr/>
      <dgm:t>
        <a:bodyPr/>
        <a:lstStyle/>
        <a:p>
          <a:endParaRPr lang="en-GB"/>
        </a:p>
      </dgm:t>
    </dgm:pt>
    <dgm:pt modelId="{18A4DE38-E014-48F5-9CA8-78B544A45CC3}" type="pres">
      <dgm:prSet presAssocID="{EBBD77A5-DDF1-4D04-873C-C22135A43AD3}" presName="hierChild4" presStyleCnt="0"/>
      <dgm:spPr/>
    </dgm:pt>
    <dgm:pt modelId="{3F180628-E1B6-429B-A2D4-034513BF3196}" type="pres">
      <dgm:prSet presAssocID="{EBBD77A5-DDF1-4D04-873C-C22135A43AD3}" presName="hierChild5" presStyleCnt="0"/>
      <dgm:spPr/>
    </dgm:pt>
    <dgm:pt modelId="{4E67F190-054A-4BC0-8EC4-BECFCF1A31C2}" type="pres">
      <dgm:prSet presAssocID="{410138C8-E554-4353-86DD-B53C29B9D6C8}" presName="Name64" presStyleLbl="parChTrans1D2" presStyleIdx="5" presStyleCnt="6"/>
      <dgm:spPr/>
      <dgm:t>
        <a:bodyPr/>
        <a:lstStyle/>
        <a:p>
          <a:endParaRPr lang="en-GB"/>
        </a:p>
      </dgm:t>
    </dgm:pt>
    <dgm:pt modelId="{413EF6EC-A282-418E-98AE-542D025E0DDD}" type="pres">
      <dgm:prSet presAssocID="{8DCBA3E6-64C9-4C20-9899-32C43A069C5D}" presName="hierRoot2" presStyleCnt="0">
        <dgm:presLayoutVars>
          <dgm:hierBranch val="init"/>
        </dgm:presLayoutVars>
      </dgm:prSet>
      <dgm:spPr/>
    </dgm:pt>
    <dgm:pt modelId="{5C70E441-7B35-410B-8AEA-DCBE93DBD1F7}" type="pres">
      <dgm:prSet presAssocID="{8DCBA3E6-64C9-4C20-9899-32C43A069C5D}" presName="rootComposite" presStyleCnt="0"/>
      <dgm:spPr/>
    </dgm:pt>
    <dgm:pt modelId="{7C092F4E-C5ED-4EDB-BB8D-27C230E440DD}" type="pres">
      <dgm:prSet presAssocID="{8DCBA3E6-64C9-4C20-9899-32C43A069C5D}" presName="rootText" presStyleLbl="node2" presStyleIdx="5" presStyleCnt="6">
        <dgm:presLayoutVars>
          <dgm:chPref val="3"/>
        </dgm:presLayoutVars>
      </dgm:prSet>
      <dgm:spPr/>
      <dgm:t>
        <a:bodyPr/>
        <a:lstStyle/>
        <a:p>
          <a:endParaRPr lang="en-GB"/>
        </a:p>
      </dgm:t>
    </dgm:pt>
    <dgm:pt modelId="{AAAA4DC0-B846-4A5F-A94A-1DEA984A161F}" type="pres">
      <dgm:prSet presAssocID="{8DCBA3E6-64C9-4C20-9899-32C43A069C5D}" presName="rootConnector" presStyleLbl="node2" presStyleIdx="5" presStyleCnt="6"/>
      <dgm:spPr/>
      <dgm:t>
        <a:bodyPr/>
        <a:lstStyle/>
        <a:p>
          <a:endParaRPr lang="en-GB"/>
        </a:p>
      </dgm:t>
    </dgm:pt>
    <dgm:pt modelId="{1D736E97-FD69-4E5E-B83C-C8DF57905871}" type="pres">
      <dgm:prSet presAssocID="{8DCBA3E6-64C9-4C20-9899-32C43A069C5D}" presName="hierChild4" presStyleCnt="0"/>
      <dgm:spPr/>
    </dgm:pt>
    <dgm:pt modelId="{C49A91BE-ADFA-40D1-B8BB-A5B68C0697DB}" type="pres">
      <dgm:prSet presAssocID="{FF41CEF6-DB25-44BB-B3F8-40526DECD0AB}" presName="Name64" presStyleLbl="parChTrans1D3" presStyleIdx="7" presStyleCnt="10"/>
      <dgm:spPr/>
      <dgm:t>
        <a:bodyPr/>
        <a:lstStyle/>
        <a:p>
          <a:endParaRPr lang="en-GB"/>
        </a:p>
      </dgm:t>
    </dgm:pt>
    <dgm:pt modelId="{BAF1A872-18BD-4281-A22C-39A7D309B406}" type="pres">
      <dgm:prSet presAssocID="{981B795F-453B-42FB-9F8F-D05DA45363B8}" presName="hierRoot2" presStyleCnt="0">
        <dgm:presLayoutVars>
          <dgm:hierBranch val="init"/>
        </dgm:presLayoutVars>
      </dgm:prSet>
      <dgm:spPr/>
    </dgm:pt>
    <dgm:pt modelId="{1E3A4D17-F225-4067-AA2B-980A64C0EF2A}" type="pres">
      <dgm:prSet presAssocID="{981B795F-453B-42FB-9F8F-D05DA45363B8}" presName="rootComposite" presStyleCnt="0"/>
      <dgm:spPr/>
    </dgm:pt>
    <dgm:pt modelId="{069337B5-2036-49A1-9661-0CC3D3DD143D}" type="pres">
      <dgm:prSet presAssocID="{981B795F-453B-42FB-9F8F-D05DA45363B8}" presName="rootText" presStyleLbl="node3" presStyleIdx="7" presStyleCnt="10">
        <dgm:presLayoutVars>
          <dgm:chPref val="3"/>
        </dgm:presLayoutVars>
      </dgm:prSet>
      <dgm:spPr/>
      <dgm:t>
        <a:bodyPr/>
        <a:lstStyle/>
        <a:p>
          <a:endParaRPr lang="en-GB"/>
        </a:p>
      </dgm:t>
    </dgm:pt>
    <dgm:pt modelId="{9E46F8EF-F633-4474-9830-702D611745A3}" type="pres">
      <dgm:prSet presAssocID="{981B795F-453B-42FB-9F8F-D05DA45363B8}" presName="rootConnector" presStyleLbl="node3" presStyleIdx="7" presStyleCnt="10"/>
      <dgm:spPr/>
      <dgm:t>
        <a:bodyPr/>
        <a:lstStyle/>
        <a:p>
          <a:endParaRPr lang="en-GB"/>
        </a:p>
      </dgm:t>
    </dgm:pt>
    <dgm:pt modelId="{6532A1EA-CFA3-411D-81DF-BFA97E326CDE}" type="pres">
      <dgm:prSet presAssocID="{981B795F-453B-42FB-9F8F-D05DA45363B8}" presName="hierChild4" presStyleCnt="0"/>
      <dgm:spPr/>
    </dgm:pt>
    <dgm:pt modelId="{9A7D003E-AC1A-4909-8BDE-142411C84C01}" type="pres">
      <dgm:prSet presAssocID="{981B795F-453B-42FB-9F8F-D05DA45363B8}" presName="hierChild5" presStyleCnt="0"/>
      <dgm:spPr/>
    </dgm:pt>
    <dgm:pt modelId="{C3DD417B-B2F3-4518-9FD5-A84E189A3DEF}" type="pres">
      <dgm:prSet presAssocID="{024C9051-F736-45C0-A6CB-ACE9697E7E83}" presName="Name64" presStyleLbl="parChTrans1D3" presStyleIdx="8" presStyleCnt="10"/>
      <dgm:spPr/>
      <dgm:t>
        <a:bodyPr/>
        <a:lstStyle/>
        <a:p>
          <a:endParaRPr lang="en-GB"/>
        </a:p>
      </dgm:t>
    </dgm:pt>
    <dgm:pt modelId="{ABD2E639-E7B8-47D0-A61C-3EFD298A4B7D}" type="pres">
      <dgm:prSet presAssocID="{5E13184D-7C86-422B-A6A8-8BDDA2F4F2F3}" presName="hierRoot2" presStyleCnt="0">
        <dgm:presLayoutVars>
          <dgm:hierBranch val="init"/>
        </dgm:presLayoutVars>
      </dgm:prSet>
      <dgm:spPr/>
    </dgm:pt>
    <dgm:pt modelId="{BEA01784-5F69-455F-A701-770CF365F1C0}" type="pres">
      <dgm:prSet presAssocID="{5E13184D-7C86-422B-A6A8-8BDDA2F4F2F3}" presName="rootComposite" presStyleCnt="0"/>
      <dgm:spPr/>
    </dgm:pt>
    <dgm:pt modelId="{24D09FAC-A0A6-47B4-A8BA-1B88A4F12C75}" type="pres">
      <dgm:prSet presAssocID="{5E13184D-7C86-422B-A6A8-8BDDA2F4F2F3}" presName="rootText" presStyleLbl="node3" presStyleIdx="8" presStyleCnt="10">
        <dgm:presLayoutVars>
          <dgm:chPref val="3"/>
        </dgm:presLayoutVars>
      </dgm:prSet>
      <dgm:spPr/>
      <dgm:t>
        <a:bodyPr/>
        <a:lstStyle/>
        <a:p>
          <a:endParaRPr lang="en-GB"/>
        </a:p>
      </dgm:t>
    </dgm:pt>
    <dgm:pt modelId="{6A42BE25-7274-4530-BE87-DA6CB5A12A02}" type="pres">
      <dgm:prSet presAssocID="{5E13184D-7C86-422B-A6A8-8BDDA2F4F2F3}" presName="rootConnector" presStyleLbl="node3" presStyleIdx="8" presStyleCnt="10"/>
      <dgm:spPr/>
      <dgm:t>
        <a:bodyPr/>
        <a:lstStyle/>
        <a:p>
          <a:endParaRPr lang="en-GB"/>
        </a:p>
      </dgm:t>
    </dgm:pt>
    <dgm:pt modelId="{AC7BC9B3-D4BA-4BAF-8CF3-AD9DF40F74B2}" type="pres">
      <dgm:prSet presAssocID="{5E13184D-7C86-422B-A6A8-8BDDA2F4F2F3}" presName="hierChild4" presStyleCnt="0"/>
      <dgm:spPr/>
    </dgm:pt>
    <dgm:pt modelId="{44657A72-9B4B-428E-95D8-F3FBEF088BFA}" type="pres">
      <dgm:prSet presAssocID="{5E13184D-7C86-422B-A6A8-8BDDA2F4F2F3}" presName="hierChild5" presStyleCnt="0"/>
      <dgm:spPr/>
    </dgm:pt>
    <dgm:pt modelId="{14425A0D-6D2C-482F-A49F-DB6D3099DFCF}" type="pres">
      <dgm:prSet presAssocID="{029143A3-CEA0-4F57-8B89-581BF643C982}" presName="Name64" presStyleLbl="parChTrans1D3" presStyleIdx="9" presStyleCnt="10"/>
      <dgm:spPr/>
      <dgm:t>
        <a:bodyPr/>
        <a:lstStyle/>
        <a:p>
          <a:endParaRPr lang="en-GB"/>
        </a:p>
      </dgm:t>
    </dgm:pt>
    <dgm:pt modelId="{CFEF8C57-0C53-4665-9736-B6158F9051A9}" type="pres">
      <dgm:prSet presAssocID="{98689B84-28CF-4810-A44B-527EACF1E2F6}" presName="hierRoot2" presStyleCnt="0">
        <dgm:presLayoutVars>
          <dgm:hierBranch val="init"/>
        </dgm:presLayoutVars>
      </dgm:prSet>
      <dgm:spPr/>
    </dgm:pt>
    <dgm:pt modelId="{6A133C97-F30F-4CE4-8993-F2E7B9CAA03B}" type="pres">
      <dgm:prSet presAssocID="{98689B84-28CF-4810-A44B-527EACF1E2F6}" presName="rootComposite" presStyleCnt="0"/>
      <dgm:spPr/>
    </dgm:pt>
    <dgm:pt modelId="{002ECC83-EC90-4AFC-87C7-572F5803ABC8}" type="pres">
      <dgm:prSet presAssocID="{98689B84-28CF-4810-A44B-527EACF1E2F6}" presName="rootText" presStyleLbl="node3" presStyleIdx="9" presStyleCnt="10">
        <dgm:presLayoutVars>
          <dgm:chPref val="3"/>
        </dgm:presLayoutVars>
      </dgm:prSet>
      <dgm:spPr/>
      <dgm:t>
        <a:bodyPr/>
        <a:lstStyle/>
        <a:p>
          <a:endParaRPr lang="en-GB"/>
        </a:p>
      </dgm:t>
    </dgm:pt>
    <dgm:pt modelId="{33F7F6CE-BA2C-4D34-AC0E-C6E862E1F7F5}" type="pres">
      <dgm:prSet presAssocID="{98689B84-28CF-4810-A44B-527EACF1E2F6}" presName="rootConnector" presStyleLbl="node3" presStyleIdx="9" presStyleCnt="10"/>
      <dgm:spPr/>
      <dgm:t>
        <a:bodyPr/>
        <a:lstStyle/>
        <a:p>
          <a:endParaRPr lang="en-GB"/>
        </a:p>
      </dgm:t>
    </dgm:pt>
    <dgm:pt modelId="{9A7AFFE0-612D-4823-8339-C5A48E5DFD92}" type="pres">
      <dgm:prSet presAssocID="{98689B84-28CF-4810-A44B-527EACF1E2F6}" presName="hierChild4" presStyleCnt="0"/>
      <dgm:spPr/>
    </dgm:pt>
    <dgm:pt modelId="{FF498340-E5F4-477D-BBBA-0461C0B297E9}" type="pres">
      <dgm:prSet presAssocID="{98689B84-28CF-4810-A44B-527EACF1E2F6}" presName="hierChild5" presStyleCnt="0"/>
      <dgm:spPr/>
    </dgm:pt>
    <dgm:pt modelId="{104FC742-C7F2-4968-8631-682B33C06727}" type="pres">
      <dgm:prSet presAssocID="{8DCBA3E6-64C9-4C20-9899-32C43A069C5D}" presName="hierChild5" presStyleCnt="0"/>
      <dgm:spPr/>
    </dgm:pt>
    <dgm:pt modelId="{6AE66880-FB08-46FB-9032-222A63D62467}" type="pres">
      <dgm:prSet presAssocID="{F7CF00B2-30FA-41D6-8FCD-2F2085F18A8A}" presName="hierChild3" presStyleCnt="0"/>
      <dgm:spPr/>
    </dgm:pt>
  </dgm:ptLst>
  <dgm:cxnLst>
    <dgm:cxn modelId="{29916ACB-2486-42D8-86EA-8D3ADA1FFAAE}" srcId="{CD22033A-DB7A-461A-951E-57C2DD927397}" destId="{593B3BBF-78DB-4492-895F-BF2F817725AA}" srcOrd="2" destOrd="0" parTransId="{C147BBF5-8AA1-4698-B1DA-B1F1576DAE39}" sibTransId="{3A9CAB4A-259F-4B3F-97E2-1C5B5BA5A22C}"/>
    <dgm:cxn modelId="{E6A534B0-69EA-4225-BC02-E546160156DF}" srcId="{59661332-C53F-4E0F-B75B-715BBCB0B9E4}" destId="{F7CF00B2-30FA-41D6-8FCD-2F2085F18A8A}" srcOrd="0" destOrd="0" parTransId="{77497FE6-3025-4F1E-A4CA-38C5D0104DD6}" sibTransId="{5C5FA4E1-2369-4971-9EC9-D050F782F6D1}"/>
    <dgm:cxn modelId="{C064862F-D197-43A1-8A38-2A6847B6936D}" srcId="{74F4E05A-6A79-4B17-90C1-F6F7A582CB82}" destId="{8D7F331C-2E69-4199-A9E8-ECA4AD07E9CB}" srcOrd="3" destOrd="0" parTransId="{742CE7D0-B8AB-49F8-930A-6B173D8247EA}" sibTransId="{B0293A76-824B-406B-827D-CFEA5216CCF6}"/>
    <dgm:cxn modelId="{61542255-CDA6-4D9C-A59B-42412A411F50}" type="presOf" srcId="{8DCBA3E6-64C9-4C20-9899-32C43A069C5D}" destId="{7C092F4E-C5ED-4EDB-BB8D-27C230E440DD}" srcOrd="0" destOrd="0" presId="urn:microsoft.com/office/officeart/2009/3/layout/HorizontalOrganizationChart"/>
    <dgm:cxn modelId="{90E0E32F-E89A-4DFC-B244-523A75E7EC2F}" type="presOf" srcId="{F82312A6-45FD-4A96-A78C-F5FB49C65DDB}" destId="{21354432-C891-4FCF-AD4A-520C568AC4B8}" srcOrd="1" destOrd="0" presId="urn:microsoft.com/office/officeart/2009/3/layout/HorizontalOrganizationChart"/>
    <dgm:cxn modelId="{F9B0ABA0-B043-4E39-B375-2C51072F8962}" type="presOf" srcId="{595BAD54-B915-47F9-B840-009EECDC4FD4}" destId="{EE85C185-96AB-427E-9FC0-5D67EC399AB1}" srcOrd="0" destOrd="0" presId="urn:microsoft.com/office/officeart/2009/3/layout/HorizontalOrganizationChart"/>
    <dgm:cxn modelId="{153799F7-E89C-472F-8D70-8AE6A1EFA210}" type="presOf" srcId="{52173DAE-D251-4F67-B17A-67BA1E02BD17}" destId="{5F63C7A3-9852-40B8-B152-5124308CC8D8}" srcOrd="0" destOrd="0" presId="urn:microsoft.com/office/officeart/2009/3/layout/HorizontalOrganizationChart"/>
    <dgm:cxn modelId="{149C6CBA-52A3-4A2C-93B2-8686DF089C45}" type="presOf" srcId="{029143A3-CEA0-4F57-8B89-581BF643C982}" destId="{14425A0D-6D2C-482F-A49F-DB6D3099DFCF}" srcOrd="0" destOrd="0" presId="urn:microsoft.com/office/officeart/2009/3/layout/HorizontalOrganizationChart"/>
    <dgm:cxn modelId="{751B32E6-744F-4FDB-9A09-6BD044FA735C}" srcId="{F7CF00B2-30FA-41D6-8FCD-2F2085F18A8A}" destId="{3307301A-DC79-4AF0-9D4F-B468717089B9}" srcOrd="1" destOrd="0" parTransId="{52173DAE-D251-4F67-B17A-67BA1E02BD17}" sibTransId="{4590066C-27E7-40EF-B5E8-CF595867F4FC}"/>
    <dgm:cxn modelId="{AF4EC439-E0B5-4DB6-AF9D-BDD4A4A72EC3}" type="presOf" srcId="{981B795F-453B-42FB-9F8F-D05DA45363B8}" destId="{069337B5-2036-49A1-9661-0CC3D3DD143D}" srcOrd="0" destOrd="0" presId="urn:microsoft.com/office/officeart/2009/3/layout/HorizontalOrganizationChart"/>
    <dgm:cxn modelId="{7531587E-D69D-418C-BE5B-50108FC78426}" type="presOf" srcId="{593B3BBF-78DB-4492-895F-BF2F817725AA}" destId="{9B68B1D1-2BA3-4BBC-92B2-9427FE165E25}" srcOrd="1" destOrd="0" presId="urn:microsoft.com/office/officeart/2009/3/layout/HorizontalOrganizationChart"/>
    <dgm:cxn modelId="{9F024004-7979-48D3-A5FE-E1E46355EDD0}" srcId="{74F4E05A-6A79-4B17-90C1-F6F7A582CB82}" destId="{009F2B8C-4719-491E-9794-4FFFC3CA3F8C}" srcOrd="2" destOrd="0" parTransId="{50C25025-2A27-40D2-AD03-9CC53F5BED07}" sibTransId="{679B972D-984A-41D9-A91C-4B62DCFB9FF3}"/>
    <dgm:cxn modelId="{91C22D57-4FD5-4596-B537-67CB3D882AD8}" type="presOf" srcId="{9FCC630F-2674-4574-8623-2106C0D0C3A9}" destId="{DDA3ACC9-854A-4200-877C-1696D252B2FB}" srcOrd="0" destOrd="0" presId="urn:microsoft.com/office/officeart/2009/3/layout/HorizontalOrganizationChart"/>
    <dgm:cxn modelId="{7A506027-4090-40BD-B46D-9EA6B77147C4}" srcId="{74F4E05A-6A79-4B17-90C1-F6F7A582CB82}" destId="{3014D0EF-4A82-482B-83E0-0284A6F6FA40}" srcOrd="0" destOrd="0" parTransId="{C8388CF1-DDF3-4752-A4C7-37AACA3636F6}" sibTransId="{58DE0A05-120D-46A7-8FD2-1F9B0A6AD94F}"/>
    <dgm:cxn modelId="{97DCA3E2-81F0-48CA-8D15-5278AE513F2C}" type="presOf" srcId="{F7CF00B2-30FA-41D6-8FCD-2F2085F18A8A}" destId="{DFDC1B7E-DBA2-448B-BED4-C46160928226}" srcOrd="1" destOrd="0" presId="urn:microsoft.com/office/officeart/2009/3/layout/HorizontalOrganizationChart"/>
    <dgm:cxn modelId="{9A8464A7-D39F-4013-BC2F-E7C9E3BDB70B}" type="presOf" srcId="{74F4E05A-6A79-4B17-90C1-F6F7A582CB82}" destId="{F1DEBE3B-4F93-4FB2-AF89-98705EADE664}" srcOrd="0" destOrd="0" presId="urn:microsoft.com/office/officeart/2009/3/layout/HorizontalOrganizationChart"/>
    <dgm:cxn modelId="{58923D8C-EC79-4764-BB43-DCAB718A6AF8}" type="presOf" srcId="{981B795F-453B-42FB-9F8F-D05DA45363B8}" destId="{9E46F8EF-F633-4474-9830-702D611745A3}" srcOrd="1" destOrd="0" presId="urn:microsoft.com/office/officeart/2009/3/layout/HorizontalOrganizationChart"/>
    <dgm:cxn modelId="{654C9E9E-59B8-4FB4-ACD5-A221999614FC}" type="presOf" srcId="{024C9051-F736-45C0-A6CB-ACE9697E7E83}" destId="{C3DD417B-B2F3-4518-9FD5-A84E189A3DEF}" srcOrd="0" destOrd="0" presId="urn:microsoft.com/office/officeart/2009/3/layout/HorizontalOrganizationChart"/>
    <dgm:cxn modelId="{ED0A66D5-BDBC-4C0E-B6F0-6CB2C124E4B5}" srcId="{F7CF00B2-30FA-41D6-8FCD-2F2085F18A8A}" destId="{8DCBA3E6-64C9-4C20-9899-32C43A069C5D}" srcOrd="5" destOrd="0" parTransId="{410138C8-E554-4353-86DD-B53C29B9D6C8}" sibTransId="{2DA1D93A-28FF-4AB9-A145-04A975CBF318}"/>
    <dgm:cxn modelId="{F22484CF-A6E6-413D-8922-0DB4ED104F7D}" type="presOf" srcId="{F82312A6-45FD-4A96-A78C-F5FB49C65DDB}" destId="{B6167359-2B22-4AE6-95BB-7B2D66387545}" srcOrd="0" destOrd="0" presId="urn:microsoft.com/office/officeart/2009/3/layout/HorizontalOrganizationChart"/>
    <dgm:cxn modelId="{AC841DF7-E7D8-4432-BE45-87DA0420FB3A}" type="presOf" srcId="{D0B92400-1E70-4CDE-98ED-64575A768A9C}" destId="{9CB206D8-E058-4E79-B3FA-06025D971703}" srcOrd="0" destOrd="0" presId="urn:microsoft.com/office/officeart/2009/3/layout/HorizontalOrganizationChart"/>
    <dgm:cxn modelId="{D151A6F6-55BD-4A48-A8B5-8CF828D4D133}" srcId="{F7CF00B2-30FA-41D6-8FCD-2F2085F18A8A}" destId="{8DA46898-F058-4A82-911D-B2B4BAB9CCBF}" srcOrd="0" destOrd="0" parTransId="{9FCC630F-2674-4574-8623-2106C0D0C3A9}" sibTransId="{38C910CF-5B27-4722-B1A9-EF573C81FB70}"/>
    <dgm:cxn modelId="{626BC7F9-4AFA-4C89-88AD-4F0BB90B5DD4}" type="presOf" srcId="{59661332-C53F-4E0F-B75B-715BBCB0B9E4}" destId="{8A4D9FA3-9D90-4CCC-9628-55C82D248896}" srcOrd="0" destOrd="0" presId="urn:microsoft.com/office/officeart/2009/3/layout/HorizontalOrganizationChart"/>
    <dgm:cxn modelId="{3169CF26-D33F-4FB3-8BB6-443DD3DB304F}" type="presOf" srcId="{009F2B8C-4719-491E-9794-4FFFC3CA3F8C}" destId="{1A8AFA7F-90B8-4DE6-9E8A-76ED9D1B0421}" srcOrd="0" destOrd="0" presId="urn:microsoft.com/office/officeart/2009/3/layout/HorizontalOrganizationChart"/>
    <dgm:cxn modelId="{776C7A01-7703-404C-BE86-C8BE8A075CF4}" srcId="{74F4E05A-6A79-4B17-90C1-F6F7A582CB82}" destId="{F82312A6-45FD-4A96-A78C-F5FB49C65DDB}" srcOrd="1" destOrd="0" parTransId="{CC8D8C52-D80D-4DDF-990C-970D21A2C2E8}" sibTransId="{9E1B9DCB-B7F1-4176-AAC8-CEC98EE1F3D0}"/>
    <dgm:cxn modelId="{6D9E8E02-E85A-4ACD-B145-F9CEC3A758B1}" srcId="{CD22033A-DB7A-461A-951E-57C2DD927397}" destId="{85CB504E-600C-4492-883B-DBA36C47D681}" srcOrd="0" destOrd="0" parTransId="{646BD0A6-20ED-420E-AEBB-E7C9B0AA4E31}" sibTransId="{8701D2C8-A749-4EA5-B383-3CAA900CD6A9}"/>
    <dgm:cxn modelId="{63FD412E-27C0-43F0-A267-EA3E89EFBABF}" srcId="{F7CF00B2-30FA-41D6-8FCD-2F2085F18A8A}" destId="{EBBD77A5-DDF1-4D04-873C-C22135A43AD3}" srcOrd="4" destOrd="0" parTransId="{595BAD54-B915-47F9-B840-009EECDC4FD4}" sibTransId="{AF840875-72EA-4361-8F58-F4A2A8B2DEF3}"/>
    <dgm:cxn modelId="{930CFACF-6C22-45E3-8D26-657D66FF0A8C}" type="presOf" srcId="{BF8052D3-3C34-4AEA-8A21-A2CB0BE8BB2E}" destId="{9D307A3E-B83F-400E-A203-635FE51EFB2A}" srcOrd="0" destOrd="0" presId="urn:microsoft.com/office/officeart/2009/3/layout/HorizontalOrganizationChart"/>
    <dgm:cxn modelId="{0EBEACF5-0342-424C-A68A-03543A6CC125}" type="presOf" srcId="{85CB504E-600C-4492-883B-DBA36C47D681}" destId="{33D845A3-2519-458F-8728-0AAD2CF6C6B1}" srcOrd="1" destOrd="0" presId="urn:microsoft.com/office/officeart/2009/3/layout/HorizontalOrganizationChart"/>
    <dgm:cxn modelId="{76796FD5-940B-4253-961E-123555F33D81}" type="presOf" srcId="{C8388CF1-DDF3-4752-A4C7-37AACA3636F6}" destId="{56095ECD-AB19-46DE-9170-11BA4D47644A}" srcOrd="0" destOrd="0" presId="urn:microsoft.com/office/officeart/2009/3/layout/HorizontalOrganizationChart"/>
    <dgm:cxn modelId="{6F05C690-C832-4BEC-98F8-7F721D86076D}" srcId="{F7CF00B2-30FA-41D6-8FCD-2F2085F18A8A}" destId="{74F4E05A-6A79-4B17-90C1-F6F7A582CB82}" srcOrd="3" destOrd="0" parTransId="{BF8052D3-3C34-4AEA-8A21-A2CB0BE8BB2E}" sibTransId="{BBA7C682-0575-40E9-A2ED-D42EB1AD2025}"/>
    <dgm:cxn modelId="{F85C7EAC-6D1C-4F08-9B16-25C5D63738F4}" type="presOf" srcId="{3014D0EF-4A82-482B-83E0-0284A6F6FA40}" destId="{42FEC56D-6BEF-45C3-B20B-8E77CEED34FB}" srcOrd="1" destOrd="0" presId="urn:microsoft.com/office/officeart/2009/3/layout/HorizontalOrganizationChart"/>
    <dgm:cxn modelId="{E715A802-5B43-4F9B-91C7-DA5B81536699}" type="presOf" srcId="{74F4E05A-6A79-4B17-90C1-F6F7A582CB82}" destId="{E82218B9-D7F9-4894-ADDC-263B5DDBFDEC}" srcOrd="1" destOrd="0" presId="urn:microsoft.com/office/officeart/2009/3/layout/HorizontalOrganizationChart"/>
    <dgm:cxn modelId="{EFFFAEB6-D619-4601-84BB-B6466B2955C2}" type="presOf" srcId="{410138C8-E554-4353-86DD-B53C29B9D6C8}" destId="{4E67F190-054A-4BC0-8EC4-BECFCF1A31C2}" srcOrd="0" destOrd="0" presId="urn:microsoft.com/office/officeart/2009/3/layout/HorizontalOrganizationChart"/>
    <dgm:cxn modelId="{8F6B2E63-2E4C-4FD4-B2BE-45B01B7E6D16}" type="presOf" srcId="{646BD0A6-20ED-420E-AEBB-E7C9B0AA4E31}" destId="{55103907-1569-49CC-8686-D5FE9C2E298B}" srcOrd="0" destOrd="0" presId="urn:microsoft.com/office/officeart/2009/3/layout/HorizontalOrganizationChart"/>
    <dgm:cxn modelId="{47968EB0-4F92-4228-8D8E-29455FE432F1}" type="presOf" srcId="{8DA46898-F058-4A82-911D-B2B4BAB9CCBF}" destId="{44B03362-ACF8-45BB-8887-D703B8733C16}" srcOrd="0" destOrd="0" presId="urn:microsoft.com/office/officeart/2009/3/layout/HorizontalOrganizationChart"/>
    <dgm:cxn modelId="{058FFF82-6075-4872-BFF9-E8834E11ED93}" type="presOf" srcId="{009F2B8C-4719-491E-9794-4FFFC3CA3F8C}" destId="{2C482D8B-D1FA-46BE-9068-F9CF2B735D5A}" srcOrd="1" destOrd="0" presId="urn:microsoft.com/office/officeart/2009/3/layout/HorizontalOrganizationChart"/>
    <dgm:cxn modelId="{7209FBC6-DC1B-413F-B1F2-3A256CCD810B}" type="presOf" srcId="{CD22033A-DB7A-461A-951E-57C2DD927397}" destId="{6766A5BA-6494-41AC-ACC0-1583740D2FF8}" srcOrd="1" destOrd="0" presId="urn:microsoft.com/office/officeart/2009/3/layout/HorizontalOrganizationChart"/>
    <dgm:cxn modelId="{DC32D5D4-2E20-4061-8E2C-C5C9FB8D9D0F}" type="presOf" srcId="{8DA46898-F058-4A82-911D-B2B4BAB9CCBF}" destId="{10E9B762-BCCA-45C8-8294-4289C2A217F5}" srcOrd="1" destOrd="0" presId="urn:microsoft.com/office/officeart/2009/3/layout/HorizontalOrganizationChart"/>
    <dgm:cxn modelId="{1E3E08B0-9CD0-4553-AEC6-50289C4F7FCB}" srcId="{CD22033A-DB7A-461A-951E-57C2DD927397}" destId="{D0B92400-1E70-4CDE-98ED-64575A768A9C}" srcOrd="1" destOrd="0" parTransId="{3CFB6465-5335-4961-BF7C-F61664D4599C}" sibTransId="{AF01ADB5-CB9B-421E-85B6-866906212DE9}"/>
    <dgm:cxn modelId="{26D41EF0-C3EC-430A-BB73-1CC5305C4B23}" type="presOf" srcId="{3307301A-DC79-4AF0-9D4F-B468717089B9}" destId="{484B9374-9C11-4493-B7BA-C48506021C47}" srcOrd="0" destOrd="0" presId="urn:microsoft.com/office/officeart/2009/3/layout/HorizontalOrganizationChart"/>
    <dgm:cxn modelId="{75EDFA50-A549-4C63-A899-51B890AACEBB}" type="presOf" srcId="{98689B84-28CF-4810-A44B-527EACF1E2F6}" destId="{33F7F6CE-BA2C-4D34-AC0E-C6E862E1F7F5}" srcOrd="1" destOrd="0" presId="urn:microsoft.com/office/officeart/2009/3/layout/HorizontalOrganizationChart"/>
    <dgm:cxn modelId="{C1983DCD-373D-491F-AA86-71AE2A319B58}" type="presOf" srcId="{3307301A-DC79-4AF0-9D4F-B468717089B9}" destId="{637212EA-9CD9-4F53-A8D4-5C384B9F1AAB}" srcOrd="1" destOrd="0" presId="urn:microsoft.com/office/officeart/2009/3/layout/HorizontalOrganizationChart"/>
    <dgm:cxn modelId="{65761C8C-805D-4E0F-B6B7-B438A5828DA2}" type="presOf" srcId="{98689B84-28CF-4810-A44B-527EACF1E2F6}" destId="{002ECC83-EC90-4AFC-87C7-572F5803ABC8}" srcOrd="0" destOrd="0" presId="urn:microsoft.com/office/officeart/2009/3/layout/HorizontalOrganizationChart"/>
    <dgm:cxn modelId="{AF8F3F6A-8361-4086-9D3D-765B38E56E7D}" type="presOf" srcId="{EBBD77A5-DDF1-4D04-873C-C22135A43AD3}" destId="{7B62C861-E7FF-4E8B-AD16-1B824AF705F3}" srcOrd="1" destOrd="0" presId="urn:microsoft.com/office/officeart/2009/3/layout/HorizontalOrganizationChart"/>
    <dgm:cxn modelId="{56DF359F-DCF2-4FB8-8DB2-F7A16CD88773}" type="presOf" srcId="{FF41CEF6-DB25-44BB-B3F8-40526DECD0AB}" destId="{C49A91BE-ADFA-40D1-B8BB-A5B68C0697DB}" srcOrd="0" destOrd="0" presId="urn:microsoft.com/office/officeart/2009/3/layout/HorizontalOrganizationChart"/>
    <dgm:cxn modelId="{7F1665CB-7517-4738-950C-9489677989FE}" type="presOf" srcId="{5E13184D-7C86-422B-A6A8-8BDDA2F4F2F3}" destId="{6A42BE25-7274-4530-BE87-DA6CB5A12A02}" srcOrd="1" destOrd="0" presId="urn:microsoft.com/office/officeart/2009/3/layout/HorizontalOrganizationChart"/>
    <dgm:cxn modelId="{E2D877D9-CE02-432C-9901-AA8E487F4E86}" type="presOf" srcId="{8D7F331C-2E69-4199-A9E8-ECA4AD07E9CB}" destId="{EF6C12E4-1973-4D1B-BAD9-D654A0CA3619}" srcOrd="1" destOrd="0" presId="urn:microsoft.com/office/officeart/2009/3/layout/HorizontalOrganizationChart"/>
    <dgm:cxn modelId="{F39B89C2-3B0F-4FED-82E0-8937763FFDC2}" type="presOf" srcId="{5E13184D-7C86-422B-A6A8-8BDDA2F4F2F3}" destId="{24D09FAC-A0A6-47B4-A8BA-1B88A4F12C75}" srcOrd="0" destOrd="0" presId="urn:microsoft.com/office/officeart/2009/3/layout/HorizontalOrganizationChart"/>
    <dgm:cxn modelId="{F9267D04-7D04-4588-AFBF-757160AF6413}" type="presOf" srcId="{F7CF00B2-30FA-41D6-8FCD-2F2085F18A8A}" destId="{10FE1676-977A-4E35-9AA2-BC12EAEB9122}" srcOrd="0" destOrd="0" presId="urn:microsoft.com/office/officeart/2009/3/layout/HorizontalOrganizationChart"/>
    <dgm:cxn modelId="{2DC64010-26B4-416F-B907-EEDEE5DBFF4E}" type="presOf" srcId="{593B3BBF-78DB-4492-895F-BF2F817725AA}" destId="{52B6FC77-ABFC-47A9-83AF-27B0C01A165A}" srcOrd="0" destOrd="0" presId="urn:microsoft.com/office/officeart/2009/3/layout/HorizontalOrganizationChart"/>
    <dgm:cxn modelId="{6D5AC1AB-48A6-4B0A-97AE-E8409E02D956}" srcId="{8DCBA3E6-64C9-4C20-9899-32C43A069C5D}" destId="{981B795F-453B-42FB-9F8F-D05DA45363B8}" srcOrd="0" destOrd="0" parTransId="{FF41CEF6-DB25-44BB-B3F8-40526DECD0AB}" sibTransId="{15B0DCD5-2E02-4BF2-BE67-B1E02C853525}"/>
    <dgm:cxn modelId="{1C3E4F65-BE26-4A81-AA6E-B74DD0AB9613}" type="presOf" srcId="{EBBD77A5-DDF1-4D04-873C-C22135A43AD3}" destId="{8CD76DE1-CA9C-4B77-8F35-EEAE73299419}" srcOrd="0" destOrd="0" presId="urn:microsoft.com/office/officeart/2009/3/layout/HorizontalOrganizationChart"/>
    <dgm:cxn modelId="{B862D2D1-0A24-4BB6-B958-B222A4ACD406}" type="presOf" srcId="{85CB504E-600C-4492-883B-DBA36C47D681}" destId="{2FEDE243-D173-41C0-ACD8-769B94FA17CA}" srcOrd="0" destOrd="0" presId="urn:microsoft.com/office/officeart/2009/3/layout/HorizontalOrganizationChart"/>
    <dgm:cxn modelId="{103039F3-A691-4D8C-8AC0-0D319EB6F894}" srcId="{8DCBA3E6-64C9-4C20-9899-32C43A069C5D}" destId="{98689B84-28CF-4810-A44B-527EACF1E2F6}" srcOrd="2" destOrd="0" parTransId="{029143A3-CEA0-4F57-8B89-581BF643C982}" sibTransId="{15C3AA0D-0A14-4A5C-98E0-F88DD74E2C9C}"/>
    <dgm:cxn modelId="{6E2E97CB-9343-4B59-8CBF-8E6C8645C474}" type="presOf" srcId="{CD22033A-DB7A-461A-951E-57C2DD927397}" destId="{6CEDF473-C856-4174-A525-0378745104C6}" srcOrd="0" destOrd="0" presId="urn:microsoft.com/office/officeart/2009/3/layout/HorizontalOrganizationChart"/>
    <dgm:cxn modelId="{DD5971C2-CAB5-4230-ABEF-33A82E1BEACE}" type="presOf" srcId="{50C25025-2A27-40D2-AD03-9CC53F5BED07}" destId="{A702C190-9EB1-486C-9E65-A8186C4AFD1A}" srcOrd="0" destOrd="0" presId="urn:microsoft.com/office/officeart/2009/3/layout/HorizontalOrganizationChart"/>
    <dgm:cxn modelId="{A772190F-AF82-4596-B6A8-260D99F47F35}" type="presOf" srcId="{D0B92400-1E70-4CDE-98ED-64575A768A9C}" destId="{A535EF08-B34B-41A3-9BA9-92541FA8B6E7}" srcOrd="1" destOrd="0" presId="urn:microsoft.com/office/officeart/2009/3/layout/HorizontalOrganizationChart"/>
    <dgm:cxn modelId="{A248A7B8-17F7-4ABB-A5F4-0F1AF6A0E1EA}" type="presOf" srcId="{3CFB6465-5335-4961-BF7C-F61664D4599C}" destId="{A8480214-45F5-48EC-940E-E9A7141D4B56}" srcOrd="0" destOrd="0" presId="urn:microsoft.com/office/officeart/2009/3/layout/HorizontalOrganizationChart"/>
    <dgm:cxn modelId="{D547E7CE-905E-423D-92E9-7B96D1F792BF}" type="presOf" srcId="{742CE7D0-B8AB-49F8-930A-6B173D8247EA}" destId="{E4081C1E-1B93-42BD-A984-6BDCC4AA3276}" srcOrd="0" destOrd="0" presId="urn:microsoft.com/office/officeart/2009/3/layout/HorizontalOrganizationChart"/>
    <dgm:cxn modelId="{9C9629FA-F364-4F40-8238-9CC4928A522B}" srcId="{8DCBA3E6-64C9-4C20-9899-32C43A069C5D}" destId="{5E13184D-7C86-422B-A6A8-8BDDA2F4F2F3}" srcOrd="1" destOrd="0" parTransId="{024C9051-F736-45C0-A6CB-ACE9697E7E83}" sibTransId="{36422D00-1A41-4585-9B5C-96E1CFA47885}"/>
    <dgm:cxn modelId="{B09089C0-3334-4728-BF7A-BAF7E61EAE44}" srcId="{F7CF00B2-30FA-41D6-8FCD-2F2085F18A8A}" destId="{CD22033A-DB7A-461A-951E-57C2DD927397}" srcOrd="2" destOrd="0" parTransId="{3E2B6FE8-F74A-4022-A969-F80A4A8A9BFE}" sibTransId="{C17CD3CC-04BF-4FAB-85C7-CCC8554FA320}"/>
    <dgm:cxn modelId="{BB30111E-2B9D-4933-8A90-16BC42EAEAE9}" type="presOf" srcId="{8DCBA3E6-64C9-4C20-9899-32C43A069C5D}" destId="{AAAA4DC0-B846-4A5F-A94A-1DEA984A161F}" srcOrd="1" destOrd="0" presId="urn:microsoft.com/office/officeart/2009/3/layout/HorizontalOrganizationChart"/>
    <dgm:cxn modelId="{2B22E3EB-1124-4A84-BC23-CAE6319CDA39}" type="presOf" srcId="{3014D0EF-4A82-482B-83E0-0284A6F6FA40}" destId="{75C9169E-5953-41DA-863B-E84AAE012590}" srcOrd="0" destOrd="0" presId="urn:microsoft.com/office/officeart/2009/3/layout/HorizontalOrganizationChart"/>
    <dgm:cxn modelId="{4A8A865D-49CC-4CAF-A41B-5D9967059DEE}" type="presOf" srcId="{8D7F331C-2E69-4199-A9E8-ECA4AD07E9CB}" destId="{41527828-2C4B-463D-8B95-B52A4369F5C3}" srcOrd="0" destOrd="0" presId="urn:microsoft.com/office/officeart/2009/3/layout/HorizontalOrganizationChart"/>
    <dgm:cxn modelId="{A55E29BC-1248-4040-857E-5B0CB3190D1B}" type="presOf" srcId="{3E2B6FE8-F74A-4022-A969-F80A4A8A9BFE}" destId="{1ECE0F5E-0015-4DEC-9884-83258585A641}" srcOrd="0" destOrd="0" presId="urn:microsoft.com/office/officeart/2009/3/layout/HorizontalOrganizationChart"/>
    <dgm:cxn modelId="{3ACAA374-0A0C-4B9A-9153-71386ACDE306}" type="presOf" srcId="{CC8D8C52-D80D-4DDF-990C-970D21A2C2E8}" destId="{ED8ECC75-0D19-4478-911F-8F0557A001F9}" srcOrd="0" destOrd="0" presId="urn:microsoft.com/office/officeart/2009/3/layout/HorizontalOrganizationChart"/>
    <dgm:cxn modelId="{56AF4DD9-601C-49E6-A809-543EB57EB201}" type="presOf" srcId="{C147BBF5-8AA1-4698-B1DA-B1F1576DAE39}" destId="{D42ABE51-8114-43A8-9818-866BEA64B5C1}" srcOrd="0" destOrd="0" presId="urn:microsoft.com/office/officeart/2009/3/layout/HorizontalOrganizationChart"/>
    <dgm:cxn modelId="{5E13C3CC-51CE-4C27-9848-729B93C603EF}" type="presParOf" srcId="{8A4D9FA3-9D90-4CCC-9628-55C82D248896}" destId="{81903252-13B7-45F1-B7E4-2D0BB656A91E}" srcOrd="0" destOrd="0" presId="urn:microsoft.com/office/officeart/2009/3/layout/HorizontalOrganizationChart"/>
    <dgm:cxn modelId="{45B18D23-CBDD-4A95-BAC1-15F2409888BE}" type="presParOf" srcId="{81903252-13B7-45F1-B7E4-2D0BB656A91E}" destId="{9DD7E520-4878-4D6A-8B7B-D953E8D6CE11}" srcOrd="0" destOrd="0" presId="urn:microsoft.com/office/officeart/2009/3/layout/HorizontalOrganizationChart"/>
    <dgm:cxn modelId="{96B55F16-D016-4C88-A128-9C7142C0592B}" type="presParOf" srcId="{9DD7E520-4878-4D6A-8B7B-D953E8D6CE11}" destId="{10FE1676-977A-4E35-9AA2-BC12EAEB9122}" srcOrd="0" destOrd="0" presId="urn:microsoft.com/office/officeart/2009/3/layout/HorizontalOrganizationChart"/>
    <dgm:cxn modelId="{E7AEC1E1-38C5-46B2-A3E7-CC2E4ECE8EEF}" type="presParOf" srcId="{9DD7E520-4878-4D6A-8B7B-D953E8D6CE11}" destId="{DFDC1B7E-DBA2-448B-BED4-C46160928226}" srcOrd="1" destOrd="0" presId="urn:microsoft.com/office/officeart/2009/3/layout/HorizontalOrganizationChart"/>
    <dgm:cxn modelId="{DFC633E4-FF23-477C-9BC1-53A60DC55B9C}" type="presParOf" srcId="{81903252-13B7-45F1-B7E4-2D0BB656A91E}" destId="{D8352AD6-2AF7-4C2C-BEDD-C74008017F3D}" srcOrd="1" destOrd="0" presId="urn:microsoft.com/office/officeart/2009/3/layout/HorizontalOrganizationChart"/>
    <dgm:cxn modelId="{1DD8694E-E044-4F3D-87FF-4E379B6617B9}" type="presParOf" srcId="{D8352AD6-2AF7-4C2C-BEDD-C74008017F3D}" destId="{DDA3ACC9-854A-4200-877C-1696D252B2FB}" srcOrd="0" destOrd="0" presId="urn:microsoft.com/office/officeart/2009/3/layout/HorizontalOrganizationChart"/>
    <dgm:cxn modelId="{8346FFBF-9418-48E0-88C5-0FAD36FEA6B5}" type="presParOf" srcId="{D8352AD6-2AF7-4C2C-BEDD-C74008017F3D}" destId="{91683834-75D7-43D6-ADB4-10A56B8A1FBD}" srcOrd="1" destOrd="0" presId="urn:microsoft.com/office/officeart/2009/3/layout/HorizontalOrganizationChart"/>
    <dgm:cxn modelId="{A0DCBFD5-CC8C-41B9-8C1B-41B3DB0ED5D9}" type="presParOf" srcId="{91683834-75D7-43D6-ADB4-10A56B8A1FBD}" destId="{F7ED35F6-BC25-4D97-ACA1-BEB48BBB1796}" srcOrd="0" destOrd="0" presId="urn:microsoft.com/office/officeart/2009/3/layout/HorizontalOrganizationChart"/>
    <dgm:cxn modelId="{09B3CC84-3073-48E2-B254-C3D5941F04F9}" type="presParOf" srcId="{F7ED35F6-BC25-4D97-ACA1-BEB48BBB1796}" destId="{44B03362-ACF8-45BB-8887-D703B8733C16}" srcOrd="0" destOrd="0" presId="urn:microsoft.com/office/officeart/2009/3/layout/HorizontalOrganizationChart"/>
    <dgm:cxn modelId="{28EAA7D8-54E0-40A5-A6FF-ADA0CA0A85E3}" type="presParOf" srcId="{F7ED35F6-BC25-4D97-ACA1-BEB48BBB1796}" destId="{10E9B762-BCCA-45C8-8294-4289C2A217F5}" srcOrd="1" destOrd="0" presId="urn:microsoft.com/office/officeart/2009/3/layout/HorizontalOrganizationChart"/>
    <dgm:cxn modelId="{ABCDDF28-EFA1-41F6-BBF0-2AB30B239DA8}" type="presParOf" srcId="{91683834-75D7-43D6-ADB4-10A56B8A1FBD}" destId="{5D97725F-8171-49A0-8440-DD351B4224FF}" srcOrd="1" destOrd="0" presId="urn:microsoft.com/office/officeart/2009/3/layout/HorizontalOrganizationChart"/>
    <dgm:cxn modelId="{DFE3BC4D-751D-45AC-A611-11E2D95DEAB6}" type="presParOf" srcId="{91683834-75D7-43D6-ADB4-10A56B8A1FBD}" destId="{9FD4C6D3-FF0F-4A3F-B5A9-E2B20BF7B12D}" srcOrd="2" destOrd="0" presId="urn:microsoft.com/office/officeart/2009/3/layout/HorizontalOrganizationChart"/>
    <dgm:cxn modelId="{2F1E2FE5-F564-4D0B-AC39-0F1506B4CB63}" type="presParOf" srcId="{D8352AD6-2AF7-4C2C-BEDD-C74008017F3D}" destId="{5F63C7A3-9852-40B8-B152-5124308CC8D8}" srcOrd="2" destOrd="0" presId="urn:microsoft.com/office/officeart/2009/3/layout/HorizontalOrganizationChart"/>
    <dgm:cxn modelId="{A3814A2A-AE4D-41F0-8CAF-7A2CD44BCA40}" type="presParOf" srcId="{D8352AD6-2AF7-4C2C-BEDD-C74008017F3D}" destId="{4947357B-157A-4841-B530-3E492A4F46F2}" srcOrd="3" destOrd="0" presId="urn:microsoft.com/office/officeart/2009/3/layout/HorizontalOrganizationChart"/>
    <dgm:cxn modelId="{3283E0DB-9EAB-4585-82A8-95411173E8A0}" type="presParOf" srcId="{4947357B-157A-4841-B530-3E492A4F46F2}" destId="{AE84749F-6D4C-47F9-8CAB-DCA066958572}" srcOrd="0" destOrd="0" presId="urn:microsoft.com/office/officeart/2009/3/layout/HorizontalOrganizationChart"/>
    <dgm:cxn modelId="{3971AEA9-783E-4BCD-9562-6411C7E7B423}" type="presParOf" srcId="{AE84749F-6D4C-47F9-8CAB-DCA066958572}" destId="{484B9374-9C11-4493-B7BA-C48506021C47}" srcOrd="0" destOrd="0" presId="urn:microsoft.com/office/officeart/2009/3/layout/HorizontalOrganizationChart"/>
    <dgm:cxn modelId="{F51012D3-F64F-44BD-90E5-35C2FA595608}" type="presParOf" srcId="{AE84749F-6D4C-47F9-8CAB-DCA066958572}" destId="{637212EA-9CD9-4F53-A8D4-5C384B9F1AAB}" srcOrd="1" destOrd="0" presId="urn:microsoft.com/office/officeart/2009/3/layout/HorizontalOrganizationChart"/>
    <dgm:cxn modelId="{008A976A-E5F0-4D64-A05F-545C25216816}" type="presParOf" srcId="{4947357B-157A-4841-B530-3E492A4F46F2}" destId="{36AED230-4311-410E-8A45-235B01F313FA}" srcOrd="1" destOrd="0" presId="urn:microsoft.com/office/officeart/2009/3/layout/HorizontalOrganizationChart"/>
    <dgm:cxn modelId="{57FFD373-10B5-43FC-A6BD-F4FFEDE3B8B4}" type="presParOf" srcId="{4947357B-157A-4841-B530-3E492A4F46F2}" destId="{96472635-C423-478C-AFB3-FD549E6CD4A4}" srcOrd="2" destOrd="0" presId="urn:microsoft.com/office/officeart/2009/3/layout/HorizontalOrganizationChart"/>
    <dgm:cxn modelId="{AF05BA26-8B25-49F7-8401-309F94F0C483}" type="presParOf" srcId="{D8352AD6-2AF7-4C2C-BEDD-C74008017F3D}" destId="{1ECE0F5E-0015-4DEC-9884-83258585A641}" srcOrd="4" destOrd="0" presId="urn:microsoft.com/office/officeart/2009/3/layout/HorizontalOrganizationChart"/>
    <dgm:cxn modelId="{FF8307C4-2B9F-43D2-8AA7-14D93C310653}" type="presParOf" srcId="{D8352AD6-2AF7-4C2C-BEDD-C74008017F3D}" destId="{51572A24-15E8-40EB-B23E-B82072D4976A}" srcOrd="5" destOrd="0" presId="urn:microsoft.com/office/officeart/2009/3/layout/HorizontalOrganizationChart"/>
    <dgm:cxn modelId="{41C0C13C-91DB-4F9F-BFEC-39188315A6C6}" type="presParOf" srcId="{51572A24-15E8-40EB-B23E-B82072D4976A}" destId="{DB67D8F5-A586-43A9-B8F5-7DAC7D54039A}" srcOrd="0" destOrd="0" presId="urn:microsoft.com/office/officeart/2009/3/layout/HorizontalOrganizationChart"/>
    <dgm:cxn modelId="{C0AAABDC-08F9-4F9E-92EB-44A59417489B}" type="presParOf" srcId="{DB67D8F5-A586-43A9-B8F5-7DAC7D54039A}" destId="{6CEDF473-C856-4174-A525-0378745104C6}" srcOrd="0" destOrd="0" presId="urn:microsoft.com/office/officeart/2009/3/layout/HorizontalOrganizationChart"/>
    <dgm:cxn modelId="{29EE012C-ED51-4258-89B8-3CE07461336C}" type="presParOf" srcId="{DB67D8F5-A586-43A9-B8F5-7DAC7D54039A}" destId="{6766A5BA-6494-41AC-ACC0-1583740D2FF8}" srcOrd="1" destOrd="0" presId="urn:microsoft.com/office/officeart/2009/3/layout/HorizontalOrganizationChart"/>
    <dgm:cxn modelId="{2630AC87-AA38-4527-BB35-01B6A7CD5103}" type="presParOf" srcId="{51572A24-15E8-40EB-B23E-B82072D4976A}" destId="{D57B70CA-53D2-425F-9048-AEEC539F5202}" srcOrd="1" destOrd="0" presId="urn:microsoft.com/office/officeart/2009/3/layout/HorizontalOrganizationChart"/>
    <dgm:cxn modelId="{CD9AACBD-BAB4-4611-B705-8DF679950917}" type="presParOf" srcId="{D57B70CA-53D2-425F-9048-AEEC539F5202}" destId="{55103907-1569-49CC-8686-D5FE9C2E298B}" srcOrd="0" destOrd="0" presId="urn:microsoft.com/office/officeart/2009/3/layout/HorizontalOrganizationChart"/>
    <dgm:cxn modelId="{94F1EF5F-146C-4361-9C7E-E1345D8F38DA}" type="presParOf" srcId="{D57B70CA-53D2-425F-9048-AEEC539F5202}" destId="{34AEF1E1-6196-4A49-9D6F-9F0551262BD5}" srcOrd="1" destOrd="0" presId="urn:microsoft.com/office/officeart/2009/3/layout/HorizontalOrganizationChart"/>
    <dgm:cxn modelId="{FCED610B-EF0D-44AD-9A6A-B5B612B8A7AA}" type="presParOf" srcId="{34AEF1E1-6196-4A49-9D6F-9F0551262BD5}" destId="{089214A5-B6B9-462F-8E4E-9FC2799FD0C8}" srcOrd="0" destOrd="0" presId="urn:microsoft.com/office/officeart/2009/3/layout/HorizontalOrganizationChart"/>
    <dgm:cxn modelId="{AE5D50B5-447C-45B3-A088-BFE1FFCF4FC1}" type="presParOf" srcId="{089214A5-B6B9-462F-8E4E-9FC2799FD0C8}" destId="{2FEDE243-D173-41C0-ACD8-769B94FA17CA}" srcOrd="0" destOrd="0" presId="urn:microsoft.com/office/officeart/2009/3/layout/HorizontalOrganizationChart"/>
    <dgm:cxn modelId="{0347A765-44ED-4ABF-921E-455E67D75D12}" type="presParOf" srcId="{089214A5-B6B9-462F-8E4E-9FC2799FD0C8}" destId="{33D845A3-2519-458F-8728-0AAD2CF6C6B1}" srcOrd="1" destOrd="0" presId="urn:microsoft.com/office/officeart/2009/3/layout/HorizontalOrganizationChart"/>
    <dgm:cxn modelId="{7676D37A-763E-457D-95D5-3971AF059F8D}" type="presParOf" srcId="{34AEF1E1-6196-4A49-9D6F-9F0551262BD5}" destId="{B224C2EC-9D96-44D0-AC2D-F6F37664150E}" srcOrd="1" destOrd="0" presId="urn:microsoft.com/office/officeart/2009/3/layout/HorizontalOrganizationChart"/>
    <dgm:cxn modelId="{DB97A8C9-CEFD-4ED2-A8B0-0C504647C5E2}" type="presParOf" srcId="{34AEF1E1-6196-4A49-9D6F-9F0551262BD5}" destId="{E8E07B53-996C-4C14-ACE9-979EE0A61A9D}" srcOrd="2" destOrd="0" presId="urn:microsoft.com/office/officeart/2009/3/layout/HorizontalOrganizationChart"/>
    <dgm:cxn modelId="{8B93422E-3226-4C12-83A8-5F4F67CB09D6}" type="presParOf" srcId="{D57B70CA-53D2-425F-9048-AEEC539F5202}" destId="{A8480214-45F5-48EC-940E-E9A7141D4B56}" srcOrd="2" destOrd="0" presId="urn:microsoft.com/office/officeart/2009/3/layout/HorizontalOrganizationChart"/>
    <dgm:cxn modelId="{96F6750D-68F8-403B-A1FC-04AEF0B72A24}" type="presParOf" srcId="{D57B70CA-53D2-425F-9048-AEEC539F5202}" destId="{38561C6B-3943-48F9-B516-CCEB15DCDB40}" srcOrd="3" destOrd="0" presId="urn:microsoft.com/office/officeart/2009/3/layout/HorizontalOrganizationChart"/>
    <dgm:cxn modelId="{3283DD7E-9962-4D0D-A0ED-E8A07B94652C}" type="presParOf" srcId="{38561C6B-3943-48F9-B516-CCEB15DCDB40}" destId="{E42B99C1-4000-4EC9-A4E3-00C44ECC8A30}" srcOrd="0" destOrd="0" presId="urn:microsoft.com/office/officeart/2009/3/layout/HorizontalOrganizationChart"/>
    <dgm:cxn modelId="{6101B7B1-7AE8-43AC-83F2-4E435BB44A86}" type="presParOf" srcId="{E42B99C1-4000-4EC9-A4E3-00C44ECC8A30}" destId="{9CB206D8-E058-4E79-B3FA-06025D971703}" srcOrd="0" destOrd="0" presId="urn:microsoft.com/office/officeart/2009/3/layout/HorizontalOrganizationChart"/>
    <dgm:cxn modelId="{C44232FD-E51E-45C4-B156-4A3E86D103AD}" type="presParOf" srcId="{E42B99C1-4000-4EC9-A4E3-00C44ECC8A30}" destId="{A535EF08-B34B-41A3-9BA9-92541FA8B6E7}" srcOrd="1" destOrd="0" presId="urn:microsoft.com/office/officeart/2009/3/layout/HorizontalOrganizationChart"/>
    <dgm:cxn modelId="{6E4DAA65-8444-4BB7-B290-3BAEB344F2B7}" type="presParOf" srcId="{38561C6B-3943-48F9-B516-CCEB15DCDB40}" destId="{FF6C4117-F49C-459F-9D2A-0B82D7156BDD}" srcOrd="1" destOrd="0" presId="urn:microsoft.com/office/officeart/2009/3/layout/HorizontalOrganizationChart"/>
    <dgm:cxn modelId="{C66482A1-BB59-457D-B655-592A3CC88A85}" type="presParOf" srcId="{38561C6B-3943-48F9-B516-CCEB15DCDB40}" destId="{C3C2DA67-7DB7-4D84-B7FF-D868A3AFB776}" srcOrd="2" destOrd="0" presId="urn:microsoft.com/office/officeart/2009/3/layout/HorizontalOrganizationChart"/>
    <dgm:cxn modelId="{6C7AF375-A200-4BCA-93EF-4BA901445CD7}" type="presParOf" srcId="{D57B70CA-53D2-425F-9048-AEEC539F5202}" destId="{D42ABE51-8114-43A8-9818-866BEA64B5C1}" srcOrd="4" destOrd="0" presId="urn:microsoft.com/office/officeart/2009/3/layout/HorizontalOrganizationChart"/>
    <dgm:cxn modelId="{3E82316F-A3B4-4892-8593-4526763139DE}" type="presParOf" srcId="{D57B70CA-53D2-425F-9048-AEEC539F5202}" destId="{45DEF22C-9448-4DE8-8700-EF1D6702D1C9}" srcOrd="5" destOrd="0" presId="urn:microsoft.com/office/officeart/2009/3/layout/HorizontalOrganizationChart"/>
    <dgm:cxn modelId="{E7EB0B84-31B8-447B-A366-43DD743CC2E9}" type="presParOf" srcId="{45DEF22C-9448-4DE8-8700-EF1D6702D1C9}" destId="{5FCCD7A7-634D-4C92-A809-38A6F27A43FD}" srcOrd="0" destOrd="0" presId="urn:microsoft.com/office/officeart/2009/3/layout/HorizontalOrganizationChart"/>
    <dgm:cxn modelId="{F01C7B7D-ABE4-47CA-B5FC-F9FEB0BAE39C}" type="presParOf" srcId="{5FCCD7A7-634D-4C92-A809-38A6F27A43FD}" destId="{52B6FC77-ABFC-47A9-83AF-27B0C01A165A}" srcOrd="0" destOrd="0" presId="urn:microsoft.com/office/officeart/2009/3/layout/HorizontalOrganizationChart"/>
    <dgm:cxn modelId="{88CFDBA7-4F6A-4274-8A0E-4026D7501C16}" type="presParOf" srcId="{5FCCD7A7-634D-4C92-A809-38A6F27A43FD}" destId="{9B68B1D1-2BA3-4BBC-92B2-9427FE165E25}" srcOrd="1" destOrd="0" presId="urn:microsoft.com/office/officeart/2009/3/layout/HorizontalOrganizationChart"/>
    <dgm:cxn modelId="{BEC9AA44-A66D-4D16-BAF4-C1193EDFCA6B}" type="presParOf" srcId="{45DEF22C-9448-4DE8-8700-EF1D6702D1C9}" destId="{2AD69BF6-72EA-4DAA-8B16-1E535F0733DE}" srcOrd="1" destOrd="0" presId="urn:microsoft.com/office/officeart/2009/3/layout/HorizontalOrganizationChart"/>
    <dgm:cxn modelId="{68B7D845-9F89-4535-84A6-E4511DD750A7}" type="presParOf" srcId="{45DEF22C-9448-4DE8-8700-EF1D6702D1C9}" destId="{0CF07ACF-19F4-4EC3-BBC2-2864E4D241D7}" srcOrd="2" destOrd="0" presId="urn:microsoft.com/office/officeart/2009/3/layout/HorizontalOrganizationChart"/>
    <dgm:cxn modelId="{B6E38F82-4DE2-4697-9B20-D519621E0539}" type="presParOf" srcId="{51572A24-15E8-40EB-B23E-B82072D4976A}" destId="{B2B79748-1DB1-4085-898E-07D8B2F430D2}" srcOrd="2" destOrd="0" presId="urn:microsoft.com/office/officeart/2009/3/layout/HorizontalOrganizationChart"/>
    <dgm:cxn modelId="{7B08ED0C-5923-46FB-841C-4289B51CE5B3}" type="presParOf" srcId="{D8352AD6-2AF7-4C2C-BEDD-C74008017F3D}" destId="{9D307A3E-B83F-400E-A203-635FE51EFB2A}" srcOrd="6" destOrd="0" presId="urn:microsoft.com/office/officeart/2009/3/layout/HorizontalOrganizationChart"/>
    <dgm:cxn modelId="{08873901-B7F5-4E3B-975E-0DA6FCA64FCA}" type="presParOf" srcId="{D8352AD6-2AF7-4C2C-BEDD-C74008017F3D}" destId="{61BE1154-E213-4AC2-B91D-C85CD6FF3FA0}" srcOrd="7" destOrd="0" presId="urn:microsoft.com/office/officeart/2009/3/layout/HorizontalOrganizationChart"/>
    <dgm:cxn modelId="{E40EB120-B6F1-4481-B52B-2F050DF28AEE}" type="presParOf" srcId="{61BE1154-E213-4AC2-B91D-C85CD6FF3FA0}" destId="{03E4B0B3-E081-4E2A-A9CF-551C16D45EF9}" srcOrd="0" destOrd="0" presId="urn:microsoft.com/office/officeart/2009/3/layout/HorizontalOrganizationChart"/>
    <dgm:cxn modelId="{AEADABA2-4A9F-4BFA-9746-B1D07D3EB1ED}" type="presParOf" srcId="{03E4B0B3-E081-4E2A-A9CF-551C16D45EF9}" destId="{F1DEBE3B-4F93-4FB2-AF89-98705EADE664}" srcOrd="0" destOrd="0" presId="urn:microsoft.com/office/officeart/2009/3/layout/HorizontalOrganizationChart"/>
    <dgm:cxn modelId="{EAA9AF7F-6D50-47B1-88C5-E6214211E1A5}" type="presParOf" srcId="{03E4B0B3-E081-4E2A-A9CF-551C16D45EF9}" destId="{E82218B9-D7F9-4894-ADDC-263B5DDBFDEC}" srcOrd="1" destOrd="0" presId="urn:microsoft.com/office/officeart/2009/3/layout/HorizontalOrganizationChart"/>
    <dgm:cxn modelId="{3977697E-5285-4A3D-9A85-DAE509E5C214}" type="presParOf" srcId="{61BE1154-E213-4AC2-B91D-C85CD6FF3FA0}" destId="{CC8D9761-798D-4FC2-93E4-39D31FA24C83}" srcOrd="1" destOrd="0" presId="urn:microsoft.com/office/officeart/2009/3/layout/HorizontalOrganizationChart"/>
    <dgm:cxn modelId="{C83F45F6-7F4A-4650-AC38-51AB8FEF7444}" type="presParOf" srcId="{CC8D9761-798D-4FC2-93E4-39D31FA24C83}" destId="{56095ECD-AB19-46DE-9170-11BA4D47644A}" srcOrd="0" destOrd="0" presId="urn:microsoft.com/office/officeart/2009/3/layout/HorizontalOrganizationChart"/>
    <dgm:cxn modelId="{4052A2CD-039F-482A-9C70-63D936CAFBD9}" type="presParOf" srcId="{CC8D9761-798D-4FC2-93E4-39D31FA24C83}" destId="{DBCBA6F0-0887-457D-AA2E-BB5E841E3275}" srcOrd="1" destOrd="0" presId="urn:microsoft.com/office/officeart/2009/3/layout/HorizontalOrganizationChart"/>
    <dgm:cxn modelId="{EA714326-C8E8-4327-8A2B-92A16E60F9C4}" type="presParOf" srcId="{DBCBA6F0-0887-457D-AA2E-BB5E841E3275}" destId="{B5E1CCEA-D875-4892-BBDB-E9FB31DA7621}" srcOrd="0" destOrd="0" presId="urn:microsoft.com/office/officeart/2009/3/layout/HorizontalOrganizationChart"/>
    <dgm:cxn modelId="{1F93E6A9-8039-48A7-AD78-7BDA93850273}" type="presParOf" srcId="{B5E1CCEA-D875-4892-BBDB-E9FB31DA7621}" destId="{75C9169E-5953-41DA-863B-E84AAE012590}" srcOrd="0" destOrd="0" presId="urn:microsoft.com/office/officeart/2009/3/layout/HorizontalOrganizationChart"/>
    <dgm:cxn modelId="{AFB96641-C1FF-4FEE-9A0D-9A8FBC385144}" type="presParOf" srcId="{B5E1CCEA-D875-4892-BBDB-E9FB31DA7621}" destId="{42FEC56D-6BEF-45C3-B20B-8E77CEED34FB}" srcOrd="1" destOrd="0" presId="urn:microsoft.com/office/officeart/2009/3/layout/HorizontalOrganizationChart"/>
    <dgm:cxn modelId="{DFD423F7-2917-4DFE-BBF8-5A9D6D673881}" type="presParOf" srcId="{DBCBA6F0-0887-457D-AA2E-BB5E841E3275}" destId="{FB8BF7C5-ABCD-4C73-AE12-47F6133B49E6}" srcOrd="1" destOrd="0" presId="urn:microsoft.com/office/officeart/2009/3/layout/HorizontalOrganizationChart"/>
    <dgm:cxn modelId="{C429A7D3-E458-489D-A12B-53A909BC8732}" type="presParOf" srcId="{DBCBA6F0-0887-457D-AA2E-BB5E841E3275}" destId="{304A22F3-975C-4DE7-9082-029FF614BE3C}" srcOrd="2" destOrd="0" presId="urn:microsoft.com/office/officeart/2009/3/layout/HorizontalOrganizationChart"/>
    <dgm:cxn modelId="{2936E879-55C3-495C-AC27-E00D5BD91DE6}" type="presParOf" srcId="{CC8D9761-798D-4FC2-93E4-39D31FA24C83}" destId="{ED8ECC75-0D19-4478-911F-8F0557A001F9}" srcOrd="2" destOrd="0" presId="urn:microsoft.com/office/officeart/2009/3/layout/HorizontalOrganizationChart"/>
    <dgm:cxn modelId="{683015BE-E10E-4250-BBCD-355A46B46AB2}" type="presParOf" srcId="{CC8D9761-798D-4FC2-93E4-39D31FA24C83}" destId="{AF764C40-B61A-4DE0-AB50-A7CFABEA21C9}" srcOrd="3" destOrd="0" presId="urn:microsoft.com/office/officeart/2009/3/layout/HorizontalOrganizationChart"/>
    <dgm:cxn modelId="{068C1F59-1F9E-44B6-A635-77213DB642F2}" type="presParOf" srcId="{AF764C40-B61A-4DE0-AB50-A7CFABEA21C9}" destId="{84440B0B-7933-441D-9668-A64A8C707C65}" srcOrd="0" destOrd="0" presId="urn:microsoft.com/office/officeart/2009/3/layout/HorizontalOrganizationChart"/>
    <dgm:cxn modelId="{035E9AC5-8EA6-40D5-A11C-8023A81A70DE}" type="presParOf" srcId="{84440B0B-7933-441D-9668-A64A8C707C65}" destId="{B6167359-2B22-4AE6-95BB-7B2D66387545}" srcOrd="0" destOrd="0" presId="urn:microsoft.com/office/officeart/2009/3/layout/HorizontalOrganizationChart"/>
    <dgm:cxn modelId="{2E167E5A-AC0F-483C-B232-1487A9AD3EBD}" type="presParOf" srcId="{84440B0B-7933-441D-9668-A64A8C707C65}" destId="{21354432-C891-4FCF-AD4A-520C568AC4B8}" srcOrd="1" destOrd="0" presId="urn:microsoft.com/office/officeart/2009/3/layout/HorizontalOrganizationChart"/>
    <dgm:cxn modelId="{0C435101-DD31-4B27-975C-38D3BED21696}" type="presParOf" srcId="{AF764C40-B61A-4DE0-AB50-A7CFABEA21C9}" destId="{29860A82-703D-4341-ACB7-154A76B24029}" srcOrd="1" destOrd="0" presId="urn:microsoft.com/office/officeart/2009/3/layout/HorizontalOrganizationChart"/>
    <dgm:cxn modelId="{48F3C632-940A-4025-8D31-6C1317BC2C8E}" type="presParOf" srcId="{AF764C40-B61A-4DE0-AB50-A7CFABEA21C9}" destId="{23FF9EF7-5C05-4710-B9F3-FFC83B25FC87}" srcOrd="2" destOrd="0" presId="urn:microsoft.com/office/officeart/2009/3/layout/HorizontalOrganizationChart"/>
    <dgm:cxn modelId="{891785BC-028A-466A-944D-CB9FD376D7E8}" type="presParOf" srcId="{CC8D9761-798D-4FC2-93E4-39D31FA24C83}" destId="{A702C190-9EB1-486C-9E65-A8186C4AFD1A}" srcOrd="4" destOrd="0" presId="urn:microsoft.com/office/officeart/2009/3/layout/HorizontalOrganizationChart"/>
    <dgm:cxn modelId="{A77BB01D-C1E7-4056-A333-B5A8AE88A495}" type="presParOf" srcId="{CC8D9761-798D-4FC2-93E4-39D31FA24C83}" destId="{364C676B-B24A-4022-A8C0-CA3A0579A43D}" srcOrd="5" destOrd="0" presId="urn:microsoft.com/office/officeart/2009/3/layout/HorizontalOrganizationChart"/>
    <dgm:cxn modelId="{6FB18416-6BF5-454E-AD81-040625A644A2}" type="presParOf" srcId="{364C676B-B24A-4022-A8C0-CA3A0579A43D}" destId="{C28BF558-8187-4AE2-81E1-1A0C11CE5351}" srcOrd="0" destOrd="0" presId="urn:microsoft.com/office/officeart/2009/3/layout/HorizontalOrganizationChart"/>
    <dgm:cxn modelId="{5C3EFA4A-1F00-4A25-99C5-B30486BD386A}" type="presParOf" srcId="{C28BF558-8187-4AE2-81E1-1A0C11CE5351}" destId="{1A8AFA7F-90B8-4DE6-9E8A-76ED9D1B0421}" srcOrd="0" destOrd="0" presId="urn:microsoft.com/office/officeart/2009/3/layout/HorizontalOrganizationChart"/>
    <dgm:cxn modelId="{238EF1D6-4F6A-4B9E-BC36-0DE1642B0424}" type="presParOf" srcId="{C28BF558-8187-4AE2-81E1-1A0C11CE5351}" destId="{2C482D8B-D1FA-46BE-9068-F9CF2B735D5A}" srcOrd="1" destOrd="0" presId="urn:microsoft.com/office/officeart/2009/3/layout/HorizontalOrganizationChart"/>
    <dgm:cxn modelId="{1EE11791-0A33-4BF1-8A57-120F6662AD9E}" type="presParOf" srcId="{364C676B-B24A-4022-A8C0-CA3A0579A43D}" destId="{C9CE771B-9637-4AC3-9B1A-8E492A5DED63}" srcOrd="1" destOrd="0" presId="urn:microsoft.com/office/officeart/2009/3/layout/HorizontalOrganizationChart"/>
    <dgm:cxn modelId="{2EC245A9-1ADA-45B4-8290-EAEB18065E5A}" type="presParOf" srcId="{364C676B-B24A-4022-A8C0-CA3A0579A43D}" destId="{F66399D0-4C57-4CBC-B468-FE205DAD4247}" srcOrd="2" destOrd="0" presId="urn:microsoft.com/office/officeart/2009/3/layout/HorizontalOrganizationChart"/>
    <dgm:cxn modelId="{F640842A-DF0F-4561-9FC3-2D259B68DB60}" type="presParOf" srcId="{CC8D9761-798D-4FC2-93E4-39D31FA24C83}" destId="{E4081C1E-1B93-42BD-A984-6BDCC4AA3276}" srcOrd="6" destOrd="0" presId="urn:microsoft.com/office/officeart/2009/3/layout/HorizontalOrganizationChart"/>
    <dgm:cxn modelId="{39B20E17-F14A-47D2-8515-04455D96EB1F}" type="presParOf" srcId="{CC8D9761-798D-4FC2-93E4-39D31FA24C83}" destId="{20A72BB0-A7EE-4B1E-9C2F-A52FC1D3A6B1}" srcOrd="7" destOrd="0" presId="urn:microsoft.com/office/officeart/2009/3/layout/HorizontalOrganizationChart"/>
    <dgm:cxn modelId="{20CB657B-F7FB-4E13-BA68-46D16F797FEA}" type="presParOf" srcId="{20A72BB0-A7EE-4B1E-9C2F-A52FC1D3A6B1}" destId="{601398E6-6B53-4B16-BC1F-B8AD62785A5D}" srcOrd="0" destOrd="0" presId="urn:microsoft.com/office/officeart/2009/3/layout/HorizontalOrganizationChart"/>
    <dgm:cxn modelId="{07B8C229-F3D6-43B8-81E5-1CEA39E9A41D}" type="presParOf" srcId="{601398E6-6B53-4B16-BC1F-B8AD62785A5D}" destId="{41527828-2C4B-463D-8B95-B52A4369F5C3}" srcOrd="0" destOrd="0" presId="urn:microsoft.com/office/officeart/2009/3/layout/HorizontalOrganizationChart"/>
    <dgm:cxn modelId="{45204833-375D-4A33-A172-69C3DBD50634}" type="presParOf" srcId="{601398E6-6B53-4B16-BC1F-B8AD62785A5D}" destId="{EF6C12E4-1973-4D1B-BAD9-D654A0CA3619}" srcOrd="1" destOrd="0" presId="urn:microsoft.com/office/officeart/2009/3/layout/HorizontalOrganizationChart"/>
    <dgm:cxn modelId="{2B8146A6-D8F1-4A9B-93BF-53D4BBE71206}" type="presParOf" srcId="{20A72BB0-A7EE-4B1E-9C2F-A52FC1D3A6B1}" destId="{6AA69AAA-6E84-427C-A2AA-78C2EE8EF748}" srcOrd="1" destOrd="0" presId="urn:microsoft.com/office/officeart/2009/3/layout/HorizontalOrganizationChart"/>
    <dgm:cxn modelId="{C90792FB-A82D-494D-BC82-9895DEC6E51E}" type="presParOf" srcId="{20A72BB0-A7EE-4B1E-9C2F-A52FC1D3A6B1}" destId="{51D42E81-B558-4CBE-81CD-ED71EB9766C0}" srcOrd="2" destOrd="0" presId="urn:microsoft.com/office/officeart/2009/3/layout/HorizontalOrganizationChart"/>
    <dgm:cxn modelId="{0E453740-FBB5-41C3-880A-7A81BB059084}" type="presParOf" srcId="{61BE1154-E213-4AC2-B91D-C85CD6FF3FA0}" destId="{83D61FDD-15CF-4040-9EB0-E3453CCE1BFF}" srcOrd="2" destOrd="0" presId="urn:microsoft.com/office/officeart/2009/3/layout/HorizontalOrganizationChart"/>
    <dgm:cxn modelId="{7ADC4440-C89B-4F92-8E1F-9D11371415C9}" type="presParOf" srcId="{D8352AD6-2AF7-4C2C-BEDD-C74008017F3D}" destId="{EE85C185-96AB-427E-9FC0-5D67EC399AB1}" srcOrd="8" destOrd="0" presId="urn:microsoft.com/office/officeart/2009/3/layout/HorizontalOrganizationChart"/>
    <dgm:cxn modelId="{FEB2FB6C-FE83-4661-8942-A89B9CC51DBE}" type="presParOf" srcId="{D8352AD6-2AF7-4C2C-BEDD-C74008017F3D}" destId="{C634BD9D-A299-4DD0-AA32-D3798776C8E5}" srcOrd="9" destOrd="0" presId="urn:microsoft.com/office/officeart/2009/3/layout/HorizontalOrganizationChart"/>
    <dgm:cxn modelId="{166B6B91-489C-4CBC-AB32-E70282077B66}" type="presParOf" srcId="{C634BD9D-A299-4DD0-AA32-D3798776C8E5}" destId="{1BFFD58F-0776-4520-B1D0-970FD17DCFE2}" srcOrd="0" destOrd="0" presId="urn:microsoft.com/office/officeart/2009/3/layout/HorizontalOrganizationChart"/>
    <dgm:cxn modelId="{7DDF334C-FB48-45C5-A075-FE89BD6B29D3}" type="presParOf" srcId="{1BFFD58F-0776-4520-B1D0-970FD17DCFE2}" destId="{8CD76DE1-CA9C-4B77-8F35-EEAE73299419}" srcOrd="0" destOrd="0" presId="urn:microsoft.com/office/officeart/2009/3/layout/HorizontalOrganizationChart"/>
    <dgm:cxn modelId="{14105A53-CC00-41B5-8769-4FF087869ACF}" type="presParOf" srcId="{1BFFD58F-0776-4520-B1D0-970FD17DCFE2}" destId="{7B62C861-E7FF-4E8B-AD16-1B824AF705F3}" srcOrd="1" destOrd="0" presId="urn:microsoft.com/office/officeart/2009/3/layout/HorizontalOrganizationChart"/>
    <dgm:cxn modelId="{6F4FB13B-F150-4222-BDC3-719207A99E9A}" type="presParOf" srcId="{C634BD9D-A299-4DD0-AA32-D3798776C8E5}" destId="{18A4DE38-E014-48F5-9CA8-78B544A45CC3}" srcOrd="1" destOrd="0" presId="urn:microsoft.com/office/officeart/2009/3/layout/HorizontalOrganizationChart"/>
    <dgm:cxn modelId="{255E66E2-A303-4153-BDA2-D2695BF9B95B}" type="presParOf" srcId="{C634BD9D-A299-4DD0-AA32-D3798776C8E5}" destId="{3F180628-E1B6-429B-A2D4-034513BF3196}" srcOrd="2" destOrd="0" presId="urn:microsoft.com/office/officeart/2009/3/layout/HorizontalOrganizationChart"/>
    <dgm:cxn modelId="{2CACEC67-25AE-4EFC-8FB1-ED803D18840B}" type="presParOf" srcId="{D8352AD6-2AF7-4C2C-BEDD-C74008017F3D}" destId="{4E67F190-054A-4BC0-8EC4-BECFCF1A31C2}" srcOrd="10" destOrd="0" presId="urn:microsoft.com/office/officeart/2009/3/layout/HorizontalOrganizationChart"/>
    <dgm:cxn modelId="{D6493A69-1B54-403F-97A9-3E6ABFAC0F5C}" type="presParOf" srcId="{D8352AD6-2AF7-4C2C-BEDD-C74008017F3D}" destId="{413EF6EC-A282-418E-98AE-542D025E0DDD}" srcOrd="11" destOrd="0" presId="urn:microsoft.com/office/officeart/2009/3/layout/HorizontalOrganizationChart"/>
    <dgm:cxn modelId="{A4BA0A3C-E54F-4EE4-BAA1-8045225D41A7}" type="presParOf" srcId="{413EF6EC-A282-418E-98AE-542D025E0DDD}" destId="{5C70E441-7B35-410B-8AEA-DCBE93DBD1F7}" srcOrd="0" destOrd="0" presId="urn:microsoft.com/office/officeart/2009/3/layout/HorizontalOrganizationChart"/>
    <dgm:cxn modelId="{980B0886-3ABD-4A74-B204-3ED6BD9DAFFF}" type="presParOf" srcId="{5C70E441-7B35-410B-8AEA-DCBE93DBD1F7}" destId="{7C092F4E-C5ED-4EDB-BB8D-27C230E440DD}" srcOrd="0" destOrd="0" presId="urn:microsoft.com/office/officeart/2009/3/layout/HorizontalOrganizationChart"/>
    <dgm:cxn modelId="{21B2FAC0-B126-472D-8537-92191168CDC6}" type="presParOf" srcId="{5C70E441-7B35-410B-8AEA-DCBE93DBD1F7}" destId="{AAAA4DC0-B846-4A5F-A94A-1DEA984A161F}" srcOrd="1" destOrd="0" presId="urn:microsoft.com/office/officeart/2009/3/layout/HorizontalOrganizationChart"/>
    <dgm:cxn modelId="{22A5663B-2726-4335-91A8-7D4EC841EEF7}" type="presParOf" srcId="{413EF6EC-A282-418E-98AE-542D025E0DDD}" destId="{1D736E97-FD69-4E5E-B83C-C8DF57905871}" srcOrd="1" destOrd="0" presId="urn:microsoft.com/office/officeart/2009/3/layout/HorizontalOrganizationChart"/>
    <dgm:cxn modelId="{32E4B136-9919-45F7-9976-FFA69DB39D28}" type="presParOf" srcId="{1D736E97-FD69-4E5E-B83C-C8DF57905871}" destId="{C49A91BE-ADFA-40D1-B8BB-A5B68C0697DB}" srcOrd="0" destOrd="0" presId="urn:microsoft.com/office/officeart/2009/3/layout/HorizontalOrganizationChart"/>
    <dgm:cxn modelId="{BA17546F-3D35-44B0-9C76-E7477A46163B}" type="presParOf" srcId="{1D736E97-FD69-4E5E-B83C-C8DF57905871}" destId="{BAF1A872-18BD-4281-A22C-39A7D309B406}" srcOrd="1" destOrd="0" presId="urn:microsoft.com/office/officeart/2009/3/layout/HorizontalOrganizationChart"/>
    <dgm:cxn modelId="{E288374A-067C-4B02-875D-6FD33E05B8BC}" type="presParOf" srcId="{BAF1A872-18BD-4281-A22C-39A7D309B406}" destId="{1E3A4D17-F225-4067-AA2B-980A64C0EF2A}" srcOrd="0" destOrd="0" presId="urn:microsoft.com/office/officeart/2009/3/layout/HorizontalOrganizationChart"/>
    <dgm:cxn modelId="{3CAF987F-247E-4086-B393-4B1DC56B176D}" type="presParOf" srcId="{1E3A4D17-F225-4067-AA2B-980A64C0EF2A}" destId="{069337B5-2036-49A1-9661-0CC3D3DD143D}" srcOrd="0" destOrd="0" presId="urn:microsoft.com/office/officeart/2009/3/layout/HorizontalOrganizationChart"/>
    <dgm:cxn modelId="{9FAE13A5-B395-4892-92A5-A83010A95C02}" type="presParOf" srcId="{1E3A4D17-F225-4067-AA2B-980A64C0EF2A}" destId="{9E46F8EF-F633-4474-9830-702D611745A3}" srcOrd="1" destOrd="0" presId="urn:microsoft.com/office/officeart/2009/3/layout/HorizontalOrganizationChart"/>
    <dgm:cxn modelId="{18B42C65-E121-45B5-B260-FF51C4BBC26B}" type="presParOf" srcId="{BAF1A872-18BD-4281-A22C-39A7D309B406}" destId="{6532A1EA-CFA3-411D-81DF-BFA97E326CDE}" srcOrd="1" destOrd="0" presId="urn:microsoft.com/office/officeart/2009/3/layout/HorizontalOrganizationChart"/>
    <dgm:cxn modelId="{9160D2E4-99E9-455D-A5CB-ED88AE85C5EE}" type="presParOf" srcId="{BAF1A872-18BD-4281-A22C-39A7D309B406}" destId="{9A7D003E-AC1A-4909-8BDE-142411C84C01}" srcOrd="2" destOrd="0" presId="urn:microsoft.com/office/officeart/2009/3/layout/HorizontalOrganizationChart"/>
    <dgm:cxn modelId="{C6E16715-AAB5-4178-9AB4-5781366FB2C0}" type="presParOf" srcId="{1D736E97-FD69-4E5E-B83C-C8DF57905871}" destId="{C3DD417B-B2F3-4518-9FD5-A84E189A3DEF}" srcOrd="2" destOrd="0" presId="urn:microsoft.com/office/officeart/2009/3/layout/HorizontalOrganizationChart"/>
    <dgm:cxn modelId="{99C03945-F25D-4DC4-902D-5FB7C8B48FD3}" type="presParOf" srcId="{1D736E97-FD69-4E5E-B83C-C8DF57905871}" destId="{ABD2E639-E7B8-47D0-A61C-3EFD298A4B7D}" srcOrd="3" destOrd="0" presId="urn:microsoft.com/office/officeart/2009/3/layout/HorizontalOrganizationChart"/>
    <dgm:cxn modelId="{43294AFA-A63C-40BC-AE08-9E2416761B53}" type="presParOf" srcId="{ABD2E639-E7B8-47D0-A61C-3EFD298A4B7D}" destId="{BEA01784-5F69-455F-A701-770CF365F1C0}" srcOrd="0" destOrd="0" presId="urn:microsoft.com/office/officeart/2009/3/layout/HorizontalOrganizationChart"/>
    <dgm:cxn modelId="{063C06E1-1809-4A0F-A3A1-A7FC9D861C8B}" type="presParOf" srcId="{BEA01784-5F69-455F-A701-770CF365F1C0}" destId="{24D09FAC-A0A6-47B4-A8BA-1B88A4F12C75}" srcOrd="0" destOrd="0" presId="urn:microsoft.com/office/officeart/2009/3/layout/HorizontalOrganizationChart"/>
    <dgm:cxn modelId="{0B6DA461-3099-47E0-8657-CA965DB6B528}" type="presParOf" srcId="{BEA01784-5F69-455F-A701-770CF365F1C0}" destId="{6A42BE25-7274-4530-BE87-DA6CB5A12A02}" srcOrd="1" destOrd="0" presId="urn:microsoft.com/office/officeart/2009/3/layout/HorizontalOrganizationChart"/>
    <dgm:cxn modelId="{5E9273EB-9A5F-468C-AE5B-319A6FDB0AD3}" type="presParOf" srcId="{ABD2E639-E7B8-47D0-A61C-3EFD298A4B7D}" destId="{AC7BC9B3-D4BA-4BAF-8CF3-AD9DF40F74B2}" srcOrd="1" destOrd="0" presId="urn:microsoft.com/office/officeart/2009/3/layout/HorizontalOrganizationChart"/>
    <dgm:cxn modelId="{15F365B1-F922-4BFD-9D8E-C9233ACF92C1}" type="presParOf" srcId="{ABD2E639-E7B8-47D0-A61C-3EFD298A4B7D}" destId="{44657A72-9B4B-428E-95D8-F3FBEF088BFA}" srcOrd="2" destOrd="0" presId="urn:microsoft.com/office/officeart/2009/3/layout/HorizontalOrganizationChart"/>
    <dgm:cxn modelId="{9EB0FE6E-4257-4159-A07A-17D9438FD9CD}" type="presParOf" srcId="{1D736E97-FD69-4E5E-B83C-C8DF57905871}" destId="{14425A0D-6D2C-482F-A49F-DB6D3099DFCF}" srcOrd="4" destOrd="0" presId="urn:microsoft.com/office/officeart/2009/3/layout/HorizontalOrganizationChart"/>
    <dgm:cxn modelId="{EB11E007-C293-45D0-BA69-4F47F811E34C}" type="presParOf" srcId="{1D736E97-FD69-4E5E-B83C-C8DF57905871}" destId="{CFEF8C57-0C53-4665-9736-B6158F9051A9}" srcOrd="5" destOrd="0" presId="urn:microsoft.com/office/officeart/2009/3/layout/HorizontalOrganizationChart"/>
    <dgm:cxn modelId="{BB6B0B99-8004-4509-BB21-7A1A88202EE1}" type="presParOf" srcId="{CFEF8C57-0C53-4665-9736-B6158F9051A9}" destId="{6A133C97-F30F-4CE4-8993-F2E7B9CAA03B}" srcOrd="0" destOrd="0" presId="urn:microsoft.com/office/officeart/2009/3/layout/HorizontalOrganizationChart"/>
    <dgm:cxn modelId="{8D684751-984C-4251-AE0B-067553770E31}" type="presParOf" srcId="{6A133C97-F30F-4CE4-8993-F2E7B9CAA03B}" destId="{002ECC83-EC90-4AFC-87C7-572F5803ABC8}" srcOrd="0" destOrd="0" presId="urn:microsoft.com/office/officeart/2009/3/layout/HorizontalOrganizationChart"/>
    <dgm:cxn modelId="{BCAB8E13-F9CD-4A39-B15F-105546A5E95D}" type="presParOf" srcId="{6A133C97-F30F-4CE4-8993-F2E7B9CAA03B}" destId="{33F7F6CE-BA2C-4D34-AC0E-C6E862E1F7F5}" srcOrd="1" destOrd="0" presId="urn:microsoft.com/office/officeart/2009/3/layout/HorizontalOrganizationChart"/>
    <dgm:cxn modelId="{51547F85-6179-4396-97F9-DED92958F50F}" type="presParOf" srcId="{CFEF8C57-0C53-4665-9736-B6158F9051A9}" destId="{9A7AFFE0-612D-4823-8339-C5A48E5DFD92}" srcOrd="1" destOrd="0" presId="urn:microsoft.com/office/officeart/2009/3/layout/HorizontalOrganizationChart"/>
    <dgm:cxn modelId="{0B51BAFE-3F2F-4C63-A6E2-2BA42942E41B}" type="presParOf" srcId="{CFEF8C57-0C53-4665-9736-B6158F9051A9}" destId="{FF498340-E5F4-477D-BBBA-0461C0B297E9}" srcOrd="2" destOrd="0" presId="urn:microsoft.com/office/officeart/2009/3/layout/HorizontalOrganizationChart"/>
    <dgm:cxn modelId="{6A0EAE60-A123-4407-8E15-D5EE4F75ECEA}" type="presParOf" srcId="{413EF6EC-A282-418E-98AE-542D025E0DDD}" destId="{104FC742-C7F2-4968-8631-682B33C06727}" srcOrd="2" destOrd="0" presId="urn:microsoft.com/office/officeart/2009/3/layout/HorizontalOrganizationChart"/>
    <dgm:cxn modelId="{6F46C5AB-E53F-47C9-8F52-A3890FB2E2B6}" type="presParOf" srcId="{81903252-13B7-45F1-B7E4-2D0BB656A91E}" destId="{6AE66880-FB08-46FB-9032-222A63D62467}" srcOrd="2" destOrd="0" presId="urn:microsoft.com/office/officeart/2009/3/layout/HorizontalOrganizationChar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20EAAC2-3657-41BE-8EA7-3EFF45ADA2EE}" type="doc">
      <dgm:prSet loTypeId="urn:microsoft.com/office/officeart/2005/8/layout/vProcess5" loCatId="process" qsTypeId="urn:microsoft.com/office/officeart/2005/8/quickstyle/simple1" qsCatId="simple" csTypeId="urn:microsoft.com/office/officeart/2005/8/colors/accent0_3" csCatId="mainScheme" phldr="1"/>
      <dgm:spPr/>
      <dgm:t>
        <a:bodyPr/>
        <a:lstStyle/>
        <a:p>
          <a:endParaRPr lang="en-GB"/>
        </a:p>
      </dgm:t>
    </dgm:pt>
    <dgm:pt modelId="{874CB0AC-A8BE-4E72-835F-FE97F51A9D8F}">
      <dgm:prSet phldrT="[Text]"/>
      <dgm:spPr/>
      <dgm:t>
        <a:bodyPr/>
        <a:lstStyle/>
        <a:p>
          <a:r>
            <a:rPr lang="en-GB" dirty="0" smtClean="0"/>
            <a:t>Convention</a:t>
          </a:r>
          <a:endParaRPr lang="en-GB" dirty="0"/>
        </a:p>
      </dgm:t>
    </dgm:pt>
    <dgm:pt modelId="{A6011CF1-8295-4503-A547-D66E81643EE1}" type="parTrans" cxnId="{A4FA31F8-CC08-4DD8-A445-43D57343D52E}">
      <dgm:prSet/>
      <dgm:spPr/>
      <dgm:t>
        <a:bodyPr/>
        <a:lstStyle/>
        <a:p>
          <a:endParaRPr lang="en-GB"/>
        </a:p>
      </dgm:t>
    </dgm:pt>
    <dgm:pt modelId="{ECAF85E5-9C71-4E21-818F-A6C5613AF401}" type="sibTrans" cxnId="{A4FA31F8-CC08-4DD8-A445-43D57343D52E}">
      <dgm:prSet/>
      <dgm:spPr/>
      <dgm:t>
        <a:bodyPr/>
        <a:lstStyle/>
        <a:p>
          <a:endParaRPr lang="en-GB"/>
        </a:p>
      </dgm:t>
    </dgm:pt>
    <dgm:pt modelId="{339A3C77-F589-497C-B5BD-F1C1EC22DF27}">
      <dgm:prSet phldrT="[Text]"/>
      <dgm:spPr/>
      <dgm:t>
        <a:bodyPr/>
        <a:lstStyle/>
        <a:p>
          <a:r>
            <a:rPr lang="en-GB" dirty="0" smtClean="0"/>
            <a:t>Rules / </a:t>
          </a:r>
          <a:br>
            <a:rPr lang="en-GB" dirty="0" smtClean="0"/>
          </a:br>
          <a:r>
            <a:rPr lang="en-GB" dirty="0" err="1" smtClean="0"/>
            <a:t>Statut</a:t>
          </a:r>
          <a:endParaRPr lang="en-GB" dirty="0"/>
        </a:p>
      </dgm:t>
    </dgm:pt>
    <dgm:pt modelId="{E7957755-7306-4A3F-ACC9-F236AAFFDD3C}" type="parTrans" cxnId="{6DC88F8C-D9B7-4D9D-B7CB-83F12AFF79D5}">
      <dgm:prSet/>
      <dgm:spPr/>
      <dgm:t>
        <a:bodyPr/>
        <a:lstStyle/>
        <a:p>
          <a:endParaRPr lang="en-GB"/>
        </a:p>
      </dgm:t>
    </dgm:pt>
    <dgm:pt modelId="{2446651A-2641-41BD-BB37-217C0D3DCDA2}" type="sibTrans" cxnId="{6DC88F8C-D9B7-4D9D-B7CB-83F12AFF79D5}">
      <dgm:prSet/>
      <dgm:spPr/>
      <dgm:t>
        <a:bodyPr/>
        <a:lstStyle/>
        <a:p>
          <a:endParaRPr lang="en-GB"/>
        </a:p>
      </dgm:t>
    </dgm:pt>
    <dgm:pt modelId="{D10B92C1-94F6-4384-A32E-4BAADFA242AB}">
      <dgm:prSet phldrT="[Text]"/>
      <dgm:spPr/>
      <dgm:t>
        <a:bodyPr/>
        <a:lstStyle/>
        <a:p>
          <a:r>
            <a:rPr lang="en-GB" dirty="0" smtClean="0"/>
            <a:t>Regulations / </a:t>
          </a:r>
          <a:br>
            <a:rPr lang="en-GB" dirty="0" smtClean="0"/>
          </a:br>
          <a:r>
            <a:rPr lang="en-GB" dirty="0" err="1" smtClean="0"/>
            <a:t>Règlement</a:t>
          </a:r>
          <a:r>
            <a:rPr lang="en-GB" dirty="0" smtClean="0"/>
            <a:t> </a:t>
          </a:r>
          <a:endParaRPr lang="en-GB" dirty="0"/>
        </a:p>
      </dgm:t>
    </dgm:pt>
    <dgm:pt modelId="{0A88527E-A06F-4771-BE35-C0332066D843}" type="parTrans" cxnId="{C8347F20-C51F-4D77-A08B-4640D24FC1C7}">
      <dgm:prSet/>
      <dgm:spPr/>
      <dgm:t>
        <a:bodyPr/>
        <a:lstStyle/>
        <a:p>
          <a:endParaRPr lang="en-GB"/>
        </a:p>
      </dgm:t>
    </dgm:pt>
    <dgm:pt modelId="{D9161548-7E41-4060-80CC-F110BDA5F40A}" type="sibTrans" cxnId="{C8347F20-C51F-4D77-A08B-4640D24FC1C7}">
      <dgm:prSet/>
      <dgm:spPr/>
      <dgm:t>
        <a:bodyPr/>
        <a:lstStyle/>
        <a:p>
          <a:endParaRPr lang="en-GB"/>
        </a:p>
      </dgm:t>
    </dgm:pt>
    <dgm:pt modelId="{52339813-1AB3-4DD0-9F23-CD67FE631C45}" type="pres">
      <dgm:prSet presAssocID="{C20EAAC2-3657-41BE-8EA7-3EFF45ADA2EE}" presName="outerComposite" presStyleCnt="0">
        <dgm:presLayoutVars>
          <dgm:chMax val="5"/>
          <dgm:dir/>
          <dgm:resizeHandles val="exact"/>
        </dgm:presLayoutVars>
      </dgm:prSet>
      <dgm:spPr/>
      <dgm:t>
        <a:bodyPr/>
        <a:lstStyle/>
        <a:p>
          <a:endParaRPr lang="en-GB"/>
        </a:p>
      </dgm:t>
    </dgm:pt>
    <dgm:pt modelId="{302E3C87-0FB3-4EE6-AFC6-1A9701BC3976}" type="pres">
      <dgm:prSet presAssocID="{C20EAAC2-3657-41BE-8EA7-3EFF45ADA2EE}" presName="dummyMaxCanvas" presStyleCnt="0">
        <dgm:presLayoutVars/>
      </dgm:prSet>
      <dgm:spPr/>
    </dgm:pt>
    <dgm:pt modelId="{987812DD-81CF-4EF8-A7ED-85AD6B91FA4A}" type="pres">
      <dgm:prSet presAssocID="{C20EAAC2-3657-41BE-8EA7-3EFF45ADA2EE}" presName="ThreeNodes_1" presStyleLbl="node1" presStyleIdx="0" presStyleCnt="3">
        <dgm:presLayoutVars>
          <dgm:bulletEnabled val="1"/>
        </dgm:presLayoutVars>
      </dgm:prSet>
      <dgm:spPr/>
      <dgm:t>
        <a:bodyPr/>
        <a:lstStyle/>
        <a:p>
          <a:endParaRPr lang="en-GB"/>
        </a:p>
      </dgm:t>
    </dgm:pt>
    <dgm:pt modelId="{B02BD2FC-E572-4682-8B40-FBC93B1A3BE2}" type="pres">
      <dgm:prSet presAssocID="{C20EAAC2-3657-41BE-8EA7-3EFF45ADA2EE}" presName="ThreeNodes_2" presStyleLbl="node1" presStyleIdx="1" presStyleCnt="3">
        <dgm:presLayoutVars>
          <dgm:bulletEnabled val="1"/>
        </dgm:presLayoutVars>
      </dgm:prSet>
      <dgm:spPr/>
      <dgm:t>
        <a:bodyPr/>
        <a:lstStyle/>
        <a:p>
          <a:endParaRPr lang="en-GB"/>
        </a:p>
      </dgm:t>
    </dgm:pt>
    <dgm:pt modelId="{16461EFC-1D86-489A-8867-630C2089021B}" type="pres">
      <dgm:prSet presAssocID="{C20EAAC2-3657-41BE-8EA7-3EFF45ADA2EE}" presName="ThreeNodes_3" presStyleLbl="node1" presStyleIdx="2" presStyleCnt="3" custLinFactNeighborX="0" custLinFactNeighborY="0">
        <dgm:presLayoutVars>
          <dgm:bulletEnabled val="1"/>
        </dgm:presLayoutVars>
      </dgm:prSet>
      <dgm:spPr/>
      <dgm:t>
        <a:bodyPr/>
        <a:lstStyle/>
        <a:p>
          <a:endParaRPr lang="en-GB"/>
        </a:p>
      </dgm:t>
    </dgm:pt>
    <dgm:pt modelId="{CDE4E83B-E201-4BA6-8DB6-5AD6D492B396}" type="pres">
      <dgm:prSet presAssocID="{C20EAAC2-3657-41BE-8EA7-3EFF45ADA2EE}" presName="ThreeConn_1-2" presStyleLbl="fgAccFollowNode1" presStyleIdx="0" presStyleCnt="2">
        <dgm:presLayoutVars>
          <dgm:bulletEnabled val="1"/>
        </dgm:presLayoutVars>
      </dgm:prSet>
      <dgm:spPr/>
      <dgm:t>
        <a:bodyPr/>
        <a:lstStyle/>
        <a:p>
          <a:endParaRPr lang="en-GB"/>
        </a:p>
      </dgm:t>
    </dgm:pt>
    <dgm:pt modelId="{E48129A7-A04F-407E-990C-7A2C8BB73329}" type="pres">
      <dgm:prSet presAssocID="{C20EAAC2-3657-41BE-8EA7-3EFF45ADA2EE}" presName="ThreeConn_2-3" presStyleLbl="fgAccFollowNode1" presStyleIdx="1" presStyleCnt="2">
        <dgm:presLayoutVars>
          <dgm:bulletEnabled val="1"/>
        </dgm:presLayoutVars>
      </dgm:prSet>
      <dgm:spPr/>
      <dgm:t>
        <a:bodyPr/>
        <a:lstStyle/>
        <a:p>
          <a:endParaRPr lang="en-GB"/>
        </a:p>
      </dgm:t>
    </dgm:pt>
    <dgm:pt modelId="{3D303104-D74C-4C11-B4BB-5905DF9955F1}" type="pres">
      <dgm:prSet presAssocID="{C20EAAC2-3657-41BE-8EA7-3EFF45ADA2EE}" presName="ThreeNodes_1_text" presStyleLbl="node1" presStyleIdx="2" presStyleCnt="3">
        <dgm:presLayoutVars>
          <dgm:bulletEnabled val="1"/>
        </dgm:presLayoutVars>
      </dgm:prSet>
      <dgm:spPr/>
      <dgm:t>
        <a:bodyPr/>
        <a:lstStyle/>
        <a:p>
          <a:endParaRPr lang="en-GB"/>
        </a:p>
      </dgm:t>
    </dgm:pt>
    <dgm:pt modelId="{3D253170-F6F0-43D6-B78E-7AA04F28935D}" type="pres">
      <dgm:prSet presAssocID="{C20EAAC2-3657-41BE-8EA7-3EFF45ADA2EE}" presName="ThreeNodes_2_text" presStyleLbl="node1" presStyleIdx="2" presStyleCnt="3">
        <dgm:presLayoutVars>
          <dgm:bulletEnabled val="1"/>
        </dgm:presLayoutVars>
      </dgm:prSet>
      <dgm:spPr/>
      <dgm:t>
        <a:bodyPr/>
        <a:lstStyle/>
        <a:p>
          <a:endParaRPr lang="en-GB"/>
        </a:p>
      </dgm:t>
    </dgm:pt>
    <dgm:pt modelId="{BF295617-0D02-4CCD-A2C0-7A2DB35E4FC2}" type="pres">
      <dgm:prSet presAssocID="{C20EAAC2-3657-41BE-8EA7-3EFF45ADA2EE}" presName="ThreeNodes_3_text" presStyleLbl="node1" presStyleIdx="2" presStyleCnt="3">
        <dgm:presLayoutVars>
          <dgm:bulletEnabled val="1"/>
        </dgm:presLayoutVars>
      </dgm:prSet>
      <dgm:spPr/>
      <dgm:t>
        <a:bodyPr/>
        <a:lstStyle/>
        <a:p>
          <a:endParaRPr lang="en-GB"/>
        </a:p>
      </dgm:t>
    </dgm:pt>
  </dgm:ptLst>
  <dgm:cxnLst>
    <dgm:cxn modelId="{23CD9842-616F-4757-A335-323B36F55BDD}" type="presOf" srcId="{2446651A-2641-41BD-BB37-217C0D3DCDA2}" destId="{E48129A7-A04F-407E-990C-7A2C8BB73329}" srcOrd="0" destOrd="0" presId="urn:microsoft.com/office/officeart/2005/8/layout/vProcess5"/>
    <dgm:cxn modelId="{DEE20C00-2A8A-4C4B-98E3-76FEB65A6F5B}" type="presOf" srcId="{D10B92C1-94F6-4384-A32E-4BAADFA242AB}" destId="{16461EFC-1D86-489A-8867-630C2089021B}" srcOrd="0" destOrd="0" presId="urn:microsoft.com/office/officeart/2005/8/layout/vProcess5"/>
    <dgm:cxn modelId="{02631FA4-F356-4A3F-BE07-D58C5DE52CD2}" type="presOf" srcId="{339A3C77-F589-497C-B5BD-F1C1EC22DF27}" destId="{B02BD2FC-E572-4682-8B40-FBC93B1A3BE2}" srcOrd="0" destOrd="0" presId="urn:microsoft.com/office/officeart/2005/8/layout/vProcess5"/>
    <dgm:cxn modelId="{A4FA31F8-CC08-4DD8-A445-43D57343D52E}" srcId="{C20EAAC2-3657-41BE-8EA7-3EFF45ADA2EE}" destId="{874CB0AC-A8BE-4E72-835F-FE97F51A9D8F}" srcOrd="0" destOrd="0" parTransId="{A6011CF1-8295-4503-A547-D66E81643EE1}" sibTransId="{ECAF85E5-9C71-4E21-818F-A6C5613AF401}"/>
    <dgm:cxn modelId="{E75EADCA-6E3D-4E66-BD45-15C3E5E8633A}" type="presOf" srcId="{874CB0AC-A8BE-4E72-835F-FE97F51A9D8F}" destId="{3D303104-D74C-4C11-B4BB-5905DF9955F1}" srcOrd="1" destOrd="0" presId="urn:microsoft.com/office/officeart/2005/8/layout/vProcess5"/>
    <dgm:cxn modelId="{C8347F20-C51F-4D77-A08B-4640D24FC1C7}" srcId="{C20EAAC2-3657-41BE-8EA7-3EFF45ADA2EE}" destId="{D10B92C1-94F6-4384-A32E-4BAADFA242AB}" srcOrd="2" destOrd="0" parTransId="{0A88527E-A06F-4771-BE35-C0332066D843}" sibTransId="{D9161548-7E41-4060-80CC-F110BDA5F40A}"/>
    <dgm:cxn modelId="{775951B4-4D60-4B9F-9CAF-4EAB3700471D}" type="presOf" srcId="{C20EAAC2-3657-41BE-8EA7-3EFF45ADA2EE}" destId="{52339813-1AB3-4DD0-9F23-CD67FE631C45}" srcOrd="0" destOrd="0" presId="urn:microsoft.com/office/officeart/2005/8/layout/vProcess5"/>
    <dgm:cxn modelId="{12230F98-5C3C-42F8-BB00-8B9C05940D09}" type="presOf" srcId="{874CB0AC-A8BE-4E72-835F-FE97F51A9D8F}" destId="{987812DD-81CF-4EF8-A7ED-85AD6B91FA4A}" srcOrd="0" destOrd="0" presId="urn:microsoft.com/office/officeart/2005/8/layout/vProcess5"/>
    <dgm:cxn modelId="{F5B3EC48-8ADB-4B35-A03B-42DF508DE67C}" type="presOf" srcId="{ECAF85E5-9C71-4E21-818F-A6C5613AF401}" destId="{CDE4E83B-E201-4BA6-8DB6-5AD6D492B396}" srcOrd="0" destOrd="0" presId="urn:microsoft.com/office/officeart/2005/8/layout/vProcess5"/>
    <dgm:cxn modelId="{F1409471-8215-4DAE-96A2-61E7B359A4CB}" type="presOf" srcId="{D10B92C1-94F6-4384-A32E-4BAADFA242AB}" destId="{BF295617-0D02-4CCD-A2C0-7A2DB35E4FC2}" srcOrd="1" destOrd="0" presId="urn:microsoft.com/office/officeart/2005/8/layout/vProcess5"/>
    <dgm:cxn modelId="{9CDF853B-37CD-4F9E-B3F0-4E1F697B8762}" type="presOf" srcId="{339A3C77-F589-497C-B5BD-F1C1EC22DF27}" destId="{3D253170-F6F0-43D6-B78E-7AA04F28935D}" srcOrd="1" destOrd="0" presId="urn:microsoft.com/office/officeart/2005/8/layout/vProcess5"/>
    <dgm:cxn modelId="{6DC88F8C-D9B7-4D9D-B7CB-83F12AFF79D5}" srcId="{C20EAAC2-3657-41BE-8EA7-3EFF45ADA2EE}" destId="{339A3C77-F589-497C-B5BD-F1C1EC22DF27}" srcOrd="1" destOrd="0" parTransId="{E7957755-7306-4A3F-ACC9-F236AAFFDD3C}" sibTransId="{2446651A-2641-41BD-BB37-217C0D3DCDA2}"/>
    <dgm:cxn modelId="{63B78CCF-C3F4-465A-833D-C9208F592DC9}" type="presParOf" srcId="{52339813-1AB3-4DD0-9F23-CD67FE631C45}" destId="{302E3C87-0FB3-4EE6-AFC6-1A9701BC3976}" srcOrd="0" destOrd="0" presId="urn:microsoft.com/office/officeart/2005/8/layout/vProcess5"/>
    <dgm:cxn modelId="{D822571E-938B-47D2-9713-109FEF5355A7}" type="presParOf" srcId="{52339813-1AB3-4DD0-9F23-CD67FE631C45}" destId="{987812DD-81CF-4EF8-A7ED-85AD6B91FA4A}" srcOrd="1" destOrd="0" presId="urn:microsoft.com/office/officeart/2005/8/layout/vProcess5"/>
    <dgm:cxn modelId="{CBCB9B6A-2A3C-4212-813F-E44359732946}" type="presParOf" srcId="{52339813-1AB3-4DD0-9F23-CD67FE631C45}" destId="{B02BD2FC-E572-4682-8B40-FBC93B1A3BE2}" srcOrd="2" destOrd="0" presId="urn:microsoft.com/office/officeart/2005/8/layout/vProcess5"/>
    <dgm:cxn modelId="{A19E32A1-C14F-4260-8093-BE54204A95D6}" type="presParOf" srcId="{52339813-1AB3-4DD0-9F23-CD67FE631C45}" destId="{16461EFC-1D86-489A-8867-630C2089021B}" srcOrd="3" destOrd="0" presId="urn:microsoft.com/office/officeart/2005/8/layout/vProcess5"/>
    <dgm:cxn modelId="{2A123A61-4AF6-43F8-9188-10C35D6807FD}" type="presParOf" srcId="{52339813-1AB3-4DD0-9F23-CD67FE631C45}" destId="{CDE4E83B-E201-4BA6-8DB6-5AD6D492B396}" srcOrd="4" destOrd="0" presId="urn:microsoft.com/office/officeart/2005/8/layout/vProcess5"/>
    <dgm:cxn modelId="{44F2F6BD-F8EC-45C0-B6E1-689C0178A9B4}" type="presParOf" srcId="{52339813-1AB3-4DD0-9F23-CD67FE631C45}" destId="{E48129A7-A04F-407E-990C-7A2C8BB73329}" srcOrd="5" destOrd="0" presId="urn:microsoft.com/office/officeart/2005/8/layout/vProcess5"/>
    <dgm:cxn modelId="{9DFD6B20-5196-422A-B90B-211F17BF77E8}" type="presParOf" srcId="{52339813-1AB3-4DD0-9F23-CD67FE631C45}" destId="{3D303104-D74C-4C11-B4BB-5905DF9955F1}" srcOrd="6" destOrd="0" presId="urn:microsoft.com/office/officeart/2005/8/layout/vProcess5"/>
    <dgm:cxn modelId="{039BD797-863A-4C35-A658-2143EE6A6652}" type="presParOf" srcId="{52339813-1AB3-4DD0-9F23-CD67FE631C45}" destId="{3D253170-F6F0-43D6-B78E-7AA04F28935D}" srcOrd="7" destOrd="0" presId="urn:microsoft.com/office/officeart/2005/8/layout/vProcess5"/>
    <dgm:cxn modelId="{9C21467C-9D18-4099-BC2B-9CED1B75554B}" type="presParOf" srcId="{52339813-1AB3-4DD0-9F23-CD67FE631C45}" destId="{BF295617-0D02-4CCD-A2C0-7A2DB35E4FC2}" srcOrd="8" destOrd="0" presId="urn:microsoft.com/office/officeart/2005/8/layout/vProcess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402299F-197D-4511-A9A2-F07D0B43AA72}">
      <dsp:nvSpPr>
        <dsp:cNvPr id="0" name=""/>
        <dsp:cNvSpPr/>
      </dsp:nvSpPr>
      <dsp:spPr>
        <a:xfrm>
          <a:off x="5649546" y="2879037"/>
          <a:ext cx="1656384" cy="394144"/>
        </a:xfrm>
        <a:custGeom>
          <a:avLst/>
          <a:gdLst/>
          <a:ahLst/>
          <a:cxnLst/>
          <a:rect l="0" t="0" r="0" b="0"/>
          <a:pathLst>
            <a:path>
              <a:moveTo>
                <a:pt x="0" y="0"/>
              </a:moveTo>
              <a:lnTo>
                <a:pt x="0" y="268597"/>
              </a:lnTo>
              <a:lnTo>
                <a:pt x="1656384" y="268597"/>
              </a:lnTo>
              <a:lnTo>
                <a:pt x="1656384" y="39414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A2177D7-C1CE-4027-BB29-8C3CE2B57B0A}">
      <dsp:nvSpPr>
        <dsp:cNvPr id="0" name=""/>
        <dsp:cNvSpPr/>
      </dsp:nvSpPr>
      <dsp:spPr>
        <a:xfrm>
          <a:off x="5603826" y="2879037"/>
          <a:ext cx="91440" cy="394144"/>
        </a:xfrm>
        <a:custGeom>
          <a:avLst/>
          <a:gdLst/>
          <a:ahLst/>
          <a:cxnLst/>
          <a:rect l="0" t="0" r="0" b="0"/>
          <a:pathLst>
            <a:path>
              <a:moveTo>
                <a:pt x="45720" y="0"/>
              </a:moveTo>
              <a:lnTo>
                <a:pt x="45720" y="39414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403673D2-256E-4297-86E2-BA8795CB5216}">
      <dsp:nvSpPr>
        <dsp:cNvPr id="0" name=""/>
        <dsp:cNvSpPr/>
      </dsp:nvSpPr>
      <dsp:spPr>
        <a:xfrm>
          <a:off x="3993161" y="2879037"/>
          <a:ext cx="1656384" cy="394144"/>
        </a:xfrm>
        <a:custGeom>
          <a:avLst/>
          <a:gdLst/>
          <a:ahLst/>
          <a:cxnLst/>
          <a:rect l="0" t="0" r="0" b="0"/>
          <a:pathLst>
            <a:path>
              <a:moveTo>
                <a:pt x="1656384" y="0"/>
              </a:moveTo>
              <a:lnTo>
                <a:pt x="1656384" y="268597"/>
              </a:lnTo>
              <a:lnTo>
                <a:pt x="0" y="268597"/>
              </a:lnTo>
              <a:lnTo>
                <a:pt x="0" y="39414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FEA6A9E0-6B1A-42C0-885A-653718035E46}">
      <dsp:nvSpPr>
        <dsp:cNvPr id="0" name=""/>
        <dsp:cNvSpPr/>
      </dsp:nvSpPr>
      <dsp:spPr>
        <a:xfrm>
          <a:off x="3579065" y="1624326"/>
          <a:ext cx="2070480" cy="394144"/>
        </a:xfrm>
        <a:custGeom>
          <a:avLst/>
          <a:gdLst/>
          <a:ahLst/>
          <a:cxnLst/>
          <a:rect l="0" t="0" r="0" b="0"/>
          <a:pathLst>
            <a:path>
              <a:moveTo>
                <a:pt x="0" y="0"/>
              </a:moveTo>
              <a:lnTo>
                <a:pt x="0" y="268597"/>
              </a:lnTo>
              <a:lnTo>
                <a:pt x="2070480" y="268597"/>
              </a:lnTo>
              <a:lnTo>
                <a:pt x="2070480" y="394144"/>
              </a:lnTo>
            </a:path>
          </a:pathLst>
        </a:cu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1729EB6-0505-40AC-9007-DDBBA24951D6}">
      <dsp:nvSpPr>
        <dsp:cNvPr id="0" name=""/>
        <dsp:cNvSpPr/>
      </dsp:nvSpPr>
      <dsp:spPr>
        <a:xfrm>
          <a:off x="1508585" y="2879037"/>
          <a:ext cx="828192" cy="394144"/>
        </a:xfrm>
        <a:custGeom>
          <a:avLst/>
          <a:gdLst/>
          <a:ahLst/>
          <a:cxnLst/>
          <a:rect l="0" t="0" r="0" b="0"/>
          <a:pathLst>
            <a:path>
              <a:moveTo>
                <a:pt x="0" y="0"/>
              </a:moveTo>
              <a:lnTo>
                <a:pt x="0" y="268597"/>
              </a:lnTo>
              <a:lnTo>
                <a:pt x="828192" y="268597"/>
              </a:lnTo>
              <a:lnTo>
                <a:pt x="828192" y="39414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7984E89-92C9-4D11-8927-F3A20B46CB1B}">
      <dsp:nvSpPr>
        <dsp:cNvPr id="0" name=""/>
        <dsp:cNvSpPr/>
      </dsp:nvSpPr>
      <dsp:spPr>
        <a:xfrm>
          <a:off x="680392" y="2879037"/>
          <a:ext cx="828192" cy="394144"/>
        </a:xfrm>
        <a:custGeom>
          <a:avLst/>
          <a:gdLst/>
          <a:ahLst/>
          <a:cxnLst/>
          <a:rect l="0" t="0" r="0" b="0"/>
          <a:pathLst>
            <a:path>
              <a:moveTo>
                <a:pt x="828192" y="0"/>
              </a:moveTo>
              <a:lnTo>
                <a:pt x="828192" y="268597"/>
              </a:lnTo>
              <a:lnTo>
                <a:pt x="0" y="268597"/>
              </a:lnTo>
              <a:lnTo>
                <a:pt x="0" y="394144"/>
              </a:lnTo>
            </a:path>
          </a:pathLst>
        </a:custGeom>
        <a:noFill/>
        <a:ln w="9525" cap="flat" cmpd="sng" algn="ctr">
          <a:solidFill>
            <a:schemeClr val="dk1">
              <a:shade val="8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960667A7-D8AB-408B-9436-7C95E55313E1}">
      <dsp:nvSpPr>
        <dsp:cNvPr id="0" name=""/>
        <dsp:cNvSpPr/>
      </dsp:nvSpPr>
      <dsp:spPr>
        <a:xfrm>
          <a:off x="1508585" y="1624326"/>
          <a:ext cx="2070480" cy="394144"/>
        </a:xfrm>
        <a:custGeom>
          <a:avLst/>
          <a:gdLst/>
          <a:ahLst/>
          <a:cxnLst/>
          <a:rect l="0" t="0" r="0" b="0"/>
          <a:pathLst>
            <a:path>
              <a:moveTo>
                <a:pt x="2070480" y="0"/>
              </a:moveTo>
              <a:lnTo>
                <a:pt x="2070480" y="268597"/>
              </a:lnTo>
              <a:lnTo>
                <a:pt x="0" y="268597"/>
              </a:lnTo>
              <a:lnTo>
                <a:pt x="0" y="394144"/>
              </a:lnTo>
            </a:path>
          </a:pathLst>
        </a:custGeom>
        <a:noFill/>
        <a:ln w="9525" cap="flat" cmpd="sng" algn="ctr">
          <a:solidFill>
            <a:schemeClr val="dk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C85E2B32-7436-4455-8CD3-4C0955A427BA}">
      <dsp:nvSpPr>
        <dsp:cNvPr id="0" name=""/>
        <dsp:cNvSpPr/>
      </dsp:nvSpPr>
      <dsp:spPr>
        <a:xfrm>
          <a:off x="2901453" y="763759"/>
          <a:ext cx="1355223" cy="860566"/>
        </a:xfrm>
        <a:prstGeom prst="roundRect">
          <a:avLst>
            <a:gd name="adj" fmla="val 10000"/>
          </a:avLst>
        </a:prstGeom>
        <a:gradFill rotWithShape="0">
          <a:gsLst>
            <a:gs pos="0">
              <a:schemeClr val="lt1">
                <a:hueOff val="0"/>
                <a:satOff val="0"/>
                <a:lumOff val="0"/>
                <a:alphaOff val="0"/>
                <a:tint val="73000"/>
                <a:satMod val="150000"/>
              </a:schemeClr>
            </a:gs>
            <a:gs pos="25000">
              <a:schemeClr val="lt1">
                <a:hueOff val="0"/>
                <a:satOff val="0"/>
                <a:lumOff val="0"/>
                <a:alphaOff val="0"/>
                <a:tint val="96000"/>
                <a:shade val="80000"/>
                <a:satMod val="105000"/>
              </a:schemeClr>
            </a:gs>
            <a:gs pos="38000">
              <a:schemeClr val="lt1">
                <a:hueOff val="0"/>
                <a:satOff val="0"/>
                <a:lumOff val="0"/>
                <a:alphaOff val="0"/>
                <a:tint val="96000"/>
                <a:shade val="59000"/>
                <a:satMod val="120000"/>
              </a:schemeClr>
            </a:gs>
            <a:gs pos="55000">
              <a:schemeClr val="lt1">
                <a:hueOff val="0"/>
                <a:satOff val="0"/>
                <a:lumOff val="0"/>
                <a:alphaOff val="0"/>
                <a:shade val="57000"/>
                <a:satMod val="120000"/>
              </a:schemeClr>
            </a:gs>
            <a:gs pos="80000">
              <a:schemeClr val="lt1">
                <a:hueOff val="0"/>
                <a:satOff val="0"/>
                <a:lumOff val="0"/>
                <a:alphaOff val="0"/>
                <a:shade val="56000"/>
                <a:satMod val="145000"/>
              </a:schemeClr>
            </a:gs>
            <a:gs pos="88000">
              <a:schemeClr val="lt1">
                <a:hueOff val="0"/>
                <a:satOff val="0"/>
                <a:lumOff val="0"/>
                <a:alphaOff val="0"/>
                <a:shade val="63000"/>
                <a:satMod val="160000"/>
              </a:schemeClr>
            </a:gs>
            <a:gs pos="100000">
              <a:schemeClr val="lt1">
                <a:hueOff val="0"/>
                <a:satOff val="0"/>
                <a:lumOff val="0"/>
                <a:alphaOff val="0"/>
                <a:tint val="99555"/>
                <a:satMod val="155000"/>
              </a:schemeClr>
            </a:gs>
          </a:gsLst>
          <a:lin ang="5400000" scaled="1"/>
        </a:gradFill>
        <a:ln>
          <a:noFill/>
        </a:ln>
        <a:effectLst>
          <a:glow rad="70000">
            <a:schemeClr val="l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C6185779-65DA-4404-89DB-725003DF67F1}">
      <dsp:nvSpPr>
        <dsp:cNvPr id="0" name=""/>
        <dsp:cNvSpPr/>
      </dsp:nvSpPr>
      <dsp:spPr>
        <a:xfrm>
          <a:off x="3052034" y="906811"/>
          <a:ext cx="1355223" cy="860566"/>
        </a:xfrm>
        <a:prstGeom prst="roundRect">
          <a:avLst>
            <a:gd name="adj" fmla="val 10000"/>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dirty="0" smtClean="0"/>
            <a:t>Personnel</a:t>
          </a:r>
          <a:endParaRPr lang="en-GB" sz="800" kern="1200" dirty="0"/>
        </a:p>
      </dsp:txBody>
      <dsp:txXfrm>
        <a:off x="3077239" y="932016"/>
        <a:ext cx="1304813" cy="810156"/>
      </dsp:txXfrm>
    </dsp:sp>
    <dsp:sp modelId="{8C833803-9D50-4D0E-B932-1335A5386060}">
      <dsp:nvSpPr>
        <dsp:cNvPr id="0" name=""/>
        <dsp:cNvSpPr/>
      </dsp:nvSpPr>
      <dsp:spPr>
        <a:xfrm>
          <a:off x="830973" y="2018470"/>
          <a:ext cx="1355223" cy="860566"/>
        </a:xfrm>
        <a:prstGeom prst="roundRect">
          <a:avLst>
            <a:gd name="adj" fmla="val 10000"/>
          </a:avLst>
        </a:prstGeom>
        <a:gradFill rotWithShape="0">
          <a:gsLst>
            <a:gs pos="0">
              <a:schemeClr val="lt1">
                <a:hueOff val="0"/>
                <a:satOff val="0"/>
                <a:lumOff val="0"/>
                <a:alphaOff val="0"/>
                <a:tint val="73000"/>
                <a:satMod val="150000"/>
              </a:schemeClr>
            </a:gs>
            <a:gs pos="25000">
              <a:schemeClr val="lt1">
                <a:hueOff val="0"/>
                <a:satOff val="0"/>
                <a:lumOff val="0"/>
                <a:alphaOff val="0"/>
                <a:tint val="96000"/>
                <a:shade val="80000"/>
                <a:satMod val="105000"/>
              </a:schemeClr>
            </a:gs>
            <a:gs pos="38000">
              <a:schemeClr val="lt1">
                <a:hueOff val="0"/>
                <a:satOff val="0"/>
                <a:lumOff val="0"/>
                <a:alphaOff val="0"/>
                <a:tint val="96000"/>
                <a:shade val="59000"/>
                <a:satMod val="120000"/>
              </a:schemeClr>
            </a:gs>
            <a:gs pos="55000">
              <a:schemeClr val="lt1">
                <a:hueOff val="0"/>
                <a:satOff val="0"/>
                <a:lumOff val="0"/>
                <a:alphaOff val="0"/>
                <a:shade val="57000"/>
                <a:satMod val="120000"/>
              </a:schemeClr>
            </a:gs>
            <a:gs pos="80000">
              <a:schemeClr val="lt1">
                <a:hueOff val="0"/>
                <a:satOff val="0"/>
                <a:lumOff val="0"/>
                <a:alphaOff val="0"/>
                <a:shade val="56000"/>
                <a:satMod val="145000"/>
              </a:schemeClr>
            </a:gs>
            <a:gs pos="88000">
              <a:schemeClr val="lt1">
                <a:hueOff val="0"/>
                <a:satOff val="0"/>
                <a:lumOff val="0"/>
                <a:alphaOff val="0"/>
                <a:shade val="63000"/>
                <a:satMod val="160000"/>
              </a:schemeClr>
            </a:gs>
            <a:gs pos="100000">
              <a:schemeClr val="lt1">
                <a:hueOff val="0"/>
                <a:satOff val="0"/>
                <a:lumOff val="0"/>
                <a:alphaOff val="0"/>
                <a:tint val="99555"/>
                <a:satMod val="155000"/>
              </a:schemeClr>
            </a:gs>
          </a:gsLst>
          <a:lin ang="5400000" scaled="1"/>
        </a:gradFill>
        <a:ln>
          <a:noFill/>
        </a:ln>
        <a:effectLst>
          <a:glow rad="70000">
            <a:schemeClr val="l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21B1D460-51F2-455A-A001-EB8828A23DC7}">
      <dsp:nvSpPr>
        <dsp:cNvPr id="0" name=""/>
        <dsp:cNvSpPr/>
      </dsp:nvSpPr>
      <dsp:spPr>
        <a:xfrm>
          <a:off x="981553" y="2161522"/>
          <a:ext cx="1355223" cy="860566"/>
        </a:xfrm>
        <a:prstGeom prst="roundRect">
          <a:avLst>
            <a:gd name="adj" fmla="val 10000"/>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smtClean="0"/>
            <a:t>Employed</a:t>
          </a:r>
        </a:p>
        <a:p>
          <a:pPr lvl="0" algn="ctr" defTabSz="355600">
            <a:lnSpc>
              <a:spcPct val="90000"/>
            </a:lnSpc>
            <a:spcBef>
              <a:spcPct val="0"/>
            </a:spcBef>
            <a:spcAft>
              <a:spcPct val="35000"/>
            </a:spcAft>
          </a:pPr>
          <a:r>
            <a:rPr lang="fr-CH" sz="800" kern="1200" smtClean="0"/>
            <a:t>(MPE)</a:t>
          </a:r>
          <a:endParaRPr lang="en-GB" sz="800" kern="1200" dirty="0"/>
        </a:p>
      </dsp:txBody>
      <dsp:txXfrm>
        <a:off x="1006758" y="2186727"/>
        <a:ext cx="1304813" cy="810156"/>
      </dsp:txXfrm>
    </dsp:sp>
    <dsp:sp modelId="{8E1CA32B-E98F-423A-A7C8-31016BEA9F07}">
      <dsp:nvSpPr>
        <dsp:cNvPr id="0" name=""/>
        <dsp:cNvSpPr/>
      </dsp:nvSpPr>
      <dsp:spPr>
        <a:xfrm>
          <a:off x="2781" y="3273182"/>
          <a:ext cx="1355223" cy="860566"/>
        </a:xfrm>
        <a:prstGeom prst="roundRect">
          <a:avLst>
            <a:gd name="adj" fmla="val 10000"/>
          </a:avLst>
        </a:prstGeom>
        <a:gradFill rotWithShape="0">
          <a:gsLst>
            <a:gs pos="0">
              <a:schemeClr val="lt1">
                <a:hueOff val="0"/>
                <a:satOff val="0"/>
                <a:lumOff val="0"/>
                <a:alphaOff val="0"/>
                <a:tint val="73000"/>
                <a:satMod val="150000"/>
              </a:schemeClr>
            </a:gs>
            <a:gs pos="25000">
              <a:schemeClr val="lt1">
                <a:hueOff val="0"/>
                <a:satOff val="0"/>
                <a:lumOff val="0"/>
                <a:alphaOff val="0"/>
                <a:tint val="96000"/>
                <a:shade val="80000"/>
                <a:satMod val="105000"/>
              </a:schemeClr>
            </a:gs>
            <a:gs pos="38000">
              <a:schemeClr val="lt1">
                <a:hueOff val="0"/>
                <a:satOff val="0"/>
                <a:lumOff val="0"/>
                <a:alphaOff val="0"/>
                <a:tint val="96000"/>
                <a:shade val="59000"/>
                <a:satMod val="120000"/>
              </a:schemeClr>
            </a:gs>
            <a:gs pos="55000">
              <a:schemeClr val="lt1">
                <a:hueOff val="0"/>
                <a:satOff val="0"/>
                <a:lumOff val="0"/>
                <a:alphaOff val="0"/>
                <a:shade val="57000"/>
                <a:satMod val="120000"/>
              </a:schemeClr>
            </a:gs>
            <a:gs pos="80000">
              <a:schemeClr val="lt1">
                <a:hueOff val="0"/>
                <a:satOff val="0"/>
                <a:lumOff val="0"/>
                <a:alphaOff val="0"/>
                <a:shade val="56000"/>
                <a:satMod val="145000"/>
              </a:schemeClr>
            </a:gs>
            <a:gs pos="88000">
              <a:schemeClr val="lt1">
                <a:hueOff val="0"/>
                <a:satOff val="0"/>
                <a:lumOff val="0"/>
                <a:alphaOff val="0"/>
                <a:shade val="63000"/>
                <a:satMod val="160000"/>
              </a:schemeClr>
            </a:gs>
            <a:gs pos="100000">
              <a:schemeClr val="lt1">
                <a:hueOff val="0"/>
                <a:satOff val="0"/>
                <a:lumOff val="0"/>
                <a:alphaOff val="0"/>
                <a:tint val="99555"/>
                <a:satMod val="155000"/>
              </a:schemeClr>
            </a:gs>
          </a:gsLst>
          <a:lin ang="5400000" scaled="1"/>
        </a:gradFill>
        <a:ln>
          <a:noFill/>
        </a:ln>
        <a:effectLst>
          <a:glow rad="70000">
            <a:schemeClr val="l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369DFEF1-6B78-42BE-A5A4-934D51352D0A}">
      <dsp:nvSpPr>
        <dsp:cNvPr id="0" name=""/>
        <dsp:cNvSpPr/>
      </dsp:nvSpPr>
      <dsp:spPr>
        <a:xfrm>
          <a:off x="153361" y="3416233"/>
          <a:ext cx="1355223" cy="860566"/>
        </a:xfrm>
        <a:prstGeom prst="roundRect">
          <a:avLst>
            <a:gd name="adj" fmla="val 10000"/>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smtClean="0"/>
            <a:t>Staff members</a:t>
          </a:r>
          <a:endParaRPr lang="en-GB" sz="800" kern="1200" dirty="0"/>
        </a:p>
      </dsp:txBody>
      <dsp:txXfrm>
        <a:off x="178566" y="3441438"/>
        <a:ext cx="1304813" cy="810156"/>
      </dsp:txXfrm>
    </dsp:sp>
    <dsp:sp modelId="{06EF4514-4CC0-4645-9111-8E9E719C8351}">
      <dsp:nvSpPr>
        <dsp:cNvPr id="0" name=""/>
        <dsp:cNvSpPr/>
      </dsp:nvSpPr>
      <dsp:spPr>
        <a:xfrm>
          <a:off x="1659165" y="3273182"/>
          <a:ext cx="1355223" cy="860566"/>
        </a:xfrm>
        <a:prstGeom prst="roundRect">
          <a:avLst>
            <a:gd name="adj" fmla="val 10000"/>
          </a:avLst>
        </a:prstGeom>
        <a:gradFill rotWithShape="0">
          <a:gsLst>
            <a:gs pos="0">
              <a:schemeClr val="lt1">
                <a:hueOff val="0"/>
                <a:satOff val="0"/>
                <a:lumOff val="0"/>
                <a:alphaOff val="0"/>
                <a:tint val="73000"/>
                <a:satMod val="150000"/>
              </a:schemeClr>
            </a:gs>
            <a:gs pos="25000">
              <a:schemeClr val="lt1">
                <a:hueOff val="0"/>
                <a:satOff val="0"/>
                <a:lumOff val="0"/>
                <a:alphaOff val="0"/>
                <a:tint val="96000"/>
                <a:shade val="80000"/>
                <a:satMod val="105000"/>
              </a:schemeClr>
            </a:gs>
            <a:gs pos="38000">
              <a:schemeClr val="lt1">
                <a:hueOff val="0"/>
                <a:satOff val="0"/>
                <a:lumOff val="0"/>
                <a:alphaOff val="0"/>
                <a:tint val="96000"/>
                <a:shade val="59000"/>
                <a:satMod val="120000"/>
              </a:schemeClr>
            </a:gs>
            <a:gs pos="55000">
              <a:schemeClr val="lt1">
                <a:hueOff val="0"/>
                <a:satOff val="0"/>
                <a:lumOff val="0"/>
                <a:alphaOff val="0"/>
                <a:shade val="57000"/>
                <a:satMod val="120000"/>
              </a:schemeClr>
            </a:gs>
            <a:gs pos="80000">
              <a:schemeClr val="lt1">
                <a:hueOff val="0"/>
                <a:satOff val="0"/>
                <a:lumOff val="0"/>
                <a:alphaOff val="0"/>
                <a:shade val="56000"/>
                <a:satMod val="145000"/>
              </a:schemeClr>
            </a:gs>
            <a:gs pos="88000">
              <a:schemeClr val="lt1">
                <a:hueOff val="0"/>
                <a:satOff val="0"/>
                <a:lumOff val="0"/>
                <a:alphaOff val="0"/>
                <a:shade val="63000"/>
                <a:satMod val="160000"/>
              </a:schemeClr>
            </a:gs>
            <a:gs pos="100000">
              <a:schemeClr val="lt1">
                <a:hueOff val="0"/>
                <a:satOff val="0"/>
                <a:lumOff val="0"/>
                <a:alphaOff val="0"/>
                <a:tint val="99555"/>
                <a:satMod val="155000"/>
              </a:schemeClr>
            </a:gs>
          </a:gsLst>
          <a:lin ang="5400000" scaled="1"/>
        </a:gradFill>
        <a:ln>
          <a:noFill/>
        </a:ln>
        <a:effectLst>
          <a:glow rad="70000">
            <a:schemeClr val="l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497443B0-8C57-4425-BDF8-7311D65F0F70}">
      <dsp:nvSpPr>
        <dsp:cNvPr id="0" name=""/>
        <dsp:cNvSpPr/>
      </dsp:nvSpPr>
      <dsp:spPr>
        <a:xfrm>
          <a:off x="1809745" y="3416233"/>
          <a:ext cx="1355223" cy="860566"/>
        </a:xfrm>
        <a:prstGeom prst="roundRect">
          <a:avLst>
            <a:gd name="adj" fmla="val 10000"/>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smtClean="0"/>
            <a:t>Fellows</a:t>
          </a:r>
          <a:endParaRPr lang="en-GB" sz="800" kern="1200" dirty="0"/>
        </a:p>
      </dsp:txBody>
      <dsp:txXfrm>
        <a:off x="1834950" y="3441438"/>
        <a:ext cx="1304813" cy="810156"/>
      </dsp:txXfrm>
    </dsp:sp>
    <dsp:sp modelId="{394F68AD-B1ED-4CE1-A475-345B82C32E2C}">
      <dsp:nvSpPr>
        <dsp:cNvPr id="0" name=""/>
        <dsp:cNvSpPr/>
      </dsp:nvSpPr>
      <dsp:spPr>
        <a:xfrm>
          <a:off x="4971934" y="2018470"/>
          <a:ext cx="1355223" cy="860566"/>
        </a:xfrm>
        <a:prstGeom prst="roundRect">
          <a:avLst>
            <a:gd name="adj" fmla="val 10000"/>
          </a:avLst>
        </a:prstGeom>
        <a:gradFill rotWithShape="0">
          <a:gsLst>
            <a:gs pos="0">
              <a:schemeClr val="lt1">
                <a:hueOff val="0"/>
                <a:satOff val="0"/>
                <a:lumOff val="0"/>
                <a:alphaOff val="0"/>
                <a:tint val="73000"/>
                <a:satMod val="150000"/>
              </a:schemeClr>
            </a:gs>
            <a:gs pos="25000">
              <a:schemeClr val="lt1">
                <a:hueOff val="0"/>
                <a:satOff val="0"/>
                <a:lumOff val="0"/>
                <a:alphaOff val="0"/>
                <a:tint val="96000"/>
                <a:shade val="80000"/>
                <a:satMod val="105000"/>
              </a:schemeClr>
            </a:gs>
            <a:gs pos="38000">
              <a:schemeClr val="lt1">
                <a:hueOff val="0"/>
                <a:satOff val="0"/>
                <a:lumOff val="0"/>
                <a:alphaOff val="0"/>
                <a:tint val="96000"/>
                <a:shade val="59000"/>
                <a:satMod val="120000"/>
              </a:schemeClr>
            </a:gs>
            <a:gs pos="55000">
              <a:schemeClr val="lt1">
                <a:hueOff val="0"/>
                <a:satOff val="0"/>
                <a:lumOff val="0"/>
                <a:alphaOff val="0"/>
                <a:shade val="57000"/>
                <a:satMod val="120000"/>
              </a:schemeClr>
            </a:gs>
            <a:gs pos="80000">
              <a:schemeClr val="lt1">
                <a:hueOff val="0"/>
                <a:satOff val="0"/>
                <a:lumOff val="0"/>
                <a:alphaOff val="0"/>
                <a:shade val="56000"/>
                <a:satMod val="145000"/>
              </a:schemeClr>
            </a:gs>
            <a:gs pos="88000">
              <a:schemeClr val="lt1">
                <a:hueOff val="0"/>
                <a:satOff val="0"/>
                <a:lumOff val="0"/>
                <a:alphaOff val="0"/>
                <a:shade val="63000"/>
                <a:satMod val="160000"/>
              </a:schemeClr>
            </a:gs>
            <a:gs pos="100000">
              <a:schemeClr val="lt1">
                <a:hueOff val="0"/>
                <a:satOff val="0"/>
                <a:lumOff val="0"/>
                <a:alphaOff val="0"/>
                <a:tint val="99555"/>
                <a:satMod val="155000"/>
              </a:schemeClr>
            </a:gs>
          </a:gsLst>
          <a:lin ang="5400000" scaled="1"/>
        </a:gradFill>
        <a:ln>
          <a:noFill/>
        </a:ln>
        <a:effectLst>
          <a:glow rad="70000">
            <a:schemeClr val="l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46DB5CD8-9F80-4471-8BED-4792ED37FF87}">
      <dsp:nvSpPr>
        <dsp:cNvPr id="0" name=""/>
        <dsp:cNvSpPr/>
      </dsp:nvSpPr>
      <dsp:spPr>
        <a:xfrm>
          <a:off x="5122514" y="2161522"/>
          <a:ext cx="1355223" cy="860566"/>
        </a:xfrm>
        <a:prstGeom prst="roundRect">
          <a:avLst>
            <a:gd name="adj" fmla="val 10000"/>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kern="1200" smtClean="0"/>
            <a:t>Associated</a:t>
          </a:r>
        </a:p>
        <a:p>
          <a:pPr lvl="0" algn="ctr" defTabSz="355600">
            <a:lnSpc>
              <a:spcPct val="90000"/>
            </a:lnSpc>
            <a:spcBef>
              <a:spcPct val="0"/>
            </a:spcBef>
            <a:spcAft>
              <a:spcPct val="35000"/>
            </a:spcAft>
          </a:pPr>
          <a:r>
            <a:rPr lang="fr-CH" sz="800" kern="1200" smtClean="0"/>
            <a:t>(MPA)</a:t>
          </a:r>
          <a:endParaRPr lang="en-GB" sz="800" kern="1200" smtClean="0"/>
        </a:p>
        <a:p>
          <a:pPr lvl="0" algn="ctr" defTabSz="355600">
            <a:lnSpc>
              <a:spcPct val="90000"/>
            </a:lnSpc>
            <a:spcBef>
              <a:spcPct val="0"/>
            </a:spcBef>
            <a:spcAft>
              <a:spcPct val="35000"/>
            </a:spcAft>
          </a:pPr>
          <a:r>
            <a:rPr lang="en-US" sz="800" b="1" kern="1200" smtClean="0"/>
            <a:t>Associates for the purpose of:</a:t>
          </a:r>
          <a:endParaRPr lang="en-GB" sz="800" b="1" kern="1200" dirty="0"/>
        </a:p>
      </dsp:txBody>
      <dsp:txXfrm>
        <a:off x="5147719" y="2186727"/>
        <a:ext cx="1304813" cy="810156"/>
      </dsp:txXfrm>
    </dsp:sp>
    <dsp:sp modelId="{971FF5CF-4244-400B-B5AA-8B2956E177C8}">
      <dsp:nvSpPr>
        <dsp:cNvPr id="0" name=""/>
        <dsp:cNvSpPr/>
      </dsp:nvSpPr>
      <dsp:spPr>
        <a:xfrm>
          <a:off x="3315549" y="3273182"/>
          <a:ext cx="1355223" cy="860566"/>
        </a:xfrm>
        <a:prstGeom prst="roundRect">
          <a:avLst>
            <a:gd name="adj" fmla="val 10000"/>
          </a:avLst>
        </a:prstGeom>
        <a:gradFill rotWithShape="0">
          <a:gsLst>
            <a:gs pos="0">
              <a:schemeClr val="lt1">
                <a:hueOff val="0"/>
                <a:satOff val="0"/>
                <a:lumOff val="0"/>
                <a:alphaOff val="0"/>
                <a:tint val="73000"/>
                <a:satMod val="150000"/>
              </a:schemeClr>
            </a:gs>
            <a:gs pos="25000">
              <a:schemeClr val="lt1">
                <a:hueOff val="0"/>
                <a:satOff val="0"/>
                <a:lumOff val="0"/>
                <a:alphaOff val="0"/>
                <a:tint val="96000"/>
                <a:shade val="80000"/>
                <a:satMod val="105000"/>
              </a:schemeClr>
            </a:gs>
            <a:gs pos="38000">
              <a:schemeClr val="lt1">
                <a:hueOff val="0"/>
                <a:satOff val="0"/>
                <a:lumOff val="0"/>
                <a:alphaOff val="0"/>
                <a:tint val="96000"/>
                <a:shade val="59000"/>
                <a:satMod val="120000"/>
              </a:schemeClr>
            </a:gs>
            <a:gs pos="55000">
              <a:schemeClr val="lt1">
                <a:hueOff val="0"/>
                <a:satOff val="0"/>
                <a:lumOff val="0"/>
                <a:alphaOff val="0"/>
                <a:shade val="57000"/>
                <a:satMod val="120000"/>
              </a:schemeClr>
            </a:gs>
            <a:gs pos="80000">
              <a:schemeClr val="lt1">
                <a:hueOff val="0"/>
                <a:satOff val="0"/>
                <a:lumOff val="0"/>
                <a:alphaOff val="0"/>
                <a:shade val="56000"/>
                <a:satMod val="145000"/>
              </a:schemeClr>
            </a:gs>
            <a:gs pos="88000">
              <a:schemeClr val="lt1">
                <a:hueOff val="0"/>
                <a:satOff val="0"/>
                <a:lumOff val="0"/>
                <a:alphaOff val="0"/>
                <a:shade val="63000"/>
                <a:satMod val="160000"/>
              </a:schemeClr>
            </a:gs>
            <a:gs pos="100000">
              <a:schemeClr val="lt1">
                <a:hueOff val="0"/>
                <a:satOff val="0"/>
                <a:lumOff val="0"/>
                <a:alphaOff val="0"/>
                <a:tint val="99555"/>
                <a:satMod val="155000"/>
              </a:schemeClr>
            </a:gs>
          </a:gsLst>
          <a:lin ang="5400000" scaled="1"/>
        </a:gradFill>
        <a:ln>
          <a:noFill/>
        </a:ln>
        <a:effectLst>
          <a:glow rad="70000">
            <a:schemeClr val="l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AA3E3C0D-54B6-44AD-990E-BC270AE1F7A2}">
      <dsp:nvSpPr>
        <dsp:cNvPr id="0" name=""/>
        <dsp:cNvSpPr/>
      </dsp:nvSpPr>
      <dsp:spPr>
        <a:xfrm>
          <a:off x="3466130" y="3416233"/>
          <a:ext cx="1355223" cy="860566"/>
        </a:xfrm>
        <a:prstGeom prst="roundRect">
          <a:avLst>
            <a:gd name="adj" fmla="val 10000"/>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b="1" kern="1200" dirty="0" smtClean="0"/>
            <a:t>International collaboration (</a:t>
          </a:r>
          <a:r>
            <a:rPr lang="en-GB" sz="800" b="1" kern="1200" dirty="0" err="1" smtClean="0"/>
            <a:t>MPAc</a:t>
          </a:r>
          <a:r>
            <a:rPr lang="en-GB" sz="800" b="1" kern="1200" dirty="0" smtClean="0"/>
            <a:t>)</a:t>
          </a:r>
        </a:p>
        <a:p>
          <a:pPr lvl="0" algn="ctr" defTabSz="355600">
            <a:lnSpc>
              <a:spcPct val="90000"/>
            </a:lnSpc>
            <a:spcBef>
              <a:spcPct val="0"/>
            </a:spcBef>
            <a:spcAft>
              <a:spcPct val="35000"/>
            </a:spcAft>
          </a:pPr>
          <a:r>
            <a:rPr lang="fr-CH" sz="800" b="0" kern="1200" dirty="0" smtClean="0"/>
            <a:t>Users and </a:t>
          </a:r>
          <a:r>
            <a:rPr lang="fr-CH" sz="800" b="0" kern="1200" dirty="0" err="1" smtClean="0"/>
            <a:t>other</a:t>
          </a:r>
          <a:r>
            <a:rPr lang="fr-CH" sz="800" b="0" kern="1200" dirty="0" smtClean="0"/>
            <a:t> </a:t>
          </a:r>
          <a:r>
            <a:rPr lang="fr-CH" sz="800" b="0" kern="1200" dirty="0" err="1" smtClean="0"/>
            <a:t>associates</a:t>
          </a:r>
          <a:endParaRPr lang="fr-CH" sz="800" b="1" kern="1200" dirty="0" smtClean="0"/>
        </a:p>
      </dsp:txBody>
      <dsp:txXfrm>
        <a:off x="3491335" y="3441438"/>
        <a:ext cx="1304813" cy="810156"/>
      </dsp:txXfrm>
    </dsp:sp>
    <dsp:sp modelId="{82FB2361-C199-41AB-825F-0E4EAAD0C5FB}">
      <dsp:nvSpPr>
        <dsp:cNvPr id="0" name=""/>
        <dsp:cNvSpPr/>
      </dsp:nvSpPr>
      <dsp:spPr>
        <a:xfrm>
          <a:off x="4971934" y="3273182"/>
          <a:ext cx="1355223" cy="860566"/>
        </a:xfrm>
        <a:prstGeom prst="roundRect">
          <a:avLst>
            <a:gd name="adj" fmla="val 10000"/>
          </a:avLst>
        </a:prstGeom>
        <a:gradFill rotWithShape="0">
          <a:gsLst>
            <a:gs pos="0">
              <a:schemeClr val="lt1">
                <a:hueOff val="0"/>
                <a:satOff val="0"/>
                <a:lumOff val="0"/>
                <a:alphaOff val="0"/>
                <a:tint val="73000"/>
                <a:satMod val="150000"/>
              </a:schemeClr>
            </a:gs>
            <a:gs pos="25000">
              <a:schemeClr val="lt1">
                <a:hueOff val="0"/>
                <a:satOff val="0"/>
                <a:lumOff val="0"/>
                <a:alphaOff val="0"/>
                <a:tint val="96000"/>
                <a:shade val="80000"/>
                <a:satMod val="105000"/>
              </a:schemeClr>
            </a:gs>
            <a:gs pos="38000">
              <a:schemeClr val="lt1">
                <a:hueOff val="0"/>
                <a:satOff val="0"/>
                <a:lumOff val="0"/>
                <a:alphaOff val="0"/>
                <a:tint val="96000"/>
                <a:shade val="59000"/>
                <a:satMod val="120000"/>
              </a:schemeClr>
            </a:gs>
            <a:gs pos="55000">
              <a:schemeClr val="lt1">
                <a:hueOff val="0"/>
                <a:satOff val="0"/>
                <a:lumOff val="0"/>
                <a:alphaOff val="0"/>
                <a:shade val="57000"/>
                <a:satMod val="120000"/>
              </a:schemeClr>
            </a:gs>
            <a:gs pos="80000">
              <a:schemeClr val="lt1">
                <a:hueOff val="0"/>
                <a:satOff val="0"/>
                <a:lumOff val="0"/>
                <a:alphaOff val="0"/>
                <a:shade val="56000"/>
                <a:satMod val="145000"/>
              </a:schemeClr>
            </a:gs>
            <a:gs pos="88000">
              <a:schemeClr val="lt1">
                <a:hueOff val="0"/>
                <a:satOff val="0"/>
                <a:lumOff val="0"/>
                <a:alphaOff val="0"/>
                <a:shade val="63000"/>
                <a:satMod val="160000"/>
              </a:schemeClr>
            </a:gs>
            <a:gs pos="100000">
              <a:schemeClr val="lt1">
                <a:hueOff val="0"/>
                <a:satOff val="0"/>
                <a:lumOff val="0"/>
                <a:alphaOff val="0"/>
                <a:tint val="99555"/>
                <a:satMod val="155000"/>
              </a:schemeClr>
            </a:gs>
          </a:gsLst>
          <a:lin ang="5400000" scaled="1"/>
        </a:gradFill>
        <a:ln>
          <a:noFill/>
        </a:ln>
        <a:effectLst>
          <a:glow rad="70000">
            <a:schemeClr val="l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B5CA7F61-4F80-4B71-9D24-FD322EE470BB}">
      <dsp:nvSpPr>
        <dsp:cNvPr id="0" name=""/>
        <dsp:cNvSpPr/>
      </dsp:nvSpPr>
      <dsp:spPr>
        <a:xfrm>
          <a:off x="5122514" y="3416233"/>
          <a:ext cx="1355223" cy="860566"/>
        </a:xfrm>
        <a:prstGeom prst="roundRect">
          <a:avLst>
            <a:gd name="adj" fmla="val 10000"/>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b="1" kern="1200" dirty="0" smtClean="0"/>
            <a:t>Exchange of scientists (</a:t>
          </a:r>
          <a:r>
            <a:rPr lang="en-GB" sz="800" b="1" kern="1200" dirty="0" err="1" smtClean="0"/>
            <a:t>MPAx</a:t>
          </a:r>
          <a:r>
            <a:rPr lang="en-GB" sz="800" b="1" kern="1200" dirty="0" smtClean="0"/>
            <a:t>)</a:t>
          </a:r>
        </a:p>
        <a:p>
          <a:pPr lvl="0" algn="ctr" defTabSz="355600">
            <a:lnSpc>
              <a:spcPct val="90000"/>
            </a:lnSpc>
            <a:spcBef>
              <a:spcPct val="0"/>
            </a:spcBef>
            <a:spcAft>
              <a:spcPct val="35000"/>
            </a:spcAft>
          </a:pPr>
          <a:r>
            <a:rPr lang="en-GB" sz="800" b="0" kern="1200" dirty="0" smtClean="0"/>
            <a:t>e.g. Scientific/Corresponding Associates </a:t>
          </a:r>
          <a:endParaRPr lang="fr-CH" sz="800" b="1" kern="1200" dirty="0" smtClean="0"/>
        </a:p>
      </dsp:txBody>
      <dsp:txXfrm>
        <a:off x="5147719" y="3441438"/>
        <a:ext cx="1304813" cy="810156"/>
      </dsp:txXfrm>
    </dsp:sp>
    <dsp:sp modelId="{FECCBDA0-A76F-4FD2-97A8-01ABA81F5942}">
      <dsp:nvSpPr>
        <dsp:cNvPr id="0" name=""/>
        <dsp:cNvSpPr/>
      </dsp:nvSpPr>
      <dsp:spPr>
        <a:xfrm>
          <a:off x="6628318" y="3273182"/>
          <a:ext cx="1355223" cy="860566"/>
        </a:xfrm>
        <a:prstGeom prst="roundRect">
          <a:avLst>
            <a:gd name="adj" fmla="val 10000"/>
          </a:avLst>
        </a:prstGeom>
        <a:gradFill rotWithShape="0">
          <a:gsLst>
            <a:gs pos="0">
              <a:schemeClr val="lt1">
                <a:hueOff val="0"/>
                <a:satOff val="0"/>
                <a:lumOff val="0"/>
                <a:alphaOff val="0"/>
                <a:tint val="73000"/>
                <a:satMod val="150000"/>
              </a:schemeClr>
            </a:gs>
            <a:gs pos="25000">
              <a:schemeClr val="lt1">
                <a:hueOff val="0"/>
                <a:satOff val="0"/>
                <a:lumOff val="0"/>
                <a:alphaOff val="0"/>
                <a:tint val="96000"/>
                <a:shade val="80000"/>
                <a:satMod val="105000"/>
              </a:schemeClr>
            </a:gs>
            <a:gs pos="38000">
              <a:schemeClr val="lt1">
                <a:hueOff val="0"/>
                <a:satOff val="0"/>
                <a:lumOff val="0"/>
                <a:alphaOff val="0"/>
                <a:tint val="96000"/>
                <a:shade val="59000"/>
                <a:satMod val="120000"/>
              </a:schemeClr>
            </a:gs>
            <a:gs pos="55000">
              <a:schemeClr val="lt1">
                <a:hueOff val="0"/>
                <a:satOff val="0"/>
                <a:lumOff val="0"/>
                <a:alphaOff val="0"/>
                <a:shade val="57000"/>
                <a:satMod val="120000"/>
              </a:schemeClr>
            </a:gs>
            <a:gs pos="80000">
              <a:schemeClr val="lt1">
                <a:hueOff val="0"/>
                <a:satOff val="0"/>
                <a:lumOff val="0"/>
                <a:alphaOff val="0"/>
                <a:shade val="56000"/>
                <a:satMod val="145000"/>
              </a:schemeClr>
            </a:gs>
            <a:gs pos="88000">
              <a:schemeClr val="lt1">
                <a:hueOff val="0"/>
                <a:satOff val="0"/>
                <a:lumOff val="0"/>
                <a:alphaOff val="0"/>
                <a:shade val="63000"/>
                <a:satMod val="160000"/>
              </a:schemeClr>
            </a:gs>
            <a:gs pos="100000">
              <a:schemeClr val="lt1">
                <a:hueOff val="0"/>
                <a:satOff val="0"/>
                <a:lumOff val="0"/>
                <a:alphaOff val="0"/>
                <a:tint val="99555"/>
                <a:satMod val="155000"/>
              </a:schemeClr>
            </a:gs>
          </a:gsLst>
          <a:lin ang="5400000" scaled="1"/>
        </a:gradFill>
        <a:ln>
          <a:noFill/>
        </a:ln>
        <a:effectLst>
          <a:glow rad="70000">
            <a:schemeClr val="lt1">
              <a:hueOff val="0"/>
              <a:satOff val="0"/>
              <a:lumOff val="0"/>
              <a:alphaOff val="0"/>
              <a:tint val="30000"/>
              <a:shade val="95000"/>
              <a:satMod val="300000"/>
              <a:alpha val="50000"/>
            </a:schemeClr>
          </a:glow>
        </a:effectLst>
      </dsp:spPr>
      <dsp:style>
        <a:lnRef idx="0">
          <a:scrgbClr r="0" g="0" b="0"/>
        </a:lnRef>
        <a:fillRef idx="3">
          <a:scrgbClr r="0" g="0" b="0"/>
        </a:fillRef>
        <a:effectRef idx="2">
          <a:scrgbClr r="0" g="0" b="0"/>
        </a:effectRef>
        <a:fontRef idx="minor">
          <a:schemeClr val="lt1"/>
        </a:fontRef>
      </dsp:style>
    </dsp:sp>
    <dsp:sp modelId="{C6F1566C-E50F-4F49-9226-3BC195619170}">
      <dsp:nvSpPr>
        <dsp:cNvPr id="0" name=""/>
        <dsp:cNvSpPr/>
      </dsp:nvSpPr>
      <dsp:spPr>
        <a:xfrm>
          <a:off x="6778899" y="3416233"/>
          <a:ext cx="1355223" cy="860566"/>
        </a:xfrm>
        <a:prstGeom prst="roundRect">
          <a:avLst>
            <a:gd name="adj" fmla="val 10000"/>
          </a:avLst>
        </a:prstGeom>
        <a:solidFill>
          <a:schemeClr val="dk1">
            <a:alpha val="90000"/>
            <a:tint val="40000"/>
            <a:hueOff val="0"/>
            <a:satOff val="0"/>
            <a:lumOff val="0"/>
            <a:alphaOff val="0"/>
          </a:schemeClr>
        </a:solidFill>
        <a:ln w="9525" cap="flat" cmpd="sng" algn="ctr">
          <a:solidFill>
            <a:schemeClr val="dk1">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30480" tIns="30480" rIns="30480" bIns="30480" numCol="1" spcCol="1270" anchor="ctr" anchorCtr="0">
          <a:noAutofit/>
        </a:bodyPr>
        <a:lstStyle/>
        <a:p>
          <a:pPr lvl="0" algn="ctr" defTabSz="355600">
            <a:lnSpc>
              <a:spcPct val="90000"/>
            </a:lnSpc>
            <a:spcBef>
              <a:spcPct val="0"/>
            </a:spcBef>
            <a:spcAft>
              <a:spcPct val="35000"/>
            </a:spcAft>
          </a:pPr>
          <a:r>
            <a:rPr lang="en-GB" sz="800" b="1" kern="1200" dirty="0" smtClean="0"/>
            <a:t>Training (</a:t>
          </a:r>
          <a:r>
            <a:rPr lang="en-GB" sz="800" b="1" kern="1200" dirty="0" err="1" smtClean="0"/>
            <a:t>MPAt</a:t>
          </a:r>
          <a:r>
            <a:rPr lang="en-GB" sz="800" b="1" kern="1200" dirty="0" smtClean="0"/>
            <a:t>)</a:t>
          </a:r>
          <a:br>
            <a:rPr lang="en-GB" sz="800" b="1" kern="1200" dirty="0" smtClean="0"/>
          </a:br>
          <a:r>
            <a:rPr lang="en-GB" sz="800" b="1" kern="1200" dirty="0" smtClean="0"/>
            <a:t/>
          </a:r>
          <a:br>
            <a:rPr lang="en-GB" sz="800" b="1" kern="1200" dirty="0" smtClean="0"/>
          </a:br>
          <a:r>
            <a:rPr lang="en-GB" sz="800" b="0" kern="1200" dirty="0" smtClean="0"/>
            <a:t>-Students</a:t>
          </a:r>
          <a:br>
            <a:rPr lang="en-GB" sz="800" b="0" kern="1200" dirty="0" smtClean="0"/>
          </a:br>
          <a:r>
            <a:rPr lang="en-GB" sz="800" b="0" kern="1200" dirty="0" smtClean="0"/>
            <a:t>-Trainees</a:t>
          </a:r>
          <a:br>
            <a:rPr lang="en-GB" sz="800" b="0" kern="1200" dirty="0" smtClean="0"/>
          </a:br>
          <a:r>
            <a:rPr lang="en-GB" sz="800" b="0" kern="1200" dirty="0" smtClean="0"/>
            <a:t>- Apprentices</a:t>
          </a:r>
        </a:p>
      </dsp:txBody>
      <dsp:txXfrm>
        <a:off x="6804104" y="3441438"/>
        <a:ext cx="1304813" cy="8101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4425A0D-6D2C-482F-A49F-DB6D3099DFCF}">
      <dsp:nvSpPr>
        <dsp:cNvPr id="0" name=""/>
        <dsp:cNvSpPr/>
      </dsp:nvSpPr>
      <dsp:spPr>
        <a:xfrm>
          <a:off x="4576080" y="4184999"/>
          <a:ext cx="207958" cy="447111"/>
        </a:xfrm>
        <a:custGeom>
          <a:avLst/>
          <a:gdLst/>
          <a:ahLst/>
          <a:cxnLst/>
          <a:rect l="0" t="0" r="0" b="0"/>
          <a:pathLst>
            <a:path>
              <a:moveTo>
                <a:pt x="0" y="0"/>
              </a:moveTo>
              <a:lnTo>
                <a:pt x="103979" y="0"/>
              </a:lnTo>
              <a:lnTo>
                <a:pt x="103979" y="447111"/>
              </a:lnTo>
              <a:lnTo>
                <a:pt x="207958" y="447111"/>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3DD417B-B2F3-4518-9FD5-A84E189A3DEF}">
      <dsp:nvSpPr>
        <dsp:cNvPr id="0" name=""/>
        <dsp:cNvSpPr/>
      </dsp:nvSpPr>
      <dsp:spPr>
        <a:xfrm>
          <a:off x="4576080" y="4139279"/>
          <a:ext cx="207958" cy="91440"/>
        </a:xfrm>
        <a:custGeom>
          <a:avLst/>
          <a:gdLst/>
          <a:ahLst/>
          <a:cxnLst/>
          <a:rect l="0" t="0" r="0" b="0"/>
          <a:pathLst>
            <a:path>
              <a:moveTo>
                <a:pt x="0" y="45720"/>
              </a:moveTo>
              <a:lnTo>
                <a:pt x="207958" y="45720"/>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49A91BE-ADFA-40D1-B8BB-A5B68C0697DB}">
      <dsp:nvSpPr>
        <dsp:cNvPr id="0" name=""/>
        <dsp:cNvSpPr/>
      </dsp:nvSpPr>
      <dsp:spPr>
        <a:xfrm>
          <a:off x="4576080" y="3737888"/>
          <a:ext cx="207958" cy="447111"/>
        </a:xfrm>
        <a:custGeom>
          <a:avLst/>
          <a:gdLst/>
          <a:ahLst/>
          <a:cxnLst/>
          <a:rect l="0" t="0" r="0" b="0"/>
          <a:pathLst>
            <a:path>
              <a:moveTo>
                <a:pt x="0" y="447111"/>
              </a:moveTo>
              <a:lnTo>
                <a:pt x="103979" y="447111"/>
              </a:lnTo>
              <a:lnTo>
                <a:pt x="103979" y="0"/>
              </a:lnTo>
              <a:lnTo>
                <a:pt x="207958" y="0"/>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E67F190-054A-4BC0-8EC4-BECFCF1A31C2}">
      <dsp:nvSpPr>
        <dsp:cNvPr id="0" name=""/>
        <dsp:cNvSpPr/>
      </dsp:nvSpPr>
      <dsp:spPr>
        <a:xfrm>
          <a:off x="3328328" y="2172999"/>
          <a:ext cx="207958" cy="2011999"/>
        </a:xfrm>
        <a:custGeom>
          <a:avLst/>
          <a:gdLst/>
          <a:ahLst/>
          <a:cxnLst/>
          <a:rect l="0" t="0" r="0" b="0"/>
          <a:pathLst>
            <a:path>
              <a:moveTo>
                <a:pt x="0" y="0"/>
              </a:moveTo>
              <a:lnTo>
                <a:pt x="103979" y="0"/>
              </a:lnTo>
              <a:lnTo>
                <a:pt x="103979" y="2011999"/>
              </a:lnTo>
              <a:lnTo>
                <a:pt x="207958" y="2011999"/>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E85C185-96AB-427E-9FC0-5D67EC399AB1}">
      <dsp:nvSpPr>
        <dsp:cNvPr id="0" name=""/>
        <dsp:cNvSpPr/>
      </dsp:nvSpPr>
      <dsp:spPr>
        <a:xfrm>
          <a:off x="3328328" y="2172999"/>
          <a:ext cx="207958" cy="894222"/>
        </a:xfrm>
        <a:custGeom>
          <a:avLst/>
          <a:gdLst/>
          <a:ahLst/>
          <a:cxnLst/>
          <a:rect l="0" t="0" r="0" b="0"/>
          <a:pathLst>
            <a:path>
              <a:moveTo>
                <a:pt x="0" y="0"/>
              </a:moveTo>
              <a:lnTo>
                <a:pt x="103979" y="0"/>
              </a:lnTo>
              <a:lnTo>
                <a:pt x="103979" y="894222"/>
              </a:lnTo>
              <a:lnTo>
                <a:pt x="207958" y="894222"/>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4081C1E-1B93-42BD-A984-6BDCC4AA3276}">
      <dsp:nvSpPr>
        <dsp:cNvPr id="0" name=""/>
        <dsp:cNvSpPr/>
      </dsp:nvSpPr>
      <dsp:spPr>
        <a:xfrm>
          <a:off x="4576080" y="2620111"/>
          <a:ext cx="207958" cy="670666"/>
        </a:xfrm>
        <a:custGeom>
          <a:avLst/>
          <a:gdLst/>
          <a:ahLst/>
          <a:cxnLst/>
          <a:rect l="0" t="0" r="0" b="0"/>
          <a:pathLst>
            <a:path>
              <a:moveTo>
                <a:pt x="0" y="0"/>
              </a:moveTo>
              <a:lnTo>
                <a:pt x="103979" y="0"/>
              </a:lnTo>
              <a:lnTo>
                <a:pt x="103979" y="670666"/>
              </a:lnTo>
              <a:lnTo>
                <a:pt x="207958" y="670666"/>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702C190-9EB1-486C-9E65-A8186C4AFD1A}">
      <dsp:nvSpPr>
        <dsp:cNvPr id="0" name=""/>
        <dsp:cNvSpPr/>
      </dsp:nvSpPr>
      <dsp:spPr>
        <a:xfrm>
          <a:off x="4576080" y="2620111"/>
          <a:ext cx="207958" cy="223555"/>
        </a:xfrm>
        <a:custGeom>
          <a:avLst/>
          <a:gdLst/>
          <a:ahLst/>
          <a:cxnLst/>
          <a:rect l="0" t="0" r="0" b="0"/>
          <a:pathLst>
            <a:path>
              <a:moveTo>
                <a:pt x="0" y="0"/>
              </a:moveTo>
              <a:lnTo>
                <a:pt x="103979" y="0"/>
              </a:lnTo>
              <a:lnTo>
                <a:pt x="103979" y="223555"/>
              </a:lnTo>
              <a:lnTo>
                <a:pt x="207958" y="223555"/>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ED8ECC75-0D19-4478-911F-8F0557A001F9}">
      <dsp:nvSpPr>
        <dsp:cNvPr id="0" name=""/>
        <dsp:cNvSpPr/>
      </dsp:nvSpPr>
      <dsp:spPr>
        <a:xfrm>
          <a:off x="4576080" y="2396555"/>
          <a:ext cx="207958" cy="223555"/>
        </a:xfrm>
        <a:custGeom>
          <a:avLst/>
          <a:gdLst/>
          <a:ahLst/>
          <a:cxnLst/>
          <a:rect l="0" t="0" r="0" b="0"/>
          <a:pathLst>
            <a:path>
              <a:moveTo>
                <a:pt x="0" y="223555"/>
              </a:moveTo>
              <a:lnTo>
                <a:pt x="103979" y="223555"/>
              </a:lnTo>
              <a:lnTo>
                <a:pt x="103979" y="0"/>
              </a:lnTo>
              <a:lnTo>
                <a:pt x="207958" y="0"/>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6095ECD-AB19-46DE-9170-11BA4D47644A}">
      <dsp:nvSpPr>
        <dsp:cNvPr id="0" name=""/>
        <dsp:cNvSpPr/>
      </dsp:nvSpPr>
      <dsp:spPr>
        <a:xfrm>
          <a:off x="4576080" y="1949444"/>
          <a:ext cx="207958" cy="670666"/>
        </a:xfrm>
        <a:custGeom>
          <a:avLst/>
          <a:gdLst/>
          <a:ahLst/>
          <a:cxnLst/>
          <a:rect l="0" t="0" r="0" b="0"/>
          <a:pathLst>
            <a:path>
              <a:moveTo>
                <a:pt x="0" y="670666"/>
              </a:moveTo>
              <a:lnTo>
                <a:pt x="103979" y="670666"/>
              </a:lnTo>
              <a:lnTo>
                <a:pt x="103979" y="0"/>
              </a:lnTo>
              <a:lnTo>
                <a:pt x="207958" y="0"/>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D307A3E-B83F-400E-A203-635FE51EFB2A}">
      <dsp:nvSpPr>
        <dsp:cNvPr id="0" name=""/>
        <dsp:cNvSpPr/>
      </dsp:nvSpPr>
      <dsp:spPr>
        <a:xfrm>
          <a:off x="3328328" y="2172999"/>
          <a:ext cx="207958" cy="447111"/>
        </a:xfrm>
        <a:custGeom>
          <a:avLst/>
          <a:gdLst/>
          <a:ahLst/>
          <a:cxnLst/>
          <a:rect l="0" t="0" r="0" b="0"/>
          <a:pathLst>
            <a:path>
              <a:moveTo>
                <a:pt x="0" y="0"/>
              </a:moveTo>
              <a:lnTo>
                <a:pt x="103979" y="0"/>
              </a:lnTo>
              <a:lnTo>
                <a:pt x="103979" y="447111"/>
              </a:lnTo>
              <a:lnTo>
                <a:pt x="207958" y="447111"/>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42ABE51-8114-43A8-9818-866BEA64B5C1}">
      <dsp:nvSpPr>
        <dsp:cNvPr id="0" name=""/>
        <dsp:cNvSpPr/>
      </dsp:nvSpPr>
      <dsp:spPr>
        <a:xfrm>
          <a:off x="4576080" y="1055222"/>
          <a:ext cx="207958" cy="447111"/>
        </a:xfrm>
        <a:custGeom>
          <a:avLst/>
          <a:gdLst/>
          <a:ahLst/>
          <a:cxnLst/>
          <a:rect l="0" t="0" r="0" b="0"/>
          <a:pathLst>
            <a:path>
              <a:moveTo>
                <a:pt x="0" y="0"/>
              </a:moveTo>
              <a:lnTo>
                <a:pt x="103979" y="0"/>
              </a:lnTo>
              <a:lnTo>
                <a:pt x="103979" y="447111"/>
              </a:lnTo>
              <a:lnTo>
                <a:pt x="207958" y="447111"/>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8480214-45F5-48EC-940E-E9A7141D4B56}">
      <dsp:nvSpPr>
        <dsp:cNvPr id="0" name=""/>
        <dsp:cNvSpPr/>
      </dsp:nvSpPr>
      <dsp:spPr>
        <a:xfrm>
          <a:off x="4576080" y="1009502"/>
          <a:ext cx="207958" cy="91440"/>
        </a:xfrm>
        <a:custGeom>
          <a:avLst/>
          <a:gdLst/>
          <a:ahLst/>
          <a:cxnLst/>
          <a:rect l="0" t="0" r="0" b="0"/>
          <a:pathLst>
            <a:path>
              <a:moveTo>
                <a:pt x="0" y="45720"/>
              </a:moveTo>
              <a:lnTo>
                <a:pt x="207958" y="45720"/>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5103907-1569-49CC-8686-D5FE9C2E298B}">
      <dsp:nvSpPr>
        <dsp:cNvPr id="0" name=""/>
        <dsp:cNvSpPr/>
      </dsp:nvSpPr>
      <dsp:spPr>
        <a:xfrm>
          <a:off x="4576080" y="608111"/>
          <a:ext cx="207958" cy="447111"/>
        </a:xfrm>
        <a:custGeom>
          <a:avLst/>
          <a:gdLst/>
          <a:ahLst/>
          <a:cxnLst/>
          <a:rect l="0" t="0" r="0" b="0"/>
          <a:pathLst>
            <a:path>
              <a:moveTo>
                <a:pt x="0" y="447111"/>
              </a:moveTo>
              <a:lnTo>
                <a:pt x="103979" y="447111"/>
              </a:lnTo>
              <a:lnTo>
                <a:pt x="103979" y="0"/>
              </a:lnTo>
              <a:lnTo>
                <a:pt x="207958" y="0"/>
              </a:lnTo>
            </a:path>
          </a:pathLst>
        </a:custGeom>
        <a:noFill/>
        <a:ln w="19050" cap="flat" cmpd="sng" algn="ctr">
          <a:solidFill>
            <a:schemeClr val="dk1">
              <a:shade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ECE0F5E-0015-4DEC-9884-83258585A641}">
      <dsp:nvSpPr>
        <dsp:cNvPr id="0" name=""/>
        <dsp:cNvSpPr/>
      </dsp:nvSpPr>
      <dsp:spPr>
        <a:xfrm>
          <a:off x="3328328" y="1055222"/>
          <a:ext cx="207958" cy="1117777"/>
        </a:xfrm>
        <a:custGeom>
          <a:avLst/>
          <a:gdLst/>
          <a:ahLst/>
          <a:cxnLst/>
          <a:rect l="0" t="0" r="0" b="0"/>
          <a:pathLst>
            <a:path>
              <a:moveTo>
                <a:pt x="0" y="1117777"/>
              </a:moveTo>
              <a:lnTo>
                <a:pt x="103979" y="1117777"/>
              </a:lnTo>
              <a:lnTo>
                <a:pt x="103979" y="0"/>
              </a:lnTo>
              <a:lnTo>
                <a:pt x="207958" y="0"/>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F63C7A3-9852-40B8-B152-5124308CC8D8}">
      <dsp:nvSpPr>
        <dsp:cNvPr id="0" name=""/>
        <dsp:cNvSpPr/>
      </dsp:nvSpPr>
      <dsp:spPr>
        <a:xfrm>
          <a:off x="3328328" y="608111"/>
          <a:ext cx="207958" cy="1564888"/>
        </a:xfrm>
        <a:custGeom>
          <a:avLst/>
          <a:gdLst/>
          <a:ahLst/>
          <a:cxnLst/>
          <a:rect l="0" t="0" r="0" b="0"/>
          <a:pathLst>
            <a:path>
              <a:moveTo>
                <a:pt x="0" y="1564888"/>
              </a:moveTo>
              <a:lnTo>
                <a:pt x="103979" y="1564888"/>
              </a:lnTo>
              <a:lnTo>
                <a:pt x="103979" y="0"/>
              </a:lnTo>
              <a:lnTo>
                <a:pt x="207958" y="0"/>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DA3ACC9-854A-4200-877C-1696D252B2FB}">
      <dsp:nvSpPr>
        <dsp:cNvPr id="0" name=""/>
        <dsp:cNvSpPr/>
      </dsp:nvSpPr>
      <dsp:spPr>
        <a:xfrm>
          <a:off x="3328328" y="160999"/>
          <a:ext cx="207958" cy="2011999"/>
        </a:xfrm>
        <a:custGeom>
          <a:avLst/>
          <a:gdLst/>
          <a:ahLst/>
          <a:cxnLst/>
          <a:rect l="0" t="0" r="0" b="0"/>
          <a:pathLst>
            <a:path>
              <a:moveTo>
                <a:pt x="0" y="2011999"/>
              </a:moveTo>
              <a:lnTo>
                <a:pt x="103979" y="2011999"/>
              </a:lnTo>
              <a:lnTo>
                <a:pt x="103979" y="0"/>
              </a:lnTo>
              <a:lnTo>
                <a:pt x="207958" y="0"/>
              </a:lnTo>
            </a:path>
          </a:pathLst>
        </a:custGeom>
        <a:noFill/>
        <a:ln w="19050" cap="flat" cmpd="sng" algn="ctr">
          <a:solidFill>
            <a:schemeClr val="dk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0FE1676-977A-4E35-9AA2-BC12EAEB9122}">
      <dsp:nvSpPr>
        <dsp:cNvPr id="0" name=""/>
        <dsp:cNvSpPr/>
      </dsp:nvSpPr>
      <dsp:spPr>
        <a:xfrm>
          <a:off x="2288535" y="2014431"/>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Director General</a:t>
          </a:r>
          <a:endParaRPr lang="en-GB" sz="900" kern="1200" dirty="0"/>
        </a:p>
      </dsp:txBody>
      <dsp:txXfrm>
        <a:off x="2288535" y="2014431"/>
        <a:ext cx="1039793" cy="317136"/>
      </dsp:txXfrm>
    </dsp:sp>
    <dsp:sp modelId="{44B03362-ACF8-45BB-8887-D703B8733C16}">
      <dsp:nvSpPr>
        <dsp:cNvPr id="0" name=""/>
        <dsp:cNvSpPr/>
      </dsp:nvSpPr>
      <dsp:spPr>
        <a:xfrm>
          <a:off x="3536287" y="2431"/>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HSE</a:t>
          </a:r>
          <a:endParaRPr lang="en-GB" sz="900" kern="1200" dirty="0"/>
        </a:p>
      </dsp:txBody>
      <dsp:txXfrm>
        <a:off x="3536287" y="2431"/>
        <a:ext cx="1039793" cy="317136"/>
      </dsp:txXfrm>
    </dsp:sp>
    <dsp:sp modelId="{484B9374-9C11-4493-B7BA-C48506021C47}">
      <dsp:nvSpPr>
        <dsp:cNvPr id="0" name=""/>
        <dsp:cNvSpPr/>
      </dsp:nvSpPr>
      <dsp:spPr>
        <a:xfrm>
          <a:off x="3536287" y="449542"/>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DG Units </a:t>
          </a:r>
          <a:endParaRPr lang="en-GB" sz="900" kern="1200" dirty="0"/>
        </a:p>
      </dsp:txBody>
      <dsp:txXfrm>
        <a:off x="3536287" y="449542"/>
        <a:ext cx="1039793" cy="317136"/>
      </dsp:txXfrm>
    </dsp:sp>
    <dsp:sp modelId="{6CEDF473-C856-4174-A525-0378745104C6}">
      <dsp:nvSpPr>
        <dsp:cNvPr id="0" name=""/>
        <dsp:cNvSpPr/>
      </dsp:nvSpPr>
      <dsp:spPr>
        <a:xfrm>
          <a:off x="3536287" y="896653"/>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smtClean="0"/>
            <a:t>Accelerators </a:t>
          </a:r>
          <a:r>
            <a:rPr lang="en-GB" sz="900" kern="1200" dirty="0" smtClean="0"/>
            <a:t>and Technology</a:t>
          </a:r>
          <a:endParaRPr lang="en-GB" sz="900" kern="1200"/>
        </a:p>
      </dsp:txBody>
      <dsp:txXfrm>
        <a:off x="3536287" y="896653"/>
        <a:ext cx="1039793" cy="317136"/>
      </dsp:txXfrm>
    </dsp:sp>
    <dsp:sp modelId="{2FEDE243-D173-41C0-ACD8-769B94FA17CA}">
      <dsp:nvSpPr>
        <dsp:cNvPr id="0" name=""/>
        <dsp:cNvSpPr/>
      </dsp:nvSpPr>
      <dsp:spPr>
        <a:xfrm>
          <a:off x="4784039" y="449542"/>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BE</a:t>
          </a:r>
          <a:endParaRPr lang="en-GB" sz="900" kern="1200" dirty="0"/>
        </a:p>
      </dsp:txBody>
      <dsp:txXfrm>
        <a:off x="4784039" y="449542"/>
        <a:ext cx="1039793" cy="317136"/>
      </dsp:txXfrm>
    </dsp:sp>
    <dsp:sp modelId="{9CB206D8-E058-4E79-B3FA-06025D971703}">
      <dsp:nvSpPr>
        <dsp:cNvPr id="0" name=""/>
        <dsp:cNvSpPr/>
      </dsp:nvSpPr>
      <dsp:spPr>
        <a:xfrm>
          <a:off x="4784039" y="896653"/>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EN</a:t>
          </a:r>
          <a:endParaRPr lang="en-GB" sz="900" kern="1200" dirty="0"/>
        </a:p>
      </dsp:txBody>
      <dsp:txXfrm>
        <a:off x="4784039" y="896653"/>
        <a:ext cx="1039793" cy="317136"/>
      </dsp:txXfrm>
    </dsp:sp>
    <dsp:sp modelId="{52B6FC77-ABFC-47A9-83AF-27B0C01A165A}">
      <dsp:nvSpPr>
        <dsp:cNvPr id="0" name=""/>
        <dsp:cNvSpPr/>
      </dsp:nvSpPr>
      <dsp:spPr>
        <a:xfrm>
          <a:off x="4784039" y="1343764"/>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TE</a:t>
          </a:r>
          <a:endParaRPr lang="en-GB" sz="900" kern="1200" dirty="0"/>
        </a:p>
      </dsp:txBody>
      <dsp:txXfrm>
        <a:off x="4784039" y="1343764"/>
        <a:ext cx="1039793" cy="317136"/>
      </dsp:txXfrm>
    </dsp:sp>
    <dsp:sp modelId="{F1DEBE3B-4F93-4FB2-AF89-98705EADE664}">
      <dsp:nvSpPr>
        <dsp:cNvPr id="0" name=""/>
        <dsp:cNvSpPr/>
      </dsp:nvSpPr>
      <dsp:spPr>
        <a:xfrm>
          <a:off x="3536287" y="2461542"/>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Finance and Human Resources </a:t>
          </a:r>
          <a:endParaRPr lang="en-GB" sz="900" kern="1200" dirty="0"/>
        </a:p>
      </dsp:txBody>
      <dsp:txXfrm>
        <a:off x="3536287" y="2461542"/>
        <a:ext cx="1039793" cy="317136"/>
      </dsp:txXfrm>
    </dsp:sp>
    <dsp:sp modelId="{75C9169E-5953-41DA-863B-E84AAE012590}">
      <dsp:nvSpPr>
        <dsp:cNvPr id="0" name=""/>
        <dsp:cNvSpPr/>
      </dsp:nvSpPr>
      <dsp:spPr>
        <a:xfrm>
          <a:off x="4784039" y="1790875"/>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FAP</a:t>
          </a:r>
          <a:endParaRPr lang="en-GB" sz="900" kern="1200" dirty="0"/>
        </a:p>
      </dsp:txBody>
      <dsp:txXfrm>
        <a:off x="4784039" y="1790875"/>
        <a:ext cx="1039793" cy="317136"/>
      </dsp:txXfrm>
    </dsp:sp>
    <dsp:sp modelId="{B6167359-2B22-4AE6-95BB-7B2D66387545}">
      <dsp:nvSpPr>
        <dsp:cNvPr id="0" name=""/>
        <dsp:cNvSpPr/>
      </dsp:nvSpPr>
      <dsp:spPr>
        <a:xfrm>
          <a:off x="4784039" y="2237987"/>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HR</a:t>
          </a:r>
          <a:endParaRPr lang="en-GB" sz="900" kern="1200" dirty="0"/>
        </a:p>
      </dsp:txBody>
      <dsp:txXfrm>
        <a:off x="4784039" y="2237987"/>
        <a:ext cx="1039793" cy="317136"/>
      </dsp:txXfrm>
    </dsp:sp>
    <dsp:sp modelId="{1A8AFA7F-90B8-4DE6-9E8A-76ED9D1B0421}">
      <dsp:nvSpPr>
        <dsp:cNvPr id="0" name=""/>
        <dsp:cNvSpPr/>
      </dsp:nvSpPr>
      <dsp:spPr>
        <a:xfrm>
          <a:off x="4784039" y="2685098"/>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smtClean="0"/>
            <a:t>IPT</a:t>
          </a:r>
          <a:endParaRPr lang="en-GB" sz="900" kern="1200" dirty="0"/>
        </a:p>
      </dsp:txBody>
      <dsp:txXfrm>
        <a:off x="4784039" y="2685098"/>
        <a:ext cx="1039793" cy="317136"/>
      </dsp:txXfrm>
    </dsp:sp>
    <dsp:sp modelId="{41527828-2C4B-463D-8B95-B52A4369F5C3}">
      <dsp:nvSpPr>
        <dsp:cNvPr id="0" name=""/>
        <dsp:cNvSpPr/>
      </dsp:nvSpPr>
      <dsp:spPr>
        <a:xfrm>
          <a:off x="4784039" y="3132209"/>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SMB</a:t>
          </a:r>
          <a:endParaRPr lang="en-GB" sz="900" kern="1200" dirty="0"/>
        </a:p>
      </dsp:txBody>
      <dsp:txXfrm>
        <a:off x="4784039" y="3132209"/>
        <a:ext cx="1039793" cy="317136"/>
      </dsp:txXfrm>
    </dsp:sp>
    <dsp:sp modelId="{8CD76DE1-CA9C-4B77-8F35-EEAE73299419}">
      <dsp:nvSpPr>
        <dsp:cNvPr id="0" name=""/>
        <dsp:cNvSpPr/>
      </dsp:nvSpPr>
      <dsp:spPr>
        <a:xfrm>
          <a:off x="3536287" y="2908653"/>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smtClean="0"/>
            <a:t>International </a:t>
          </a:r>
          <a:r>
            <a:rPr lang="en-GB" sz="900" kern="1200" dirty="0" smtClean="0"/>
            <a:t>Relations</a:t>
          </a:r>
          <a:endParaRPr lang="en-GB" sz="900" kern="1200" dirty="0"/>
        </a:p>
      </dsp:txBody>
      <dsp:txXfrm>
        <a:off x="3536287" y="2908653"/>
        <a:ext cx="1039793" cy="317136"/>
      </dsp:txXfrm>
    </dsp:sp>
    <dsp:sp modelId="{7C092F4E-C5ED-4EDB-BB8D-27C230E440DD}">
      <dsp:nvSpPr>
        <dsp:cNvPr id="0" name=""/>
        <dsp:cNvSpPr/>
      </dsp:nvSpPr>
      <dsp:spPr>
        <a:xfrm>
          <a:off x="3536287" y="4026431"/>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Research and Computing</a:t>
          </a:r>
          <a:endParaRPr lang="en-GB" sz="900" kern="1200" dirty="0"/>
        </a:p>
      </dsp:txBody>
      <dsp:txXfrm>
        <a:off x="3536287" y="4026431"/>
        <a:ext cx="1039793" cy="317136"/>
      </dsp:txXfrm>
    </dsp:sp>
    <dsp:sp modelId="{069337B5-2036-49A1-9661-0CC3D3DD143D}">
      <dsp:nvSpPr>
        <dsp:cNvPr id="0" name=""/>
        <dsp:cNvSpPr/>
      </dsp:nvSpPr>
      <dsp:spPr>
        <a:xfrm>
          <a:off x="4784039" y="3579320"/>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EP</a:t>
          </a:r>
          <a:endParaRPr lang="en-GB" sz="900" kern="1200" dirty="0"/>
        </a:p>
      </dsp:txBody>
      <dsp:txXfrm>
        <a:off x="4784039" y="3579320"/>
        <a:ext cx="1039793" cy="317136"/>
      </dsp:txXfrm>
    </dsp:sp>
    <dsp:sp modelId="{24D09FAC-A0A6-47B4-A8BA-1B88A4F12C75}">
      <dsp:nvSpPr>
        <dsp:cNvPr id="0" name=""/>
        <dsp:cNvSpPr/>
      </dsp:nvSpPr>
      <dsp:spPr>
        <a:xfrm>
          <a:off x="4784039" y="4026431"/>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IT</a:t>
          </a:r>
          <a:endParaRPr lang="en-GB" sz="900" kern="1200" dirty="0"/>
        </a:p>
      </dsp:txBody>
      <dsp:txXfrm>
        <a:off x="4784039" y="4026431"/>
        <a:ext cx="1039793" cy="317136"/>
      </dsp:txXfrm>
    </dsp:sp>
    <dsp:sp modelId="{002ECC83-EC90-4AFC-87C7-572F5803ABC8}">
      <dsp:nvSpPr>
        <dsp:cNvPr id="0" name=""/>
        <dsp:cNvSpPr/>
      </dsp:nvSpPr>
      <dsp:spPr>
        <a:xfrm>
          <a:off x="4784039" y="4473542"/>
          <a:ext cx="1039793" cy="317136"/>
        </a:xfrm>
        <a:prstGeom prst="rect">
          <a:avLst/>
        </a:prstGeom>
        <a:solidFill>
          <a:schemeClr val="lt1">
            <a:hueOff val="0"/>
            <a:satOff val="0"/>
            <a:lumOff val="0"/>
            <a:alphaOff val="0"/>
          </a:schemeClr>
        </a:solidFill>
        <a:ln w="19050" cap="flat" cmpd="sng" algn="ctr">
          <a:solidFill>
            <a:schemeClr val="dk1">
              <a:shade val="80000"/>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5715" tIns="5715" rIns="5715" bIns="5715" numCol="1" spcCol="1270" anchor="ctr" anchorCtr="0">
          <a:noAutofit/>
        </a:bodyPr>
        <a:lstStyle/>
        <a:p>
          <a:pPr lvl="0" algn="ctr" defTabSz="400050">
            <a:lnSpc>
              <a:spcPct val="90000"/>
            </a:lnSpc>
            <a:spcBef>
              <a:spcPct val="0"/>
            </a:spcBef>
            <a:spcAft>
              <a:spcPct val="35000"/>
            </a:spcAft>
          </a:pPr>
          <a:r>
            <a:rPr lang="en-GB" sz="900" kern="1200" dirty="0" smtClean="0"/>
            <a:t>TH</a:t>
          </a:r>
          <a:endParaRPr lang="en-GB" sz="900" kern="1200" dirty="0"/>
        </a:p>
      </dsp:txBody>
      <dsp:txXfrm>
        <a:off x="4784039" y="4473542"/>
        <a:ext cx="1039793" cy="31713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7812DD-81CF-4EF8-A7ED-85AD6B91FA4A}">
      <dsp:nvSpPr>
        <dsp:cNvPr id="0" name=""/>
        <dsp:cNvSpPr/>
      </dsp:nvSpPr>
      <dsp:spPr>
        <a:xfrm>
          <a:off x="0" y="0"/>
          <a:ext cx="4483705" cy="88264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smtClean="0"/>
            <a:t>Convention</a:t>
          </a:r>
          <a:endParaRPr lang="en-GB" sz="2400" kern="1200" dirty="0"/>
        </a:p>
      </dsp:txBody>
      <dsp:txXfrm>
        <a:off x="25852" y="25852"/>
        <a:ext cx="3531258" cy="830945"/>
      </dsp:txXfrm>
    </dsp:sp>
    <dsp:sp modelId="{B02BD2FC-E572-4682-8B40-FBC93B1A3BE2}">
      <dsp:nvSpPr>
        <dsp:cNvPr id="0" name=""/>
        <dsp:cNvSpPr/>
      </dsp:nvSpPr>
      <dsp:spPr>
        <a:xfrm>
          <a:off x="395621" y="1029757"/>
          <a:ext cx="4483705" cy="88264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smtClean="0"/>
            <a:t>Rules / </a:t>
          </a:r>
          <a:br>
            <a:rPr lang="en-GB" sz="2400" kern="1200" dirty="0" smtClean="0"/>
          </a:br>
          <a:r>
            <a:rPr lang="en-GB" sz="2400" kern="1200" dirty="0" err="1" smtClean="0"/>
            <a:t>Statut</a:t>
          </a:r>
          <a:endParaRPr lang="en-GB" sz="2400" kern="1200" dirty="0"/>
        </a:p>
      </dsp:txBody>
      <dsp:txXfrm>
        <a:off x="421473" y="1055609"/>
        <a:ext cx="3462658" cy="830945"/>
      </dsp:txXfrm>
    </dsp:sp>
    <dsp:sp modelId="{16461EFC-1D86-489A-8867-630C2089021B}">
      <dsp:nvSpPr>
        <dsp:cNvPr id="0" name=""/>
        <dsp:cNvSpPr/>
      </dsp:nvSpPr>
      <dsp:spPr>
        <a:xfrm>
          <a:off x="791242" y="2059514"/>
          <a:ext cx="4483705" cy="882649"/>
        </a:xfrm>
        <a:prstGeom prst="roundRect">
          <a:avLst>
            <a:gd name="adj" fmla="val 10000"/>
          </a:avLst>
        </a:prstGeom>
        <a:solidFill>
          <a:schemeClr val="dk2">
            <a:hueOff val="0"/>
            <a:satOff val="0"/>
            <a:lumOff val="0"/>
            <a:alphaOff val="0"/>
          </a:schemeClr>
        </a:solidFill>
        <a:ln w="19050" cap="flat" cmpd="sng" algn="ctr">
          <a:solidFill>
            <a:schemeClr val="l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l" defTabSz="1066800">
            <a:lnSpc>
              <a:spcPct val="90000"/>
            </a:lnSpc>
            <a:spcBef>
              <a:spcPct val="0"/>
            </a:spcBef>
            <a:spcAft>
              <a:spcPct val="35000"/>
            </a:spcAft>
          </a:pPr>
          <a:r>
            <a:rPr lang="en-GB" sz="2400" kern="1200" dirty="0" smtClean="0"/>
            <a:t>Regulations / </a:t>
          </a:r>
          <a:br>
            <a:rPr lang="en-GB" sz="2400" kern="1200" dirty="0" smtClean="0"/>
          </a:br>
          <a:r>
            <a:rPr lang="en-GB" sz="2400" kern="1200" dirty="0" err="1" smtClean="0"/>
            <a:t>Règlement</a:t>
          </a:r>
          <a:r>
            <a:rPr lang="en-GB" sz="2400" kern="1200" dirty="0" smtClean="0"/>
            <a:t> </a:t>
          </a:r>
          <a:endParaRPr lang="en-GB" sz="2400" kern="1200" dirty="0"/>
        </a:p>
      </dsp:txBody>
      <dsp:txXfrm>
        <a:off x="817094" y="2085366"/>
        <a:ext cx="3462658" cy="830945"/>
      </dsp:txXfrm>
    </dsp:sp>
    <dsp:sp modelId="{CDE4E83B-E201-4BA6-8DB6-5AD6D492B396}">
      <dsp:nvSpPr>
        <dsp:cNvPr id="0" name=""/>
        <dsp:cNvSpPr/>
      </dsp:nvSpPr>
      <dsp:spPr>
        <a:xfrm>
          <a:off x="3909983" y="669342"/>
          <a:ext cx="573721" cy="573721"/>
        </a:xfrm>
        <a:prstGeom prst="downArrow">
          <a:avLst>
            <a:gd name="adj1" fmla="val 55000"/>
            <a:gd name="adj2" fmla="val 45000"/>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GB" sz="2700" kern="1200"/>
        </a:p>
      </dsp:txBody>
      <dsp:txXfrm>
        <a:off x="4039070" y="669342"/>
        <a:ext cx="315547" cy="431725"/>
      </dsp:txXfrm>
    </dsp:sp>
    <dsp:sp modelId="{E48129A7-A04F-407E-990C-7A2C8BB73329}">
      <dsp:nvSpPr>
        <dsp:cNvPr id="0" name=""/>
        <dsp:cNvSpPr/>
      </dsp:nvSpPr>
      <dsp:spPr>
        <a:xfrm>
          <a:off x="4305604" y="1693215"/>
          <a:ext cx="573721" cy="573721"/>
        </a:xfrm>
        <a:prstGeom prst="downArrow">
          <a:avLst>
            <a:gd name="adj1" fmla="val 55000"/>
            <a:gd name="adj2" fmla="val 45000"/>
          </a:avLst>
        </a:prstGeom>
        <a:solidFill>
          <a:schemeClr val="dk2">
            <a:alpha val="90000"/>
            <a:tint val="40000"/>
            <a:hueOff val="0"/>
            <a:satOff val="0"/>
            <a:lumOff val="0"/>
            <a:alphaOff val="0"/>
          </a:schemeClr>
        </a:solidFill>
        <a:ln w="19050" cap="flat" cmpd="sng" algn="ctr">
          <a:solidFill>
            <a:schemeClr val="dk2">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GB" sz="2700" kern="1200"/>
        </a:p>
      </dsp:txBody>
      <dsp:txXfrm>
        <a:off x="4434691" y="1693215"/>
        <a:ext cx="315547" cy="431725"/>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drawing1.xml><?xml version="1.0" encoding="utf-8"?>
<c:userShapes xmlns:c="http://schemas.openxmlformats.org/drawingml/2006/chart">
  <cdr:relSizeAnchor xmlns:cdr="http://schemas.openxmlformats.org/drawingml/2006/chartDrawing">
    <cdr:from>
      <cdr:x>0.82973</cdr:x>
      <cdr:y>0.83835</cdr:y>
    </cdr:from>
    <cdr:to>
      <cdr:x>1</cdr:x>
      <cdr:y>0.94402</cdr:y>
    </cdr:to>
    <cdr:sp macro="" textlink="">
      <cdr:nvSpPr>
        <cdr:cNvPr id="2" name="TextBox 1"/>
        <cdr:cNvSpPr txBox="1"/>
      </cdr:nvSpPr>
      <cdr:spPr>
        <a:xfrm xmlns:a="http://schemas.openxmlformats.org/drawingml/2006/main">
          <a:off x="6254801" y="4074470"/>
          <a:ext cx="1283535" cy="513568"/>
        </a:xfrm>
        <a:prstGeom xmlns:a="http://schemas.openxmlformats.org/drawingml/2006/main" prst="rect">
          <a:avLst/>
        </a:prstGeom>
      </cdr:spPr>
      <cdr:txBody>
        <a:bodyPr xmlns:a="http://schemas.openxmlformats.org/drawingml/2006/main" vertOverflow="clip" wrap="square" rtlCol="0"/>
        <a:lstStyle xmlns:a="http://schemas.openxmlformats.org/drawingml/2006/main"/>
        <a:p xmlns:a="http://schemas.openxmlformats.org/drawingml/2006/main">
          <a:r>
            <a:rPr lang="fr-CH" sz="1100" dirty="0" smtClean="0"/>
            <a:t>2660 Staff </a:t>
          </a:r>
          <a:r>
            <a:rPr lang="fr-CH" sz="1100" dirty="0" err="1" smtClean="0"/>
            <a:t>members</a:t>
          </a:r>
          <a:endParaRPr lang="en-GB" sz="1100" dirty="0"/>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777607" y="0"/>
            <a:ext cx="2889938" cy="498056"/>
          </a:xfrm>
          <a:prstGeom prst="rect">
            <a:avLst/>
          </a:prstGeom>
        </p:spPr>
        <p:txBody>
          <a:bodyPr vert="horz" lIns="91440" tIns="45720" rIns="91440" bIns="45720" rtlCol="0"/>
          <a:lstStyle>
            <a:lvl1pPr algn="r">
              <a:defRPr sz="1200"/>
            </a:lvl1pPr>
          </a:lstStyle>
          <a:p>
            <a:fld id="{9824F47B-48CC-41D6-8100-861E23F08F50}" type="datetimeFigureOut">
              <a:rPr lang="en-GB" smtClean="0"/>
              <a:t>28/08/2020</a:t>
            </a:fld>
            <a:endParaRPr lang="en-GB"/>
          </a:p>
        </p:txBody>
      </p:sp>
      <p:sp>
        <p:nvSpPr>
          <p:cNvPr id="4" name="Footer Placeholder 3"/>
          <p:cNvSpPr>
            <a:spLocks noGrp="1"/>
          </p:cNvSpPr>
          <p:nvPr>
            <p:ph type="ftr" sz="quarter" idx="2"/>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777607" y="9428584"/>
            <a:ext cx="2889938" cy="498055"/>
          </a:xfrm>
          <a:prstGeom prst="rect">
            <a:avLst/>
          </a:prstGeom>
        </p:spPr>
        <p:txBody>
          <a:bodyPr vert="horz" lIns="91440" tIns="45720" rIns="91440" bIns="45720" rtlCol="0" anchor="b"/>
          <a:lstStyle>
            <a:lvl1pPr algn="r">
              <a:defRPr sz="1200"/>
            </a:lvl1pPr>
          </a:lstStyle>
          <a:p>
            <a:fld id="{8131B40B-1112-406D-B6E8-E1901776572B}" type="slidenum">
              <a:rPr lang="en-GB" smtClean="0"/>
              <a:t>‹#›</a:t>
            </a:fld>
            <a:endParaRPr lang="en-GB"/>
          </a:p>
        </p:txBody>
      </p:sp>
    </p:spTree>
    <p:extLst>
      <p:ext uri="{BB962C8B-B14F-4D97-AF65-F5344CB8AC3E}">
        <p14:creationId xmlns:p14="http://schemas.microsoft.com/office/powerpoint/2010/main" val="150979699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9938"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777607" y="0"/>
            <a:ext cx="2889938" cy="498056"/>
          </a:xfrm>
          <a:prstGeom prst="rect">
            <a:avLst/>
          </a:prstGeom>
        </p:spPr>
        <p:txBody>
          <a:bodyPr vert="horz" lIns="91440" tIns="45720" rIns="91440" bIns="45720" rtlCol="0"/>
          <a:lstStyle>
            <a:lvl1pPr algn="r">
              <a:defRPr sz="1200"/>
            </a:lvl1pPr>
          </a:lstStyle>
          <a:p>
            <a:fld id="{45FAD328-2336-44E5-9C90-A7156F1B7628}" type="datetimeFigureOut">
              <a:rPr lang="en-GB" smtClean="0"/>
              <a:t>28/08/2020</a:t>
            </a:fld>
            <a:endParaRPr lang="en-GB"/>
          </a:p>
        </p:txBody>
      </p:sp>
      <p:sp>
        <p:nvSpPr>
          <p:cNvPr id="4" name="Slide Image Placeholder 3"/>
          <p:cNvSpPr>
            <a:spLocks noGrp="1" noRot="1" noChangeAspect="1"/>
          </p:cNvSpPr>
          <p:nvPr>
            <p:ph type="sldImg" idx="2"/>
          </p:nvPr>
        </p:nvSpPr>
        <p:spPr>
          <a:xfrm>
            <a:off x="1101725" y="1241425"/>
            <a:ext cx="4465638"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66909" y="4777194"/>
            <a:ext cx="533527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584"/>
            <a:ext cx="2889938"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777607" y="9428584"/>
            <a:ext cx="2889938" cy="498055"/>
          </a:xfrm>
          <a:prstGeom prst="rect">
            <a:avLst/>
          </a:prstGeom>
        </p:spPr>
        <p:txBody>
          <a:bodyPr vert="horz" lIns="91440" tIns="45720" rIns="91440" bIns="45720" rtlCol="0" anchor="b"/>
          <a:lstStyle>
            <a:lvl1pPr algn="r">
              <a:defRPr sz="1200"/>
            </a:lvl1pPr>
          </a:lstStyle>
          <a:p>
            <a:fld id="{FB20FC4B-508F-471A-A16E-47CC971FE331}" type="slidenum">
              <a:rPr lang="en-GB" smtClean="0"/>
              <a:t>‹#›</a:t>
            </a:fld>
            <a:endParaRPr lang="en-GB"/>
          </a:p>
        </p:txBody>
      </p:sp>
    </p:spTree>
    <p:extLst>
      <p:ext uri="{BB962C8B-B14F-4D97-AF65-F5344CB8AC3E}">
        <p14:creationId xmlns:p14="http://schemas.microsoft.com/office/powerpoint/2010/main" val="1054472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a:t>
            </a:fld>
            <a:endParaRPr lang="en-GB"/>
          </a:p>
        </p:txBody>
      </p:sp>
    </p:spTree>
    <p:extLst>
      <p:ext uri="{BB962C8B-B14F-4D97-AF65-F5344CB8AC3E}">
        <p14:creationId xmlns:p14="http://schemas.microsoft.com/office/powerpoint/2010/main" val="26140681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12</a:t>
            </a:fld>
            <a:endParaRPr lang="en-GB"/>
          </a:p>
        </p:txBody>
      </p:sp>
    </p:spTree>
    <p:extLst>
      <p:ext uri="{BB962C8B-B14F-4D97-AF65-F5344CB8AC3E}">
        <p14:creationId xmlns:p14="http://schemas.microsoft.com/office/powerpoint/2010/main" val="98436257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13</a:t>
            </a:fld>
            <a:endParaRPr lang="en-GB"/>
          </a:p>
        </p:txBody>
      </p:sp>
    </p:spTree>
    <p:extLst>
      <p:ext uri="{BB962C8B-B14F-4D97-AF65-F5344CB8AC3E}">
        <p14:creationId xmlns:p14="http://schemas.microsoft.com/office/powerpoint/2010/main" val="27930920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14</a:t>
            </a:fld>
            <a:endParaRPr lang="en-GB"/>
          </a:p>
        </p:txBody>
      </p:sp>
    </p:spTree>
    <p:extLst>
      <p:ext uri="{BB962C8B-B14F-4D97-AF65-F5344CB8AC3E}">
        <p14:creationId xmlns:p14="http://schemas.microsoft.com/office/powerpoint/2010/main" val="41017677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15</a:t>
            </a:fld>
            <a:endParaRPr lang="en-GB"/>
          </a:p>
        </p:txBody>
      </p:sp>
    </p:spTree>
    <p:extLst>
      <p:ext uri="{BB962C8B-B14F-4D97-AF65-F5344CB8AC3E}">
        <p14:creationId xmlns:p14="http://schemas.microsoft.com/office/powerpoint/2010/main" val="28377134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16</a:t>
            </a:fld>
            <a:endParaRPr lang="en-GB"/>
          </a:p>
        </p:txBody>
      </p:sp>
    </p:spTree>
    <p:extLst>
      <p:ext uri="{BB962C8B-B14F-4D97-AF65-F5344CB8AC3E}">
        <p14:creationId xmlns:p14="http://schemas.microsoft.com/office/powerpoint/2010/main" val="262132119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17</a:t>
            </a:fld>
            <a:endParaRPr lang="en-GB"/>
          </a:p>
        </p:txBody>
      </p:sp>
    </p:spTree>
    <p:extLst>
      <p:ext uri="{BB962C8B-B14F-4D97-AF65-F5344CB8AC3E}">
        <p14:creationId xmlns:p14="http://schemas.microsoft.com/office/powerpoint/2010/main" val="3755586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19</a:t>
            </a:fld>
            <a:endParaRPr lang="en-GB"/>
          </a:p>
        </p:txBody>
      </p:sp>
    </p:spTree>
    <p:extLst>
      <p:ext uri="{BB962C8B-B14F-4D97-AF65-F5344CB8AC3E}">
        <p14:creationId xmlns:p14="http://schemas.microsoft.com/office/powerpoint/2010/main" val="341026777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sz="1200" kern="1200" dirty="0" smtClean="0">
              <a:solidFill>
                <a:schemeClr val="tx1"/>
              </a:solidFill>
              <a:effectLst/>
              <a:latin typeface="+mn-lt"/>
              <a:ea typeface="+mn-ea"/>
              <a:cs typeface="+mn-cs"/>
            </a:endParaRP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3F65A43B-65B2-49E6-8F57-9A2320FF352D}" type="slidenum">
              <a:rPr lang="en-US" smtClean="0"/>
              <a:t>20</a:t>
            </a:fld>
            <a:endParaRPr lang="en-US"/>
          </a:p>
        </p:txBody>
      </p:sp>
    </p:spTree>
    <p:extLst>
      <p:ext uri="{BB962C8B-B14F-4D97-AF65-F5344CB8AC3E}">
        <p14:creationId xmlns:p14="http://schemas.microsoft.com/office/powerpoint/2010/main" val="169256682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CH" sz="1200" kern="1200" dirty="0" smtClean="0">
              <a:solidFill>
                <a:schemeClr val="tx1"/>
              </a:solidFill>
              <a:effectLst/>
              <a:latin typeface="+mn-lt"/>
              <a:ea typeface="+mn-ea"/>
              <a:cs typeface="+mn-cs"/>
            </a:endParaRPr>
          </a:p>
          <a:p>
            <a:pPr marL="171450" indent="-171450">
              <a:buFontTx/>
              <a:buChar char="-"/>
            </a:pPr>
            <a:endParaRPr lang="en-US" dirty="0"/>
          </a:p>
        </p:txBody>
      </p:sp>
      <p:sp>
        <p:nvSpPr>
          <p:cNvPr id="4" name="Slide Number Placeholder 3"/>
          <p:cNvSpPr>
            <a:spLocks noGrp="1"/>
          </p:cNvSpPr>
          <p:nvPr>
            <p:ph type="sldNum" sz="quarter" idx="10"/>
          </p:nvPr>
        </p:nvSpPr>
        <p:spPr/>
        <p:txBody>
          <a:bodyPr/>
          <a:lstStyle/>
          <a:p>
            <a:fld id="{3F65A43B-65B2-49E6-8F57-9A2320FF352D}" type="slidenum">
              <a:rPr lang="en-US" smtClean="0"/>
              <a:t>21</a:t>
            </a:fld>
            <a:endParaRPr lang="en-US"/>
          </a:p>
        </p:txBody>
      </p:sp>
    </p:spTree>
    <p:extLst>
      <p:ext uri="{BB962C8B-B14F-4D97-AF65-F5344CB8AC3E}">
        <p14:creationId xmlns:p14="http://schemas.microsoft.com/office/powerpoint/2010/main" val="88321577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22</a:t>
            </a:fld>
            <a:endParaRPr lang="en-GB"/>
          </a:p>
        </p:txBody>
      </p:sp>
    </p:spTree>
    <p:extLst>
      <p:ext uri="{BB962C8B-B14F-4D97-AF65-F5344CB8AC3E}">
        <p14:creationId xmlns:p14="http://schemas.microsoft.com/office/powerpoint/2010/main" val="11992694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4</a:t>
            </a:fld>
            <a:endParaRPr lang="en-GB"/>
          </a:p>
        </p:txBody>
      </p:sp>
    </p:spTree>
    <p:extLst>
      <p:ext uri="{BB962C8B-B14F-4D97-AF65-F5344CB8AC3E}">
        <p14:creationId xmlns:p14="http://schemas.microsoft.com/office/powerpoint/2010/main" val="188846900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FB20FC4B-508F-471A-A16E-47CC971FE331}" type="slidenum">
              <a:rPr lang="en-GB" smtClean="0"/>
              <a:t>23</a:t>
            </a:fld>
            <a:endParaRPr lang="en-GB"/>
          </a:p>
        </p:txBody>
      </p:sp>
    </p:spTree>
    <p:extLst>
      <p:ext uri="{BB962C8B-B14F-4D97-AF65-F5344CB8AC3E}">
        <p14:creationId xmlns:p14="http://schemas.microsoft.com/office/powerpoint/2010/main" val="7987504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Immunity from jurisdiction in the course of duties applies to individuals and means that the authorities of the Host States, in particular the police and the justice system, are not competent for CERN employees acting in the course of their duties. This protection is meant to allow the employee to perform his/her functions without impediment, for the benefit of the Organization. It is by no means to protect the personal interests of the employee.</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This means, for instance, that employees cannot be arrested for acts performed in the course of their duties (in the interest of the Organization), that their statements and writings cannot be seized or be the subject of legal proceedings and that they cannot be summoned by the justice, either as a witness or as a party.</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There are a few caveats to this though:</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performance of duties is narrowly construed and there is a strict scrutiny performed by the Legal Service every time such matter is considered.</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 general, road traffic regulations violations are not considered to be covered, even if, for instance, someone went above speed limits between </a:t>
            </a:r>
            <a:r>
              <a:rPr lang="en-US" sz="1200" kern="1200" dirty="0" err="1" smtClean="0">
                <a:solidFill>
                  <a:schemeClr val="tx1"/>
                </a:solidFill>
                <a:effectLst/>
                <a:latin typeface="+mn-lt"/>
                <a:ea typeface="+mn-ea"/>
                <a:cs typeface="+mn-cs"/>
              </a:rPr>
              <a:t>Prévessin</a:t>
            </a:r>
            <a:r>
              <a:rPr lang="en-US" sz="1200" kern="1200" dirty="0" smtClean="0">
                <a:solidFill>
                  <a:schemeClr val="tx1"/>
                </a:solidFill>
                <a:effectLst/>
                <a:latin typeface="+mn-lt"/>
                <a:ea typeface="+mn-ea"/>
                <a:cs typeface="+mn-cs"/>
              </a:rPr>
              <a:t> and </a:t>
            </a:r>
            <a:r>
              <a:rPr lang="en-US" sz="1200" kern="1200" dirty="0" err="1" smtClean="0">
                <a:solidFill>
                  <a:schemeClr val="tx1"/>
                </a:solidFill>
                <a:effectLst/>
                <a:latin typeface="+mn-lt"/>
                <a:ea typeface="+mn-ea"/>
                <a:cs typeface="+mn-cs"/>
              </a:rPr>
              <a:t>Meyrin</a:t>
            </a:r>
            <a:r>
              <a:rPr lang="en-US" sz="1200" kern="1200" dirty="0" smtClean="0">
                <a:solidFill>
                  <a:schemeClr val="tx1"/>
                </a:solidFill>
                <a:effectLst/>
                <a:latin typeface="+mn-lt"/>
                <a:ea typeface="+mn-ea"/>
                <a:cs typeface="+mn-cs"/>
              </a:rPr>
              <a:t> in order not to be late at a meeting or to deliver urgent news. We have a lot of requests to ascertain immunities in order to not pay fines and, to my knowledge, we have always denied them. We would accept such request only in very exceptional and well justified cases.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-the DG can (and has - always with advice from the Legal Service) waive such immunities, provided it is in the interest of the Organization and it is in the interest of the delivery of justice. </a:t>
            </a:r>
            <a:r>
              <a:rPr lang="en-US" sz="1200" kern="1200" smtClean="0">
                <a:solidFill>
                  <a:schemeClr val="tx1"/>
                </a:solidFill>
                <a:effectLst/>
                <a:latin typeface="+mn-lt"/>
                <a:ea typeface="+mn-ea"/>
                <a:cs typeface="+mn-cs"/>
              </a:rPr>
              <a:t>For instance, this can happen if a tribunal requests that a member of personnel testifies as a witness during a trial</a:t>
            </a:r>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25</a:t>
            </a:fld>
            <a:endParaRPr lang="en-GB"/>
          </a:p>
        </p:txBody>
      </p:sp>
    </p:spTree>
    <p:extLst>
      <p:ext uri="{BB962C8B-B14F-4D97-AF65-F5344CB8AC3E}">
        <p14:creationId xmlns:p14="http://schemas.microsoft.com/office/powerpoint/2010/main" val="12437153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26</a:t>
            </a:fld>
            <a:endParaRPr lang="en-GB"/>
          </a:p>
        </p:txBody>
      </p:sp>
    </p:spTree>
    <p:extLst>
      <p:ext uri="{BB962C8B-B14F-4D97-AF65-F5344CB8AC3E}">
        <p14:creationId xmlns:p14="http://schemas.microsoft.com/office/powerpoint/2010/main" val="6906262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29</a:t>
            </a:fld>
            <a:endParaRPr lang="en-GB"/>
          </a:p>
        </p:txBody>
      </p:sp>
    </p:spTree>
    <p:extLst>
      <p:ext uri="{BB962C8B-B14F-4D97-AF65-F5344CB8AC3E}">
        <p14:creationId xmlns:p14="http://schemas.microsoft.com/office/powerpoint/2010/main" val="8861024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30</a:t>
            </a:fld>
            <a:endParaRPr lang="en-GB"/>
          </a:p>
        </p:txBody>
      </p:sp>
    </p:spTree>
    <p:extLst>
      <p:ext uri="{BB962C8B-B14F-4D97-AF65-F5344CB8AC3E}">
        <p14:creationId xmlns:p14="http://schemas.microsoft.com/office/powerpoint/2010/main" val="279861485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31</a:t>
            </a:fld>
            <a:endParaRPr lang="en-GB"/>
          </a:p>
        </p:txBody>
      </p:sp>
    </p:spTree>
    <p:extLst>
      <p:ext uri="{BB962C8B-B14F-4D97-AF65-F5344CB8AC3E}">
        <p14:creationId xmlns:p14="http://schemas.microsoft.com/office/powerpoint/2010/main" val="27184779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34</a:t>
            </a:fld>
            <a:endParaRPr lang="en-GB"/>
          </a:p>
        </p:txBody>
      </p:sp>
    </p:spTree>
    <p:extLst>
      <p:ext uri="{BB962C8B-B14F-4D97-AF65-F5344CB8AC3E}">
        <p14:creationId xmlns:p14="http://schemas.microsoft.com/office/powerpoint/2010/main" val="27341508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35</a:t>
            </a:fld>
            <a:endParaRPr lang="en-GB"/>
          </a:p>
        </p:txBody>
      </p:sp>
    </p:spTree>
    <p:extLst>
      <p:ext uri="{BB962C8B-B14F-4D97-AF65-F5344CB8AC3E}">
        <p14:creationId xmlns:p14="http://schemas.microsoft.com/office/powerpoint/2010/main" val="174889065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36</a:t>
            </a:fld>
            <a:endParaRPr lang="en-GB"/>
          </a:p>
        </p:txBody>
      </p:sp>
    </p:spTree>
    <p:extLst>
      <p:ext uri="{BB962C8B-B14F-4D97-AF65-F5344CB8AC3E}">
        <p14:creationId xmlns:p14="http://schemas.microsoft.com/office/powerpoint/2010/main" val="384609600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37</a:t>
            </a:fld>
            <a:endParaRPr lang="en-GB"/>
          </a:p>
        </p:txBody>
      </p:sp>
    </p:spTree>
    <p:extLst>
      <p:ext uri="{BB962C8B-B14F-4D97-AF65-F5344CB8AC3E}">
        <p14:creationId xmlns:p14="http://schemas.microsoft.com/office/powerpoint/2010/main" val="284684917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5</a:t>
            </a:fld>
            <a:endParaRPr lang="en-GB"/>
          </a:p>
        </p:txBody>
      </p:sp>
    </p:spTree>
    <p:extLst>
      <p:ext uri="{BB962C8B-B14F-4D97-AF65-F5344CB8AC3E}">
        <p14:creationId xmlns:p14="http://schemas.microsoft.com/office/powerpoint/2010/main" val="38254227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6</a:t>
            </a:fld>
            <a:endParaRPr lang="en-GB"/>
          </a:p>
        </p:txBody>
      </p:sp>
    </p:spTree>
    <p:extLst>
      <p:ext uri="{BB962C8B-B14F-4D97-AF65-F5344CB8AC3E}">
        <p14:creationId xmlns:p14="http://schemas.microsoft.com/office/powerpoint/2010/main" val="34840593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7</a:t>
            </a:fld>
            <a:endParaRPr lang="en-GB"/>
          </a:p>
        </p:txBody>
      </p:sp>
    </p:spTree>
    <p:extLst>
      <p:ext uri="{BB962C8B-B14F-4D97-AF65-F5344CB8AC3E}">
        <p14:creationId xmlns:p14="http://schemas.microsoft.com/office/powerpoint/2010/main" val="187483738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8</a:t>
            </a:fld>
            <a:endParaRPr lang="en-GB"/>
          </a:p>
        </p:txBody>
      </p:sp>
    </p:spTree>
    <p:extLst>
      <p:ext uri="{BB962C8B-B14F-4D97-AF65-F5344CB8AC3E}">
        <p14:creationId xmlns:p14="http://schemas.microsoft.com/office/powerpoint/2010/main" val="20092612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a:endParaRPr lang="en-GB" dirty="0"/>
          </a:p>
        </p:txBody>
      </p:sp>
      <p:sp>
        <p:nvSpPr>
          <p:cNvPr id="4" name="Slide Number Placeholder 3"/>
          <p:cNvSpPr>
            <a:spLocks noGrp="1"/>
          </p:cNvSpPr>
          <p:nvPr>
            <p:ph type="sldNum" sz="quarter" idx="10"/>
          </p:nvPr>
        </p:nvSpPr>
        <p:spPr/>
        <p:txBody>
          <a:bodyPr/>
          <a:lstStyle/>
          <a:p>
            <a:fld id="{914B85F3-5FF6-413B-A493-49DC96F2CD9C}" type="slidenum">
              <a:rPr lang="en-GB" smtClean="0"/>
              <a:t>9</a:t>
            </a:fld>
            <a:endParaRPr lang="en-GB"/>
          </a:p>
        </p:txBody>
      </p:sp>
    </p:spTree>
    <p:extLst>
      <p:ext uri="{BB962C8B-B14F-4D97-AF65-F5344CB8AC3E}">
        <p14:creationId xmlns:p14="http://schemas.microsoft.com/office/powerpoint/2010/main" val="8926741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10</a:t>
            </a:fld>
            <a:endParaRPr lang="en-GB"/>
          </a:p>
        </p:txBody>
      </p:sp>
    </p:spTree>
    <p:extLst>
      <p:ext uri="{BB962C8B-B14F-4D97-AF65-F5344CB8AC3E}">
        <p14:creationId xmlns:p14="http://schemas.microsoft.com/office/powerpoint/2010/main" val="14478341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11</a:t>
            </a:fld>
            <a:endParaRPr lang="en-GB"/>
          </a:p>
        </p:txBody>
      </p:sp>
    </p:spTree>
    <p:extLst>
      <p:ext uri="{BB962C8B-B14F-4D97-AF65-F5344CB8AC3E}">
        <p14:creationId xmlns:p14="http://schemas.microsoft.com/office/powerpoint/2010/main" val="309844994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fr-CH"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21</a:t>
            </a:r>
            <a:r>
              <a:rPr lang="en-US" baseline="30000" dirty="0" smtClean="0"/>
              <a:t>st</a:t>
            </a:r>
            <a:r>
              <a:rPr lang="en-US" dirty="0" smtClean="0"/>
              <a:t> March 2017</a:t>
            </a: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fr-CH"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smtClean="0"/>
              <a:t>Drag picture to placeholder or click icon to add</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21</a:t>
            </a:r>
            <a:r>
              <a:rPr lang="en-US" baseline="30000" dirty="0" smtClean="0"/>
              <a:t>st</a:t>
            </a:r>
            <a:r>
              <a:rPr lang="en-US" dirty="0" smtClean="0"/>
              <a:t> March 2017</a:t>
            </a: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7"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2"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6"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21</a:t>
            </a:r>
            <a:r>
              <a:rPr lang="en-US" baseline="30000" dirty="0" smtClean="0"/>
              <a:t>st</a:t>
            </a:r>
            <a:r>
              <a:rPr lang="en-US" dirty="0" smtClean="0"/>
              <a:t> March 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137022550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fr-CH"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smtClean="0"/>
              <a:t>Click to edit Master text styles</a:t>
            </a:r>
          </a:p>
        </p:txBody>
      </p:sp>
    </p:spTree>
    <p:extLst>
      <p:ext uri="{BB962C8B-B14F-4D97-AF65-F5344CB8AC3E}">
        <p14:creationId xmlns:p14="http://schemas.microsoft.com/office/powerpoint/2010/main" val="2057637213"/>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21</a:t>
            </a:r>
            <a:r>
              <a:rPr lang="en-US" baseline="30000" dirty="0" smtClean="0"/>
              <a:t>st</a:t>
            </a:r>
            <a:r>
              <a:rPr lang="en-US" dirty="0" smtClean="0"/>
              <a:t> March 2017</a:t>
            </a:r>
            <a:endParaRPr lang="en-US" dirty="0"/>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fr-CH"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fr-CH" smtClean="0"/>
              <a:t>Click to edit Master text styles</a:t>
            </a:r>
          </a:p>
          <a:p>
            <a:pPr lvl="1" eaLnBrk="1" latinLnBrk="0" hangingPunct="1"/>
            <a:r>
              <a:rPr lang="fr-CH" smtClean="0"/>
              <a:t>Second level</a:t>
            </a:r>
          </a:p>
          <a:p>
            <a:pPr lvl="2" eaLnBrk="1" latinLnBrk="0" hangingPunct="1"/>
            <a:r>
              <a:rPr lang="fr-CH" smtClean="0"/>
              <a:t>Third level</a:t>
            </a:r>
          </a:p>
          <a:p>
            <a:pPr lvl="3" eaLnBrk="1" latinLnBrk="0" hangingPunct="1"/>
            <a:r>
              <a:rPr lang="fr-CH" smtClean="0"/>
              <a:t>Fourth level</a:t>
            </a:r>
          </a:p>
          <a:p>
            <a:pPr lvl="4" eaLnBrk="1" latinLnBrk="0" hangingPunct="1"/>
            <a:r>
              <a:rPr lang="fr-CH"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21</a:t>
            </a:r>
            <a:r>
              <a:rPr lang="en-US" baseline="30000" dirty="0" smtClean="0"/>
              <a:t>st</a:t>
            </a:r>
            <a:r>
              <a:rPr lang="en-US" dirty="0" smtClean="0"/>
              <a:t> March 2017</a:t>
            </a:r>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Document reference</a:t>
            </a:r>
            <a:endParaRPr lang="en-US" dirty="0"/>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21</a:t>
            </a:r>
            <a:r>
              <a:rPr lang="en-US" baseline="30000" dirty="0" smtClean="0"/>
              <a:t>st</a:t>
            </a:r>
            <a:r>
              <a:rPr lang="en-US" dirty="0" smtClean="0"/>
              <a:t> March 2017</a:t>
            </a:r>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pic>
        <p:nvPicPr>
          <p:cNvPr id="5" name="Image 4" descr="bande-01.eps"/>
          <p:cNvPicPr>
            <a:picLocks noChangeAspect="1"/>
          </p:cNvPicPr>
          <p:nvPr/>
        </p:nvPicPr>
        <p:blipFill>
          <a:blip r:embed="rId14"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smtClean="0"/>
              <a:t>21</a:t>
            </a:r>
            <a:r>
              <a:rPr lang="en-US" baseline="30000" dirty="0" smtClean="0"/>
              <a:t>st</a:t>
            </a:r>
            <a:r>
              <a:rPr lang="en-US" dirty="0" smtClean="0"/>
              <a:t> March 2017</a:t>
            </a:r>
            <a:endParaRPr lang="en-US" dirty="0"/>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7" r:id="rId9"/>
    <p:sldLayoutId id="2147483668" r:id="rId10"/>
    <p:sldLayoutId id="2147483669" r:id="rId11"/>
    <p:sldLayoutId id="2147483674" r:id="rId12"/>
  </p:sldLayoutIdLst>
  <p:timing>
    <p:tnLst>
      <p:par>
        <p:cTn id="1" dur="indefinite" restart="never" nodeType="tmRoot"/>
      </p:par>
    </p:tnLst>
  </p:timing>
  <p:hf hdr="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8.xml"/><Relationship Id="rId1" Type="http://schemas.openxmlformats.org/officeDocument/2006/relationships/slideLayout" Target="../slideLayouts/slideLayout9.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1.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9.xml"/><Relationship Id="rId1" Type="http://schemas.openxmlformats.org/officeDocument/2006/relationships/slideLayout" Target="../slideLayouts/slideLayout9.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12.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image" Target="../media/image35.png"/><Relationship Id="rId7" Type="http://schemas.openxmlformats.org/officeDocument/2006/relationships/image" Target="../media/image38.png"/><Relationship Id="rId2" Type="http://schemas.openxmlformats.org/officeDocument/2006/relationships/notesSlide" Target="../notesSlides/notesSlide14.xml"/><Relationship Id="rId1" Type="http://schemas.openxmlformats.org/officeDocument/2006/relationships/slideLayout" Target="../slideLayouts/slideLayout9.xml"/><Relationship Id="rId6" Type="http://schemas.openxmlformats.org/officeDocument/2006/relationships/image" Target="../media/image37.png"/><Relationship Id="rId5" Type="http://schemas.openxmlformats.org/officeDocument/2006/relationships/image" Target="../media/image36.png"/><Relationship Id="rId10" Type="http://schemas.openxmlformats.org/officeDocument/2006/relationships/image" Target="../media/image41.png"/><Relationship Id="rId4" Type="http://schemas.openxmlformats.org/officeDocument/2006/relationships/hyperlink" Target="https://hr.web.cern.ch/documents" TargetMode="External"/><Relationship Id="rId9" Type="http://schemas.openxmlformats.org/officeDocument/2006/relationships/image" Target="../media/image40.png"/></Relationships>
</file>

<file path=ppt/slides/_rels/slide17.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9.xml"/><Relationship Id="rId6" Type="http://schemas.openxmlformats.org/officeDocument/2006/relationships/image" Target="../media/image45.jpeg"/><Relationship Id="rId5" Type="http://schemas.openxmlformats.org/officeDocument/2006/relationships/image" Target="../media/image44.png"/><Relationship Id="rId4" Type="http://schemas.openxmlformats.org/officeDocument/2006/relationships/image" Target="../media/image43.png"/></Relationships>
</file>

<file path=ppt/slides/_rels/slide18.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chart" Target="../charts/chart3.xml"/></Relationships>
</file>

<file path=ppt/slides/_rels/slide2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chart" Target="../charts/chart4.xml"/></Relationships>
</file>

<file path=ppt/slides/_rels/slide22.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20.xml"/><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2" Type="http://schemas.openxmlformats.org/officeDocument/2006/relationships/image" Target="../media/image48.jpe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9.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9.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8.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9.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0.png"/><Relationship Id="rId4" Type="http://schemas.openxmlformats.org/officeDocument/2006/relationships/notesSlide" Target="../notesSlides/notesSlide23.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9.xml"/></Relationships>
</file>

<file path=ppt/slides/_rels/slide31.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5.xml"/><Relationship Id="rId1" Type="http://schemas.openxmlformats.org/officeDocument/2006/relationships/slideLayout" Target="../slideLayouts/slideLayout9.xml"/></Relationships>
</file>

<file path=ppt/slides/_rels/slide3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9.xml"/><Relationship Id="rId4" Type="http://schemas.openxmlformats.org/officeDocument/2006/relationships/image" Target="../media/image53.png"/></Relationships>
</file>

<file path=ppt/slides/_rels/slide33.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hyperlink" Target="https://cern.ch/hr/cern-values" TargetMode="External"/><Relationship Id="rId1" Type="http://schemas.openxmlformats.org/officeDocument/2006/relationships/slideLayout" Target="../slideLayouts/slideLayout9.xml"/></Relationships>
</file>

<file path=ppt/slides/_rels/slide34.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5.png"/><Relationship Id="rId7" Type="http://schemas.openxmlformats.org/officeDocument/2006/relationships/hyperlink" Target="https://admin-eguide.web.cern.ch/en/procedure/social-media-guidelines" TargetMode="External"/><Relationship Id="rId2" Type="http://schemas.openxmlformats.org/officeDocument/2006/relationships/notesSlide" Target="../notesSlides/notesSlide26.xml"/><Relationship Id="rId1" Type="http://schemas.openxmlformats.org/officeDocument/2006/relationships/slideLayout" Target="../slideLayouts/slideLayout9.xml"/><Relationship Id="rId6" Type="http://schemas.openxmlformats.org/officeDocument/2006/relationships/image" Target="../media/image58.png"/><Relationship Id="rId5" Type="http://schemas.openxmlformats.org/officeDocument/2006/relationships/image" Target="../media/image57.png"/><Relationship Id="rId10" Type="http://schemas.openxmlformats.org/officeDocument/2006/relationships/image" Target="../media/image61.png"/><Relationship Id="rId4" Type="http://schemas.openxmlformats.org/officeDocument/2006/relationships/image" Target="../media/image56.png"/><Relationship Id="rId9" Type="http://schemas.openxmlformats.org/officeDocument/2006/relationships/image" Target="../media/image60.png"/></Relationships>
</file>

<file path=ppt/slides/_rels/slide35.xml.rels><?xml version="1.0" encoding="UTF-8" standalone="yes"?>
<Relationships xmlns="http://schemas.openxmlformats.org/package/2006/relationships"><Relationship Id="rId3" Type="http://schemas.openxmlformats.org/officeDocument/2006/relationships/hyperlink" Target="https://cds.cern.ch/record/2007473" TargetMode="External"/><Relationship Id="rId2" Type="http://schemas.openxmlformats.org/officeDocument/2006/relationships/notesSlide" Target="../notesSlides/notesSlide27.xml"/><Relationship Id="rId1" Type="http://schemas.openxmlformats.org/officeDocument/2006/relationships/slideLayout" Target="../slideLayouts/slideLayout9.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9.xml"/></Relationships>
</file>

<file path=ppt/slides/_rels/slide37.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29.xml"/><Relationship Id="rId1" Type="http://schemas.openxmlformats.org/officeDocument/2006/relationships/slideLayout" Target="../slideLayouts/slideLayout9.xml"/><Relationship Id="rId4" Type="http://schemas.openxmlformats.org/officeDocument/2006/relationships/hyperlink" Target="http://cern.ch/hr"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jpeg"/><Relationship Id="rId1" Type="http://schemas.openxmlformats.org/officeDocument/2006/relationships/slideLayout" Target="../slideLayouts/slideLayout9.xml"/><Relationship Id="rId4" Type="http://schemas.openxmlformats.org/officeDocument/2006/relationships/image" Target="../media/image65.png"/></Relationships>
</file>

<file path=ppt/slides/_rels/slide39.xml.rels><?xml version="1.0" encoding="UTF-8" standalone="yes"?>
<Relationships xmlns="http://schemas.openxmlformats.org/package/2006/relationships"><Relationship Id="rId2" Type="http://schemas.openxmlformats.org/officeDocument/2006/relationships/image" Target="../media/image66.GIF"/><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xml"/><Relationship Id="rId1" Type="http://schemas.openxmlformats.org/officeDocument/2006/relationships/slideLayout" Target="../slideLayouts/slideLayout9.xml"/><Relationship Id="rId4" Type="http://schemas.openxmlformats.org/officeDocument/2006/relationships/image" Target="../media/image11.jpe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9.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image" Target="../media/image17.jpeg"/><Relationship Id="rId4" Type="http://schemas.openxmlformats.org/officeDocument/2006/relationships/diagramLayout" Target="../diagrams/layout1.xml"/><Relationship Id="rId9"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jpeg"/><Relationship Id="rId10" Type="http://schemas.openxmlformats.org/officeDocument/2006/relationships/image" Target="../media/image26.png"/><Relationship Id="rId4" Type="http://schemas.openxmlformats.org/officeDocument/2006/relationships/image" Target="../media/image20.png"/><Relationship Id="rId9"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0726336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10</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CERN’s legal framework</a:t>
            </a:r>
            <a:endParaRPr lang="en-GB" dirty="0"/>
          </a:p>
        </p:txBody>
      </p:sp>
      <p:graphicFrame>
        <p:nvGraphicFramePr>
          <p:cNvPr id="5" name="Diagram 4"/>
          <p:cNvGraphicFramePr/>
          <p:nvPr>
            <p:extLst>
              <p:ext uri="{D42A27DB-BD31-4B8C-83A1-F6EECF244321}">
                <p14:modId xmlns:p14="http://schemas.microsoft.com/office/powerpoint/2010/main" val="1528348217"/>
              </p:ext>
            </p:extLst>
          </p:nvPr>
        </p:nvGraphicFramePr>
        <p:xfrm>
          <a:off x="598729" y="1070438"/>
          <a:ext cx="5274948" cy="294216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20" name="Group 19"/>
          <p:cNvGrpSpPr/>
          <p:nvPr/>
        </p:nvGrpSpPr>
        <p:grpSpPr>
          <a:xfrm>
            <a:off x="2375621" y="3953977"/>
            <a:ext cx="573721" cy="573721"/>
            <a:chOff x="4305604" y="1693215"/>
            <a:chExt cx="573721" cy="573721"/>
          </a:xfrm>
        </p:grpSpPr>
        <p:sp>
          <p:nvSpPr>
            <p:cNvPr id="21" name="Down Arrow 20"/>
            <p:cNvSpPr/>
            <p:nvPr/>
          </p:nvSpPr>
          <p:spPr>
            <a:xfrm>
              <a:off x="4305604" y="1693215"/>
              <a:ext cx="573721" cy="573721"/>
            </a:xfrm>
            <a:prstGeom prst="downArrow">
              <a:avLst>
                <a:gd name="adj1" fmla="val 55000"/>
                <a:gd name="adj2" fmla="val 45000"/>
              </a:avLst>
            </a:prstGeom>
          </p:spPr>
          <p:style>
            <a:lnRef idx="2">
              <a:schemeClr val="dk2">
                <a:alpha val="90000"/>
                <a:tint val="40000"/>
                <a:hueOff val="0"/>
                <a:satOff val="0"/>
                <a:lumOff val="0"/>
                <a:alphaOff val="0"/>
              </a:schemeClr>
            </a:lnRef>
            <a:fillRef idx="1">
              <a:schemeClr val="dk2">
                <a:alpha val="90000"/>
                <a:tint val="40000"/>
                <a:hueOff val="0"/>
                <a:satOff val="0"/>
                <a:lumOff val="0"/>
                <a:alphaOff val="0"/>
              </a:schemeClr>
            </a:fillRef>
            <a:effectRef idx="0">
              <a:schemeClr val="dk2">
                <a:alpha val="90000"/>
                <a:tint val="40000"/>
                <a:hueOff val="0"/>
                <a:satOff val="0"/>
                <a:lumOff val="0"/>
                <a:alphaOff val="0"/>
              </a:schemeClr>
            </a:effectRef>
            <a:fontRef idx="minor">
              <a:schemeClr val="dk1">
                <a:hueOff val="0"/>
                <a:satOff val="0"/>
                <a:lumOff val="0"/>
                <a:alphaOff val="0"/>
              </a:schemeClr>
            </a:fontRef>
          </p:style>
        </p:sp>
        <p:sp>
          <p:nvSpPr>
            <p:cNvPr id="22" name="Down Arrow 4"/>
            <p:cNvSpPr/>
            <p:nvPr/>
          </p:nvSpPr>
          <p:spPr>
            <a:xfrm>
              <a:off x="4434691" y="1693215"/>
              <a:ext cx="315547" cy="431725"/>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34290" tIns="34290" rIns="34290" bIns="34290" numCol="1" spcCol="1270" anchor="ctr" anchorCtr="0">
              <a:noAutofit/>
            </a:bodyPr>
            <a:lstStyle/>
            <a:p>
              <a:pPr lvl="0" algn="ctr" defTabSz="1200150">
                <a:lnSpc>
                  <a:spcPct val="90000"/>
                </a:lnSpc>
                <a:spcBef>
                  <a:spcPct val="0"/>
                </a:spcBef>
                <a:spcAft>
                  <a:spcPct val="35000"/>
                </a:spcAft>
              </a:pPr>
              <a:endParaRPr lang="en-GB" sz="2700" kern="1200">
                <a:solidFill>
                  <a:schemeClr val="tx1">
                    <a:lumMod val="60000"/>
                    <a:lumOff val="40000"/>
                  </a:schemeClr>
                </a:solidFill>
              </a:endParaRPr>
            </a:p>
          </p:txBody>
        </p:sp>
      </p:grpSp>
      <p:grpSp>
        <p:nvGrpSpPr>
          <p:cNvPr id="23" name="Group 22"/>
          <p:cNvGrpSpPr/>
          <p:nvPr/>
        </p:nvGrpSpPr>
        <p:grpSpPr>
          <a:xfrm>
            <a:off x="367438" y="4527698"/>
            <a:ext cx="4130935" cy="890548"/>
            <a:chOff x="1130942" y="3252664"/>
            <a:chExt cx="4523769" cy="917418"/>
          </a:xfrm>
        </p:grpSpPr>
        <p:sp>
          <p:nvSpPr>
            <p:cNvPr id="24" name="Rounded Rectangle 23"/>
            <p:cNvSpPr/>
            <p:nvPr/>
          </p:nvSpPr>
          <p:spPr>
            <a:xfrm>
              <a:off x="1130942" y="3252664"/>
              <a:ext cx="4523769" cy="917418"/>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p:nvPr/>
          </p:nvSpPr>
          <p:spPr>
            <a:xfrm>
              <a:off x="1157811" y="3279534"/>
              <a:ext cx="4355532" cy="8636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defTabSz="977900">
                <a:lnSpc>
                  <a:spcPct val="90000"/>
                </a:lnSpc>
                <a:spcBef>
                  <a:spcPct val="0"/>
                </a:spcBef>
                <a:spcAft>
                  <a:spcPct val="35000"/>
                </a:spcAft>
              </a:pPr>
              <a:r>
                <a:rPr lang="en-GB" sz="2200" kern="1200" dirty="0" smtClean="0"/>
                <a:t>Admin. Circulars /</a:t>
              </a:r>
              <a:br>
                <a:rPr lang="en-GB" sz="2200" kern="1200" dirty="0" smtClean="0"/>
              </a:br>
              <a:r>
                <a:rPr lang="en-GB" sz="2200" kern="1200" dirty="0" err="1" smtClean="0"/>
                <a:t>circulaires</a:t>
              </a:r>
              <a:r>
                <a:rPr lang="en-GB" sz="2200" kern="1200" dirty="0" smtClean="0"/>
                <a:t> </a:t>
              </a:r>
              <a:r>
                <a:rPr lang="en-GB" sz="2200" kern="1200" dirty="0" err="1" smtClean="0"/>
                <a:t>administratives</a:t>
              </a:r>
              <a:endParaRPr lang="en-GB" sz="2200" kern="1200" dirty="0"/>
            </a:p>
          </p:txBody>
        </p:sp>
      </p:grpSp>
      <p:grpSp>
        <p:nvGrpSpPr>
          <p:cNvPr id="26" name="Group 25"/>
          <p:cNvGrpSpPr/>
          <p:nvPr/>
        </p:nvGrpSpPr>
        <p:grpSpPr>
          <a:xfrm>
            <a:off x="4570627" y="4511561"/>
            <a:ext cx="4523769" cy="922822"/>
            <a:chOff x="1130942" y="3279534"/>
            <a:chExt cx="4523769" cy="922822"/>
          </a:xfrm>
        </p:grpSpPr>
        <p:sp>
          <p:nvSpPr>
            <p:cNvPr id="27" name="Rounded Rectangle 26"/>
            <p:cNvSpPr/>
            <p:nvPr/>
          </p:nvSpPr>
          <p:spPr>
            <a:xfrm>
              <a:off x="1130942" y="3284938"/>
              <a:ext cx="4523769" cy="917418"/>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8" name="Rounded Rectangle 4"/>
            <p:cNvSpPr/>
            <p:nvPr/>
          </p:nvSpPr>
          <p:spPr>
            <a:xfrm>
              <a:off x="1157811" y="3279534"/>
              <a:ext cx="4215411" cy="863678"/>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GB" sz="2200" kern="1200" dirty="0" smtClean="0"/>
                <a:t>Operation. Circulars / </a:t>
              </a:r>
              <a:br>
                <a:rPr lang="en-GB" sz="2200" kern="1200" dirty="0" smtClean="0"/>
              </a:br>
              <a:r>
                <a:rPr lang="en-GB" sz="2200" kern="1200" dirty="0" err="1" smtClean="0"/>
                <a:t>circulaires</a:t>
              </a:r>
              <a:r>
                <a:rPr lang="en-GB" sz="2200" kern="1200" dirty="0" smtClean="0"/>
                <a:t> </a:t>
              </a:r>
              <a:r>
                <a:rPr lang="en-GB" sz="2200" kern="1200" dirty="0" err="1" smtClean="0"/>
                <a:t>operationnelles</a:t>
              </a:r>
              <a:endParaRPr lang="en-GB" sz="2200" kern="1200" dirty="0"/>
            </a:p>
          </p:txBody>
        </p:sp>
      </p:grpSp>
      <p:sp>
        <p:nvSpPr>
          <p:cNvPr id="15" name="Oval 14"/>
          <p:cNvSpPr/>
          <p:nvPr/>
        </p:nvSpPr>
        <p:spPr>
          <a:xfrm>
            <a:off x="435882" y="5471575"/>
            <a:ext cx="3879478" cy="6094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n w="0"/>
                <a:solidFill>
                  <a:schemeClr val="tx1"/>
                </a:solidFill>
                <a:effectLst>
                  <a:outerShdw blurRad="38100" dist="19050" dir="2700000" algn="tl" rotWithShape="0">
                    <a:schemeClr val="dk1">
                      <a:alpha val="40000"/>
                    </a:schemeClr>
                  </a:outerShdw>
                </a:effectLst>
              </a:rPr>
              <a:t>Applicable to </a:t>
            </a:r>
            <a:r>
              <a:rPr lang="en-GB" dirty="0" err="1" smtClean="0">
                <a:ln w="0"/>
                <a:solidFill>
                  <a:schemeClr val="tx1"/>
                </a:solidFill>
                <a:effectLst>
                  <a:outerShdw blurRad="38100" dist="19050" dir="2700000" algn="tl" rotWithShape="0">
                    <a:schemeClr val="dk1">
                      <a:alpha val="40000"/>
                    </a:schemeClr>
                  </a:outerShdw>
                </a:effectLst>
              </a:rPr>
              <a:t>MoP</a:t>
            </a:r>
            <a:endParaRPr lang="en-GB" dirty="0">
              <a:ln w="0"/>
              <a:solidFill>
                <a:schemeClr val="tx1"/>
              </a:solidFill>
              <a:effectLst>
                <a:outerShdw blurRad="38100" dist="19050" dir="2700000" algn="tl" rotWithShape="0">
                  <a:schemeClr val="dk1">
                    <a:alpha val="40000"/>
                  </a:schemeClr>
                </a:outerShdw>
              </a:effectLst>
            </a:endParaRPr>
          </a:p>
        </p:txBody>
      </p:sp>
      <p:sp>
        <p:nvSpPr>
          <p:cNvPr id="32" name="Oval 31"/>
          <p:cNvSpPr/>
          <p:nvPr/>
        </p:nvSpPr>
        <p:spPr>
          <a:xfrm>
            <a:off x="4687194" y="5460423"/>
            <a:ext cx="4036013" cy="609471"/>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dirty="0" smtClean="0">
                <a:ln w="0"/>
                <a:solidFill>
                  <a:schemeClr val="tx1"/>
                </a:solidFill>
                <a:effectLst>
                  <a:outerShdw blurRad="38100" dist="19050" dir="2700000" algn="tl" rotWithShape="0">
                    <a:schemeClr val="dk1">
                      <a:alpha val="40000"/>
                    </a:schemeClr>
                  </a:outerShdw>
                </a:effectLst>
              </a:rPr>
              <a:t>Applicable to ALL people on CERN site</a:t>
            </a:r>
            <a:endParaRPr lang="en-GB" dirty="0">
              <a:ln w="0"/>
              <a:solidFill>
                <a:schemeClr val="tx1"/>
              </a:solidFill>
              <a:effectLst>
                <a:outerShdw blurRad="38100" dist="19050" dir="2700000" algn="tl" rotWithShape="0">
                  <a:schemeClr val="dk1">
                    <a:alpha val="40000"/>
                  </a:schemeClr>
                </a:outerShdw>
              </a:effectLst>
            </a:endParaRPr>
          </a:p>
        </p:txBody>
      </p:sp>
      <p:sp>
        <p:nvSpPr>
          <p:cNvPr id="2" name="TextBox 1"/>
          <p:cNvSpPr txBox="1"/>
          <p:nvPr/>
        </p:nvSpPr>
        <p:spPr>
          <a:xfrm>
            <a:off x="6049275" y="4107305"/>
            <a:ext cx="1566472" cy="369332"/>
          </a:xfrm>
          <a:prstGeom prst="rect">
            <a:avLst/>
          </a:prstGeom>
          <a:noFill/>
        </p:spPr>
        <p:txBody>
          <a:bodyPr wrap="square" rtlCol="0">
            <a:spAutoFit/>
          </a:bodyPr>
          <a:lstStyle/>
          <a:p>
            <a:r>
              <a:rPr lang="fr-CH" dirty="0" smtClean="0"/>
              <a:t>And…..</a:t>
            </a:r>
            <a:endParaRPr lang="en-GB" dirty="0"/>
          </a:p>
        </p:txBody>
      </p:sp>
    </p:spTree>
    <p:extLst>
      <p:ext uri="{BB962C8B-B14F-4D97-AF65-F5344CB8AC3E}">
        <p14:creationId xmlns:p14="http://schemas.microsoft.com/office/powerpoint/2010/main" val="298932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graphicEl>
                                              <a:dgm id="{987812DD-81CF-4EF8-A7ED-85AD6B91FA4A}"/>
                                            </p:graphic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graphicEl>
                                              <a:dgm id="{CDE4E83B-E201-4BA6-8DB6-5AD6D492B396}"/>
                                            </p:graphic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
                                            <p:graphicEl>
                                              <a:dgm id="{B02BD2FC-E572-4682-8B40-FBC93B1A3BE2}"/>
                                            </p:graphic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5">
                                            <p:graphicEl>
                                              <a:dgm id="{E48129A7-A04F-407E-990C-7A2C8BB73329}"/>
                                            </p:graphic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
                                            <p:graphicEl>
                                              <a:dgm id="{16461EFC-1D86-489A-8867-630C2089021B}"/>
                                            </p:graphic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fade">
                                      <p:cBhvr>
                                        <p:cTn id="23" dur="500"/>
                                        <p:tgtEl>
                                          <p:spTgt spid="20"/>
                                        </p:tgtEl>
                                      </p:cBhvr>
                                    </p:animEffect>
                                  </p:childTnLst>
                                </p:cTn>
                              </p:par>
                              <p:par>
                                <p:cTn id="24" presetID="10" presetClass="entr" presetSubtype="0" fill="hold" nodeType="withEffect">
                                  <p:stCondLst>
                                    <p:cond delay="0"/>
                                  </p:stCondLst>
                                  <p:childTnLst>
                                    <p:set>
                                      <p:cBhvr>
                                        <p:cTn id="25" dur="1" fill="hold">
                                          <p:stCondLst>
                                            <p:cond delay="0"/>
                                          </p:stCondLst>
                                        </p:cTn>
                                        <p:tgtEl>
                                          <p:spTgt spid="23"/>
                                        </p:tgtEl>
                                        <p:attrNameLst>
                                          <p:attrName>style.visibility</p:attrName>
                                        </p:attrNameLst>
                                      </p:cBhvr>
                                      <p:to>
                                        <p:strVal val="visible"/>
                                      </p:to>
                                    </p:set>
                                    <p:animEffect transition="in" filter="fade">
                                      <p:cBhvr>
                                        <p:cTn id="26" dur="500"/>
                                        <p:tgtEl>
                                          <p:spTgt spid="23"/>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500"/>
                                        <p:tgtEl>
                                          <p:spTgt spid="15"/>
                                        </p:tgtEl>
                                      </p:cBhvr>
                                    </p:animEffect>
                                  </p:childTnLst>
                                </p:cTn>
                              </p:par>
                              <p:par>
                                <p:cTn id="30" presetID="10" presetClass="entr" presetSubtype="0" fill="hold" nodeType="withEffect">
                                  <p:stCondLst>
                                    <p:cond delay="0"/>
                                  </p:stCondLst>
                                  <p:childTnLst>
                                    <p:set>
                                      <p:cBhvr>
                                        <p:cTn id="31" dur="1" fill="hold">
                                          <p:stCondLst>
                                            <p:cond delay="0"/>
                                          </p:stCondLst>
                                        </p:cTn>
                                        <p:tgtEl>
                                          <p:spTgt spid="26"/>
                                        </p:tgtEl>
                                        <p:attrNameLst>
                                          <p:attrName>style.visibility</p:attrName>
                                        </p:attrNameLst>
                                      </p:cBhvr>
                                      <p:to>
                                        <p:strVal val="visible"/>
                                      </p:to>
                                    </p:set>
                                    <p:animEffect transition="in" filter="fade">
                                      <p:cBhvr>
                                        <p:cTn id="32" dur="500"/>
                                        <p:tgtEl>
                                          <p:spTgt spid="26"/>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32"/>
                                        </p:tgtEl>
                                        <p:attrNameLst>
                                          <p:attrName>style.visibility</p:attrName>
                                        </p:attrNameLst>
                                      </p:cBhvr>
                                      <p:to>
                                        <p:strVal val="visible"/>
                                      </p:to>
                                    </p:set>
                                    <p:animEffect transition="in" filter="fade">
                                      <p:cBhvr>
                                        <p:cTn id="3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5" grpId="0">
        <p:bldSub>
          <a:bldDgm bld="one"/>
        </p:bldSub>
      </p:bldGraphic>
      <p:bldP spid="15" grpId="0" animBg="1"/>
      <p:bldP spid="3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11</a:t>
            </a:fld>
            <a:endParaRPr lang="en-US" dirty="0"/>
          </a:p>
        </p:txBody>
      </p:sp>
      <p:pic>
        <p:nvPicPr>
          <p:cNvPr id="5" name="Picture 4"/>
          <p:cNvPicPr>
            <a:picLocks noChangeAspect="1"/>
          </p:cNvPicPr>
          <p:nvPr/>
        </p:nvPicPr>
        <p:blipFill>
          <a:blip r:embed="rId3"/>
          <a:stretch>
            <a:fillRect/>
          </a:stretch>
        </p:blipFill>
        <p:spPr>
          <a:xfrm>
            <a:off x="193548" y="1021428"/>
            <a:ext cx="3524259" cy="4696523"/>
          </a:xfrm>
          <a:prstGeom prst="rect">
            <a:avLst/>
          </a:prstGeom>
        </p:spPr>
      </p:pic>
      <p:pic>
        <p:nvPicPr>
          <p:cNvPr id="6" name="Picture 5"/>
          <p:cNvPicPr>
            <a:picLocks noChangeAspect="1"/>
          </p:cNvPicPr>
          <p:nvPr/>
        </p:nvPicPr>
        <p:blipFill>
          <a:blip r:embed="rId4"/>
          <a:stretch>
            <a:fillRect/>
          </a:stretch>
        </p:blipFill>
        <p:spPr>
          <a:xfrm>
            <a:off x="3557016" y="2056965"/>
            <a:ext cx="5240083" cy="1242673"/>
          </a:xfrm>
          <a:prstGeom prst="rect">
            <a:avLst/>
          </a:prstGeom>
        </p:spPr>
      </p:pic>
      <p:pic>
        <p:nvPicPr>
          <p:cNvPr id="7" name="Picture 6"/>
          <p:cNvPicPr>
            <a:picLocks noChangeAspect="1"/>
          </p:cNvPicPr>
          <p:nvPr/>
        </p:nvPicPr>
        <p:blipFill>
          <a:blip r:embed="rId5"/>
          <a:stretch>
            <a:fillRect/>
          </a:stretch>
        </p:blipFill>
        <p:spPr>
          <a:xfrm>
            <a:off x="3557016" y="848846"/>
            <a:ext cx="5586984" cy="1304797"/>
          </a:xfrm>
          <a:prstGeom prst="rect">
            <a:avLst/>
          </a:prstGeom>
        </p:spPr>
      </p:pic>
      <p:pic>
        <p:nvPicPr>
          <p:cNvPr id="8" name="Picture 7"/>
          <p:cNvPicPr>
            <a:picLocks noChangeAspect="1"/>
          </p:cNvPicPr>
          <p:nvPr/>
        </p:nvPicPr>
        <p:blipFill>
          <a:blip r:embed="rId6"/>
          <a:stretch>
            <a:fillRect/>
          </a:stretch>
        </p:blipFill>
        <p:spPr>
          <a:xfrm>
            <a:off x="3813048" y="3554806"/>
            <a:ext cx="4658868" cy="881408"/>
          </a:xfrm>
          <a:prstGeom prst="rect">
            <a:avLst/>
          </a:prstGeom>
        </p:spPr>
      </p:pic>
      <p:pic>
        <p:nvPicPr>
          <p:cNvPr id="9" name="Picture 8"/>
          <p:cNvPicPr>
            <a:picLocks noChangeAspect="1"/>
          </p:cNvPicPr>
          <p:nvPr/>
        </p:nvPicPr>
        <p:blipFill>
          <a:blip r:embed="rId7"/>
          <a:stretch>
            <a:fillRect/>
          </a:stretch>
        </p:blipFill>
        <p:spPr>
          <a:xfrm>
            <a:off x="3444542" y="4507757"/>
            <a:ext cx="5239512" cy="1077672"/>
          </a:xfrm>
          <a:prstGeom prst="rect">
            <a:avLst/>
          </a:prstGeom>
        </p:spPr>
      </p:pic>
      <p:sp>
        <p:nvSpPr>
          <p:cNvPr id="10"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Staff Rules and Regulations</a:t>
            </a:r>
            <a:endParaRPr lang="en-GB" dirty="0"/>
          </a:p>
        </p:txBody>
      </p:sp>
    </p:spTree>
    <p:extLst>
      <p:ext uri="{BB962C8B-B14F-4D97-AF65-F5344CB8AC3E}">
        <p14:creationId xmlns:p14="http://schemas.microsoft.com/office/powerpoint/2010/main" val="383744680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12</a:t>
            </a:fld>
            <a:endParaRPr lang="en-US" dirty="0"/>
          </a:p>
        </p:txBody>
      </p:sp>
      <p:sp>
        <p:nvSpPr>
          <p:cNvPr id="10"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Staff Rules and Regulations</a:t>
            </a:r>
            <a:endParaRPr lang="en-GB" dirty="0"/>
          </a:p>
        </p:txBody>
      </p:sp>
      <p:grpSp>
        <p:nvGrpSpPr>
          <p:cNvPr id="15" name="Group 14"/>
          <p:cNvGrpSpPr/>
          <p:nvPr/>
        </p:nvGrpSpPr>
        <p:grpSpPr>
          <a:xfrm>
            <a:off x="193548" y="1434662"/>
            <a:ext cx="8950452" cy="4130423"/>
            <a:chOff x="1185291" y="898777"/>
            <a:chExt cx="7286625" cy="3234846"/>
          </a:xfrm>
        </p:grpSpPr>
        <p:grpSp>
          <p:nvGrpSpPr>
            <p:cNvPr id="12" name="Group 11"/>
            <p:cNvGrpSpPr/>
            <p:nvPr/>
          </p:nvGrpSpPr>
          <p:grpSpPr>
            <a:xfrm>
              <a:off x="1185291" y="898777"/>
              <a:ext cx="7286625" cy="2581275"/>
              <a:chOff x="1400175" y="3389614"/>
              <a:chExt cx="7286625" cy="2581275"/>
            </a:xfrm>
          </p:grpSpPr>
          <p:pic>
            <p:nvPicPr>
              <p:cNvPr id="2" name="Picture 1"/>
              <p:cNvPicPr>
                <a:picLocks noChangeAspect="1"/>
              </p:cNvPicPr>
              <p:nvPr/>
            </p:nvPicPr>
            <p:blipFill>
              <a:blip r:embed="rId3"/>
              <a:stretch>
                <a:fillRect/>
              </a:stretch>
            </p:blipFill>
            <p:spPr>
              <a:xfrm>
                <a:off x="1400175" y="3389614"/>
                <a:ext cx="7286625" cy="2581275"/>
              </a:xfrm>
              <a:prstGeom prst="rect">
                <a:avLst/>
              </a:prstGeom>
            </p:spPr>
          </p:pic>
          <p:sp>
            <p:nvSpPr>
              <p:cNvPr id="11" name="Rectangle 10"/>
              <p:cNvSpPr/>
              <p:nvPr/>
            </p:nvSpPr>
            <p:spPr>
              <a:xfrm>
                <a:off x="5344511" y="5656971"/>
                <a:ext cx="2349062" cy="298697"/>
              </a:xfrm>
              <a:prstGeom prst="rect">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3" name="Picture 12"/>
            <p:cNvPicPr>
              <a:picLocks noChangeAspect="1"/>
            </p:cNvPicPr>
            <p:nvPr/>
          </p:nvPicPr>
          <p:blipFill>
            <a:blip r:embed="rId4"/>
            <a:stretch>
              <a:fillRect/>
            </a:stretch>
          </p:blipFill>
          <p:spPr>
            <a:xfrm>
              <a:off x="1185291" y="3514498"/>
              <a:ext cx="7162800" cy="619125"/>
            </a:xfrm>
            <a:prstGeom prst="rect">
              <a:avLst/>
            </a:prstGeom>
          </p:spPr>
        </p:pic>
      </p:grpSp>
    </p:spTree>
    <p:extLst>
      <p:ext uri="{BB962C8B-B14F-4D97-AF65-F5344CB8AC3E}">
        <p14:creationId xmlns:p14="http://schemas.microsoft.com/office/powerpoint/2010/main" val="32245287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13</a:t>
            </a:fld>
            <a:endParaRPr lang="en-US" dirty="0"/>
          </a:p>
        </p:txBody>
      </p:sp>
      <p:sp>
        <p:nvSpPr>
          <p:cNvPr id="10"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Staff Rules and Regulations</a:t>
            </a:r>
            <a:endParaRPr lang="en-GB" dirty="0"/>
          </a:p>
        </p:txBody>
      </p:sp>
      <p:pic>
        <p:nvPicPr>
          <p:cNvPr id="5" name="Picture 4"/>
          <p:cNvPicPr>
            <a:picLocks noChangeAspect="1"/>
          </p:cNvPicPr>
          <p:nvPr/>
        </p:nvPicPr>
        <p:blipFill>
          <a:blip r:embed="rId3"/>
          <a:stretch>
            <a:fillRect/>
          </a:stretch>
        </p:blipFill>
        <p:spPr>
          <a:xfrm>
            <a:off x="2571245" y="916992"/>
            <a:ext cx="4462432" cy="5169484"/>
          </a:xfrm>
          <a:prstGeom prst="rect">
            <a:avLst/>
          </a:prstGeom>
        </p:spPr>
      </p:pic>
      <p:sp>
        <p:nvSpPr>
          <p:cNvPr id="6" name="Oval 5"/>
          <p:cNvSpPr/>
          <p:nvPr/>
        </p:nvSpPr>
        <p:spPr>
          <a:xfrm>
            <a:off x="3533775" y="3501734"/>
            <a:ext cx="628650" cy="352425"/>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 name="Oval 13"/>
          <p:cNvSpPr/>
          <p:nvPr/>
        </p:nvSpPr>
        <p:spPr>
          <a:xfrm>
            <a:off x="3533775" y="4006559"/>
            <a:ext cx="628650" cy="352425"/>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Oval 15"/>
          <p:cNvSpPr/>
          <p:nvPr/>
        </p:nvSpPr>
        <p:spPr>
          <a:xfrm>
            <a:off x="3533775" y="5549609"/>
            <a:ext cx="628650" cy="352425"/>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17385549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14</a:t>
            </a:fld>
            <a:endParaRPr lang="en-US" dirty="0"/>
          </a:p>
        </p:txBody>
      </p:sp>
      <p:sp>
        <p:nvSpPr>
          <p:cNvPr id="10"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Staff Rules and Regulations</a:t>
            </a:r>
            <a:endParaRPr lang="en-GB" dirty="0"/>
          </a:p>
        </p:txBody>
      </p:sp>
      <p:sp>
        <p:nvSpPr>
          <p:cNvPr id="14" name="Rectangle 3"/>
          <p:cNvSpPr txBox="1">
            <a:spLocks noChangeArrowheads="1"/>
          </p:cNvSpPr>
          <p:nvPr/>
        </p:nvSpPr>
        <p:spPr>
          <a:xfrm>
            <a:off x="398023" y="2043439"/>
            <a:ext cx="3995407" cy="1987872"/>
          </a:xfrm>
          <a:prstGeom prst="rect">
            <a:avLst/>
          </a:prstGeom>
        </p:spPr>
        <p:style>
          <a:lnRef idx="2">
            <a:schemeClr val="dk1"/>
          </a:lnRef>
          <a:fillRef idx="1">
            <a:schemeClr val="lt1"/>
          </a:fillRef>
          <a:effectRef idx="0">
            <a:schemeClr val="dk1"/>
          </a:effectRef>
          <a:fontRef idx="minor">
            <a:schemeClr val="dk1"/>
          </a:fontRef>
        </p:style>
        <p:txBody>
          <a:bodyPr/>
          <a:lst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a:lnSpc>
                <a:spcPct val="80000"/>
              </a:lnSpc>
            </a:pPr>
            <a:r>
              <a:rPr lang="en-US" altLang="en-US" sz="2800" dirty="0" smtClean="0"/>
              <a:t>Define and codify legal relations CERN/</a:t>
            </a:r>
            <a:r>
              <a:rPr lang="en-US" altLang="en-US" sz="2800" dirty="0" err="1" smtClean="0"/>
              <a:t>MoP</a:t>
            </a:r>
            <a:endParaRPr lang="en-US" altLang="en-US" sz="2800" dirty="0" smtClean="0"/>
          </a:p>
          <a:p>
            <a:pPr>
              <a:lnSpc>
                <a:spcPct val="80000"/>
              </a:lnSpc>
            </a:pPr>
            <a:r>
              <a:rPr lang="en-US" altLang="en-US" sz="2800" dirty="0" smtClean="0"/>
              <a:t>Adopted by Council</a:t>
            </a:r>
          </a:p>
          <a:p>
            <a:pPr>
              <a:lnSpc>
                <a:spcPct val="80000"/>
              </a:lnSpc>
              <a:buFontTx/>
              <a:buNone/>
            </a:pPr>
            <a:endParaRPr lang="en-US" altLang="en-US" sz="2800" dirty="0" smtClean="0"/>
          </a:p>
        </p:txBody>
      </p:sp>
      <p:sp>
        <p:nvSpPr>
          <p:cNvPr id="15" name="Rectangle 4"/>
          <p:cNvSpPr>
            <a:spLocks noChangeArrowheads="1"/>
          </p:cNvSpPr>
          <p:nvPr/>
        </p:nvSpPr>
        <p:spPr bwMode="auto">
          <a:xfrm>
            <a:off x="5003356" y="2039055"/>
            <a:ext cx="3786187" cy="1992256"/>
          </a:xfrm>
          <a:prstGeom prst="rect">
            <a:avLst/>
          </a:prstGeom>
          <a:extLst/>
        </p:spPr>
        <p:style>
          <a:lnRef idx="2">
            <a:schemeClr val="dk1"/>
          </a:lnRef>
          <a:fillRef idx="1">
            <a:schemeClr val="lt1"/>
          </a:fillRef>
          <a:effectRef idx="0">
            <a:schemeClr val="dk1"/>
          </a:effectRef>
          <a:fontRef idx="minor">
            <a:schemeClr val="dk1"/>
          </a:fontRef>
        </p:style>
        <p:txBody>
          <a:bodyPr/>
          <a:lstStyle/>
          <a:p>
            <a:pPr marL="493776" indent="-457200">
              <a:lnSpc>
                <a:spcPct val="80000"/>
              </a:lnSpc>
              <a:spcBef>
                <a:spcPct val="20000"/>
              </a:spcBef>
              <a:buClr>
                <a:schemeClr val="tx1"/>
              </a:buClr>
              <a:buSzPct val="80000"/>
              <a:buFont typeface="Arial"/>
              <a:buChar char="•"/>
            </a:pPr>
            <a:r>
              <a:rPr lang="en-US" altLang="en-US" sz="2800" dirty="0" smtClean="0"/>
              <a:t>Specify the application of the rules</a:t>
            </a:r>
            <a:endParaRPr lang="en-US" altLang="en-US" sz="2800" dirty="0"/>
          </a:p>
          <a:p>
            <a:pPr marL="493776" indent="-457200">
              <a:lnSpc>
                <a:spcPct val="80000"/>
              </a:lnSpc>
              <a:spcBef>
                <a:spcPct val="20000"/>
              </a:spcBef>
              <a:buClr>
                <a:schemeClr val="tx1"/>
              </a:buClr>
              <a:buSzPct val="80000"/>
              <a:buFont typeface="Arial"/>
              <a:buChar char="•"/>
            </a:pPr>
            <a:r>
              <a:rPr lang="en-US" altLang="en-US" sz="2800" dirty="0" smtClean="0"/>
              <a:t>Adopted by </a:t>
            </a:r>
            <a:r>
              <a:rPr lang="en-US" altLang="en-US" sz="2800" dirty="0"/>
              <a:t>FC</a:t>
            </a:r>
          </a:p>
          <a:p>
            <a:pPr marL="493776" indent="-457200">
              <a:lnSpc>
                <a:spcPct val="80000"/>
              </a:lnSpc>
              <a:spcBef>
                <a:spcPct val="20000"/>
              </a:spcBef>
              <a:buClr>
                <a:schemeClr val="tx1"/>
              </a:buClr>
              <a:buSzPct val="80000"/>
              <a:buFont typeface="Arial"/>
              <a:buChar char="•"/>
            </a:pPr>
            <a:endParaRPr lang="en-US" altLang="en-US" sz="2800" dirty="0"/>
          </a:p>
        </p:txBody>
      </p:sp>
      <p:sp>
        <p:nvSpPr>
          <p:cNvPr id="16" name="Text Box 7"/>
          <p:cNvSpPr txBox="1">
            <a:spLocks noChangeArrowheads="1"/>
          </p:cNvSpPr>
          <p:nvPr/>
        </p:nvSpPr>
        <p:spPr bwMode="auto">
          <a:xfrm>
            <a:off x="1678805" y="4409462"/>
            <a:ext cx="5429250" cy="1569660"/>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style>
          <a:lnRef idx="2">
            <a:schemeClr val="accent6"/>
          </a:lnRef>
          <a:fillRef idx="1">
            <a:schemeClr val="lt1"/>
          </a:fillRef>
          <a:effectRef idx="0">
            <a:schemeClr val="accent6"/>
          </a:effectRef>
          <a:fontRef idx="minor">
            <a:schemeClr val="dk1"/>
          </a:fontRef>
        </p:style>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3200" dirty="0" smtClean="0">
                <a:ln w="0"/>
                <a:effectLst>
                  <a:outerShdw blurRad="38100" dist="19050" dir="2700000" algn="tl" rotWithShape="0">
                    <a:schemeClr val="dk1">
                      <a:alpha val="40000"/>
                    </a:schemeClr>
                  </a:outerShdw>
                </a:effectLst>
                <a:latin typeface="+mn-lt"/>
              </a:rPr>
              <a:t>Management </a:t>
            </a:r>
            <a:r>
              <a:rPr lang="en-US" altLang="en-US" sz="3200" dirty="0">
                <a:ln w="0"/>
                <a:effectLst>
                  <a:outerShdw blurRad="38100" dist="19050" dir="2700000" algn="tl" rotWithShape="0">
                    <a:schemeClr val="dk1">
                      <a:alpha val="40000"/>
                    </a:schemeClr>
                  </a:outerShdw>
                </a:effectLst>
                <a:latin typeface="+mn-lt"/>
              </a:rPr>
              <a:t>proposal</a:t>
            </a:r>
          </a:p>
          <a:p>
            <a:pPr algn="ctr" eaLnBrk="1" hangingPunct="1"/>
            <a:r>
              <a:rPr lang="en-US" altLang="en-US" sz="3200" dirty="0">
                <a:ln w="0"/>
                <a:effectLst>
                  <a:outerShdw blurRad="38100" dist="19050" dir="2700000" algn="tl" rotWithShape="0">
                    <a:schemeClr val="dk1">
                      <a:alpha val="40000"/>
                    </a:schemeClr>
                  </a:outerShdw>
                </a:effectLst>
                <a:latin typeface="+mn-lt"/>
              </a:rPr>
              <a:t>Discussion </a:t>
            </a:r>
            <a:r>
              <a:rPr lang="en-US" altLang="en-US" sz="3200" dirty="0" smtClean="0">
                <a:ln w="0"/>
                <a:effectLst>
                  <a:outerShdw blurRad="38100" dist="19050" dir="2700000" algn="tl" rotWithShape="0">
                    <a:schemeClr val="dk1">
                      <a:alpha val="40000"/>
                    </a:schemeClr>
                  </a:outerShdw>
                </a:effectLst>
                <a:latin typeface="+mn-lt"/>
              </a:rPr>
              <a:t>process with Staff Association</a:t>
            </a:r>
            <a:endParaRPr lang="en-US" altLang="en-US" sz="3200" dirty="0">
              <a:ln w="0"/>
              <a:effectLst>
                <a:outerShdw blurRad="38100" dist="19050" dir="2700000" algn="tl" rotWithShape="0">
                  <a:schemeClr val="dk1">
                    <a:alpha val="40000"/>
                  </a:schemeClr>
                </a:outerShdw>
              </a:effectLst>
              <a:latin typeface="+mn-lt"/>
            </a:endParaRPr>
          </a:p>
        </p:txBody>
      </p:sp>
      <p:cxnSp>
        <p:nvCxnSpPr>
          <p:cNvPr id="6" name="Straight Arrow Connector 5"/>
          <p:cNvCxnSpPr/>
          <p:nvPr/>
        </p:nvCxnSpPr>
        <p:spPr>
          <a:xfrm flipH="1">
            <a:off x="2395727" y="1094737"/>
            <a:ext cx="237743" cy="779919"/>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6288024" y="1080637"/>
            <a:ext cx="342532" cy="819031"/>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8632658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15</a:t>
            </a:fld>
            <a:endParaRPr lang="en-US" dirty="0"/>
          </a:p>
        </p:txBody>
      </p:sp>
      <p:sp>
        <p:nvSpPr>
          <p:cNvPr id="10"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Administrative and Operational circulars</a:t>
            </a:r>
            <a:endParaRPr lang="en-GB" dirty="0"/>
          </a:p>
        </p:txBody>
      </p:sp>
      <p:sp>
        <p:nvSpPr>
          <p:cNvPr id="14" name="Rectangle 3"/>
          <p:cNvSpPr txBox="1">
            <a:spLocks noChangeArrowheads="1"/>
          </p:cNvSpPr>
          <p:nvPr/>
        </p:nvSpPr>
        <p:spPr>
          <a:xfrm>
            <a:off x="385762" y="2240292"/>
            <a:ext cx="4146481" cy="2029558"/>
          </a:xfrm>
          <a:prstGeom prst="rect">
            <a:avLst/>
          </a:prstGeom>
        </p:spPr>
        <p:style>
          <a:lnRef idx="2">
            <a:schemeClr val="dk1"/>
          </a:lnRef>
          <a:fillRef idx="1">
            <a:schemeClr val="lt1"/>
          </a:fillRef>
          <a:effectRef idx="0">
            <a:schemeClr val="dk1"/>
          </a:effectRef>
          <a:fontRef idx="minor">
            <a:schemeClr val="dk1"/>
          </a:fontRef>
        </p:style>
        <p:txBody>
          <a:bodyPr/>
          <a:lstStyle>
            <a:defPPr>
              <a:defRPr lang="en-US"/>
            </a:defPPr>
            <a:lvl1pPr marL="493776" indent="-457200">
              <a:lnSpc>
                <a:spcPct val="80000"/>
              </a:lnSpc>
              <a:spcBef>
                <a:spcPct val="20000"/>
              </a:spcBef>
              <a:buClr>
                <a:schemeClr val="tx1"/>
              </a:buClr>
              <a:buSzPct val="80000"/>
              <a:buFont typeface="Arial"/>
              <a:buChar char="•"/>
              <a:defRPr kumimoji="0" sz="3200"/>
            </a:lvl1pPr>
            <a:lvl2pPr marL="905256" indent="-457200">
              <a:spcBef>
                <a:spcPct val="20000"/>
              </a:spcBef>
              <a:buClr>
                <a:schemeClr val="tx1"/>
              </a:buClr>
              <a:buSzPct val="90000"/>
              <a:buFont typeface="Arial"/>
              <a:buChar char="•"/>
              <a:defRPr kumimoji="0" sz="2600"/>
            </a:lvl2pPr>
            <a:lvl3pPr marL="1092708" indent="-342900">
              <a:spcBef>
                <a:spcPct val="20000"/>
              </a:spcBef>
              <a:buClr>
                <a:schemeClr val="tx1"/>
              </a:buClr>
              <a:buSzPct val="85000"/>
              <a:buFont typeface="Arial"/>
              <a:buChar char="•"/>
              <a:defRPr kumimoji="0" sz="2400"/>
            </a:lvl3pPr>
            <a:lvl4pPr marL="1385316" indent="-342900">
              <a:spcBef>
                <a:spcPct val="20000"/>
              </a:spcBef>
              <a:buClr>
                <a:schemeClr val="tx1"/>
              </a:buClr>
              <a:buSzPct val="90000"/>
              <a:buFont typeface="Arial"/>
              <a:buChar char="•"/>
              <a:defRPr kumimoji="0" sz="2000"/>
            </a:lvl4pPr>
            <a:lvl5pPr marL="1650492" indent="-342900">
              <a:spcBef>
                <a:spcPct val="20000"/>
              </a:spcBef>
              <a:buClr>
                <a:schemeClr val="tx1"/>
              </a:buClr>
              <a:buSzPct val="100000"/>
              <a:buFont typeface="Arial"/>
              <a:buChar char="•"/>
              <a:defRPr kumimoji="0" sz="2000"/>
            </a:lvl5pPr>
            <a:lvl6pPr marL="1700784" indent="-182880">
              <a:spcBef>
                <a:spcPct val="20000"/>
              </a:spcBef>
              <a:buClr>
                <a:schemeClr val="accent5"/>
              </a:buClr>
              <a:buFont typeface="Arial"/>
              <a:buChar char="-"/>
              <a:defRPr kumimoji="0" sz="2000" baseline="0"/>
            </a:lvl6pPr>
            <a:lvl7pPr marL="1920240" indent="-182880">
              <a:spcBef>
                <a:spcPct val="20000"/>
              </a:spcBef>
              <a:buClr>
                <a:schemeClr val="accent6"/>
              </a:buClr>
              <a:buSzPct val="100000"/>
              <a:buFont typeface="Arial"/>
              <a:buChar char="•"/>
              <a:defRPr kumimoji="0" baseline="0"/>
            </a:lvl7pPr>
            <a:lvl8pPr marL="2139696" indent="-182880">
              <a:spcBef>
                <a:spcPct val="20000"/>
              </a:spcBef>
              <a:buClr>
                <a:schemeClr val="accent6"/>
              </a:buClr>
              <a:buFont typeface="Arial"/>
              <a:buChar char="▪"/>
              <a:defRPr kumimoji="0" sz="1600"/>
            </a:lvl8pPr>
            <a:lvl9pPr marL="2331720" indent="-182880">
              <a:spcBef>
                <a:spcPct val="20000"/>
              </a:spcBef>
              <a:buClr>
                <a:schemeClr val="accent6"/>
              </a:buClr>
              <a:buFont typeface="Arial"/>
              <a:buChar char="•"/>
              <a:defRPr kumimoji="0" sz="1600"/>
            </a:lvl9pPr>
          </a:lstStyle>
          <a:p>
            <a:r>
              <a:rPr lang="en-GB" altLang="en-US" sz="2800" dirty="0"/>
              <a:t>Specify the application of Staff Regulations</a:t>
            </a:r>
          </a:p>
          <a:p>
            <a:r>
              <a:rPr lang="en-GB" altLang="en-US" sz="2800" dirty="0"/>
              <a:t>Adopted </a:t>
            </a:r>
            <a:r>
              <a:rPr lang="en-GB" altLang="en-US" sz="2800" dirty="0" smtClean="0"/>
              <a:t>by </a:t>
            </a:r>
            <a:r>
              <a:rPr lang="en-GB" altLang="en-US" sz="2800" dirty="0"/>
              <a:t>the DG</a:t>
            </a:r>
          </a:p>
          <a:p>
            <a:endParaRPr lang="en-US" altLang="en-US" sz="2800" dirty="0"/>
          </a:p>
        </p:txBody>
      </p:sp>
      <p:sp>
        <p:nvSpPr>
          <p:cNvPr id="15" name="Rectangle 4"/>
          <p:cNvSpPr>
            <a:spLocks noChangeArrowheads="1"/>
          </p:cNvSpPr>
          <p:nvPr/>
        </p:nvSpPr>
        <p:spPr bwMode="auto">
          <a:xfrm>
            <a:off x="5003356" y="2201249"/>
            <a:ext cx="3786187" cy="2068602"/>
          </a:xfrm>
          <a:prstGeom prst="rect">
            <a:avLst/>
          </a:prstGeom>
          <a:extLst/>
        </p:spPr>
        <p:style>
          <a:lnRef idx="2">
            <a:schemeClr val="dk1"/>
          </a:lnRef>
          <a:fillRef idx="1">
            <a:schemeClr val="lt1"/>
          </a:fillRef>
          <a:effectRef idx="0">
            <a:schemeClr val="dk1"/>
          </a:effectRef>
          <a:fontRef idx="minor">
            <a:schemeClr val="dk1"/>
          </a:fontRef>
        </p:style>
        <p:txBody>
          <a:bodyPr/>
          <a:lstStyle/>
          <a:p>
            <a:pPr marL="493776" indent="-457200">
              <a:lnSpc>
                <a:spcPct val="80000"/>
              </a:lnSpc>
              <a:spcBef>
                <a:spcPct val="20000"/>
              </a:spcBef>
              <a:buClr>
                <a:schemeClr val="tx1"/>
              </a:buClr>
              <a:buSzPct val="80000"/>
              <a:buFont typeface="Arial"/>
              <a:buChar char="•"/>
            </a:pPr>
            <a:r>
              <a:rPr lang="en-GB" altLang="en-US" sz="2800" dirty="0">
                <a:solidFill>
                  <a:schemeClr val="dk1"/>
                </a:solidFill>
              </a:rPr>
              <a:t>Do not arise from SRR</a:t>
            </a:r>
          </a:p>
          <a:p>
            <a:pPr marL="493776" indent="-457200">
              <a:lnSpc>
                <a:spcPct val="80000"/>
              </a:lnSpc>
              <a:spcBef>
                <a:spcPct val="20000"/>
              </a:spcBef>
              <a:buClr>
                <a:schemeClr val="tx1"/>
              </a:buClr>
              <a:buSzPct val="80000"/>
              <a:buFont typeface="Arial"/>
              <a:buChar char="•"/>
            </a:pPr>
            <a:r>
              <a:rPr lang="en-GB" altLang="en-US" sz="2800" dirty="0">
                <a:solidFill>
                  <a:schemeClr val="dk1"/>
                </a:solidFill>
              </a:rPr>
              <a:t>Internal operations of the </a:t>
            </a:r>
            <a:r>
              <a:rPr lang="en-GB" altLang="en-US" sz="2800" dirty="0" smtClean="0">
                <a:solidFill>
                  <a:schemeClr val="dk1"/>
                </a:solidFill>
              </a:rPr>
              <a:t>Organization</a:t>
            </a:r>
          </a:p>
          <a:p>
            <a:pPr marL="493776" indent="-457200">
              <a:lnSpc>
                <a:spcPct val="80000"/>
              </a:lnSpc>
              <a:spcBef>
                <a:spcPct val="20000"/>
              </a:spcBef>
              <a:buClr>
                <a:schemeClr val="tx1"/>
              </a:buClr>
              <a:buSzPct val="80000"/>
              <a:buFont typeface="Arial"/>
              <a:buChar char="•"/>
            </a:pPr>
            <a:r>
              <a:rPr lang="en-GB" altLang="en-US" sz="2800" dirty="0" smtClean="0"/>
              <a:t>Adopted by </a:t>
            </a:r>
            <a:r>
              <a:rPr lang="en-GB" altLang="en-US" sz="2800" dirty="0"/>
              <a:t>the </a:t>
            </a:r>
            <a:r>
              <a:rPr lang="en-GB" altLang="en-US" sz="2800" dirty="0" smtClean="0"/>
              <a:t>DG</a:t>
            </a:r>
            <a:endParaRPr lang="en-GB" altLang="en-US" sz="2800" dirty="0"/>
          </a:p>
        </p:txBody>
      </p:sp>
      <p:cxnSp>
        <p:nvCxnSpPr>
          <p:cNvPr id="9" name="Straight Arrow Connector 8"/>
          <p:cNvCxnSpPr/>
          <p:nvPr/>
        </p:nvCxnSpPr>
        <p:spPr>
          <a:xfrm flipH="1">
            <a:off x="2779776" y="1095565"/>
            <a:ext cx="407826" cy="1106223"/>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a:off x="6288024" y="1095565"/>
            <a:ext cx="399023" cy="1043336"/>
          </a:xfrm>
          <a:prstGeom prst="straightConnector1">
            <a:avLst/>
          </a:prstGeom>
          <a:ln w="38100">
            <a:solidFill>
              <a:srgbClr val="00B050"/>
            </a:solidFill>
            <a:tailEnd type="triangle"/>
          </a:ln>
        </p:spPr>
        <p:style>
          <a:lnRef idx="2">
            <a:schemeClr val="accent1"/>
          </a:lnRef>
          <a:fillRef idx="0">
            <a:schemeClr val="accent1"/>
          </a:fillRef>
          <a:effectRef idx="1">
            <a:schemeClr val="accent1"/>
          </a:effectRef>
          <a:fontRef idx="minor">
            <a:schemeClr val="tx1"/>
          </a:fontRef>
        </p:style>
      </p:cxnSp>
      <p:sp>
        <p:nvSpPr>
          <p:cNvPr id="12" name="Text Box 7"/>
          <p:cNvSpPr txBox="1">
            <a:spLocks noChangeArrowheads="1"/>
          </p:cNvSpPr>
          <p:nvPr/>
        </p:nvSpPr>
        <p:spPr bwMode="auto">
          <a:xfrm>
            <a:off x="1678805" y="4797598"/>
            <a:ext cx="5429250" cy="1077218"/>
          </a:xfrm>
          <a:prstGeom prst="rect">
            <a:avLst/>
          </a:prstGeom>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a:extLst/>
        </p:spPr>
        <p:style>
          <a:lnRef idx="2">
            <a:schemeClr val="accent6"/>
          </a:lnRef>
          <a:fillRef idx="1">
            <a:schemeClr val="lt1"/>
          </a:fillRef>
          <a:effectRef idx="0">
            <a:schemeClr val="accent6"/>
          </a:effectRef>
          <a:fontRef idx="minor">
            <a:schemeClr val="dk1"/>
          </a:fontRef>
        </p:style>
        <p:txBody>
          <a:bodyPr>
            <a:sp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r>
              <a:rPr lang="en-US" altLang="en-US" sz="3200" dirty="0" smtClean="0">
                <a:ln w="0"/>
                <a:effectLst>
                  <a:outerShdw blurRad="38100" dist="19050" dir="2700000" algn="tl" rotWithShape="0">
                    <a:schemeClr val="dk1">
                      <a:alpha val="40000"/>
                    </a:schemeClr>
                  </a:outerShdw>
                </a:effectLst>
                <a:latin typeface="+mn-lt"/>
              </a:rPr>
              <a:t>Discussion process with Staff Association</a:t>
            </a:r>
            <a:endParaRPr lang="en-US" altLang="en-US" sz="3200" dirty="0">
              <a:ln w="0"/>
              <a:effectLst>
                <a:outerShdw blurRad="38100" dist="19050" dir="2700000" algn="tl" rotWithShape="0">
                  <a:schemeClr val="dk1">
                    <a:alpha val="40000"/>
                  </a:schemeClr>
                </a:outerShdw>
              </a:effectLst>
              <a:latin typeface="+mn-lt"/>
            </a:endParaRPr>
          </a:p>
        </p:txBody>
      </p:sp>
    </p:spTree>
    <p:extLst>
      <p:ext uri="{BB962C8B-B14F-4D97-AF65-F5344CB8AC3E}">
        <p14:creationId xmlns:p14="http://schemas.microsoft.com/office/powerpoint/2010/main" val="55312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705639" y="3858087"/>
            <a:ext cx="3477117" cy="1381098"/>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16</a:t>
            </a:fld>
            <a:endParaRPr lang="en-US" dirty="0"/>
          </a:p>
        </p:txBody>
      </p:sp>
      <p:sp>
        <p:nvSpPr>
          <p:cNvPr id="10" name="Rectangle 9"/>
          <p:cNvSpPr/>
          <p:nvPr/>
        </p:nvSpPr>
        <p:spPr>
          <a:xfrm>
            <a:off x="5572298" y="5747822"/>
            <a:ext cx="3570273" cy="369332"/>
          </a:xfrm>
          <a:prstGeom prst="rect">
            <a:avLst/>
          </a:prstGeom>
        </p:spPr>
        <p:txBody>
          <a:bodyPr wrap="none">
            <a:spAutoFit/>
          </a:bodyPr>
          <a:lstStyle/>
          <a:p>
            <a:r>
              <a:rPr lang="en-GB" dirty="0">
                <a:hlinkClick r:id="rId4"/>
              </a:rPr>
              <a:t>https://hr.web.cern.ch/documents</a:t>
            </a:r>
            <a:endParaRPr lang="en-GB" dirty="0"/>
          </a:p>
        </p:txBody>
      </p:sp>
      <p:pic>
        <p:nvPicPr>
          <p:cNvPr id="13" name="Picture 12"/>
          <p:cNvPicPr>
            <a:picLocks noChangeAspect="1"/>
          </p:cNvPicPr>
          <p:nvPr/>
        </p:nvPicPr>
        <p:blipFill>
          <a:blip r:embed="rId5"/>
          <a:stretch>
            <a:fillRect/>
          </a:stretch>
        </p:blipFill>
        <p:spPr>
          <a:xfrm>
            <a:off x="4694366" y="4516597"/>
            <a:ext cx="3181350" cy="1123950"/>
          </a:xfrm>
          <a:prstGeom prst="rect">
            <a:avLst/>
          </a:prstGeom>
        </p:spPr>
      </p:pic>
      <p:pic>
        <p:nvPicPr>
          <p:cNvPr id="14" name="Picture 13"/>
          <p:cNvPicPr>
            <a:picLocks noChangeAspect="1"/>
          </p:cNvPicPr>
          <p:nvPr/>
        </p:nvPicPr>
        <p:blipFill>
          <a:blip r:embed="rId6"/>
          <a:stretch>
            <a:fillRect/>
          </a:stretch>
        </p:blipFill>
        <p:spPr>
          <a:xfrm>
            <a:off x="151767" y="4915297"/>
            <a:ext cx="3714750" cy="1076325"/>
          </a:xfrm>
          <a:prstGeom prst="rect">
            <a:avLst/>
          </a:prstGeom>
        </p:spPr>
      </p:pic>
      <p:pic>
        <p:nvPicPr>
          <p:cNvPr id="16" name="Picture 15"/>
          <p:cNvPicPr>
            <a:picLocks noChangeAspect="1"/>
          </p:cNvPicPr>
          <p:nvPr/>
        </p:nvPicPr>
        <p:blipFill>
          <a:blip r:embed="rId7"/>
          <a:stretch>
            <a:fillRect/>
          </a:stretch>
        </p:blipFill>
        <p:spPr>
          <a:xfrm>
            <a:off x="108911" y="2548437"/>
            <a:ext cx="7248525" cy="1095375"/>
          </a:xfrm>
          <a:prstGeom prst="rect">
            <a:avLst/>
          </a:prstGeom>
        </p:spPr>
      </p:pic>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Administrative circulars</a:t>
            </a:r>
            <a:endParaRPr lang="en-GB" dirty="0"/>
          </a:p>
        </p:txBody>
      </p:sp>
      <p:pic>
        <p:nvPicPr>
          <p:cNvPr id="5" name="Picture 4"/>
          <p:cNvPicPr>
            <a:picLocks noChangeAspect="1"/>
          </p:cNvPicPr>
          <p:nvPr/>
        </p:nvPicPr>
        <p:blipFill>
          <a:blip r:embed="rId8"/>
          <a:stretch>
            <a:fillRect/>
          </a:stretch>
        </p:blipFill>
        <p:spPr>
          <a:xfrm>
            <a:off x="151767" y="1125524"/>
            <a:ext cx="7939400" cy="1619922"/>
          </a:xfrm>
          <a:prstGeom prst="rect">
            <a:avLst/>
          </a:prstGeom>
        </p:spPr>
      </p:pic>
      <p:pic>
        <p:nvPicPr>
          <p:cNvPr id="12" name="Picture 11"/>
          <p:cNvPicPr>
            <a:picLocks noChangeAspect="1"/>
          </p:cNvPicPr>
          <p:nvPr/>
        </p:nvPicPr>
        <p:blipFill>
          <a:blip r:embed="rId9"/>
          <a:stretch>
            <a:fillRect/>
          </a:stretch>
        </p:blipFill>
        <p:spPr>
          <a:xfrm>
            <a:off x="5933448" y="3376931"/>
            <a:ext cx="2847975" cy="847725"/>
          </a:xfrm>
          <a:prstGeom prst="rect">
            <a:avLst/>
          </a:prstGeom>
        </p:spPr>
      </p:pic>
      <p:pic>
        <p:nvPicPr>
          <p:cNvPr id="17" name="Picture 16"/>
          <p:cNvPicPr>
            <a:picLocks noChangeAspect="1"/>
          </p:cNvPicPr>
          <p:nvPr/>
        </p:nvPicPr>
        <p:blipFill>
          <a:blip r:embed="rId10"/>
          <a:stretch>
            <a:fillRect/>
          </a:stretch>
        </p:blipFill>
        <p:spPr>
          <a:xfrm>
            <a:off x="6059916" y="1900084"/>
            <a:ext cx="2809875" cy="952500"/>
          </a:xfrm>
          <a:prstGeom prst="rect">
            <a:avLst/>
          </a:prstGeom>
        </p:spPr>
      </p:pic>
    </p:spTree>
    <p:extLst>
      <p:ext uri="{BB962C8B-B14F-4D97-AF65-F5344CB8AC3E}">
        <p14:creationId xmlns:p14="http://schemas.microsoft.com/office/powerpoint/2010/main" val="1130706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3"/>
          <a:stretch>
            <a:fillRect/>
          </a:stretch>
        </p:blipFill>
        <p:spPr>
          <a:xfrm>
            <a:off x="1749825" y="4347894"/>
            <a:ext cx="5173045" cy="2373581"/>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17</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Operational circulars</a:t>
            </a:r>
            <a:endParaRPr lang="en-GB" dirty="0"/>
          </a:p>
        </p:txBody>
      </p:sp>
      <p:pic>
        <p:nvPicPr>
          <p:cNvPr id="6" name="Picture 5"/>
          <p:cNvPicPr>
            <a:picLocks noChangeAspect="1"/>
          </p:cNvPicPr>
          <p:nvPr/>
        </p:nvPicPr>
        <p:blipFill>
          <a:blip r:embed="rId4"/>
          <a:stretch>
            <a:fillRect/>
          </a:stretch>
        </p:blipFill>
        <p:spPr>
          <a:xfrm>
            <a:off x="457200" y="979638"/>
            <a:ext cx="3879148" cy="2787851"/>
          </a:xfrm>
          <a:prstGeom prst="rect">
            <a:avLst/>
          </a:prstGeom>
        </p:spPr>
      </p:pic>
      <p:pic>
        <p:nvPicPr>
          <p:cNvPr id="7" name="Picture 6"/>
          <p:cNvPicPr>
            <a:picLocks noChangeAspect="1"/>
          </p:cNvPicPr>
          <p:nvPr/>
        </p:nvPicPr>
        <p:blipFill>
          <a:blip r:embed="rId5"/>
          <a:stretch>
            <a:fillRect/>
          </a:stretch>
        </p:blipFill>
        <p:spPr>
          <a:xfrm>
            <a:off x="4249529" y="1528871"/>
            <a:ext cx="3532015" cy="2809658"/>
          </a:xfrm>
          <a:prstGeom prst="rect">
            <a:avLst/>
          </a:prstGeom>
        </p:spPr>
      </p:pic>
      <p:pic>
        <p:nvPicPr>
          <p:cNvPr id="19" name="Picture 2" descr="\\cern.ch\dfs\Users\v\vblondea\Desktop\Voiture CERN\DSC06004.JPG"/>
          <p:cNvPicPr>
            <a:picLocks noChangeAspect="1" noChangeArrowheads="1"/>
          </p:cNvPicPr>
          <p:nvPr/>
        </p:nvPicPr>
        <p:blipFill>
          <a:blip r:embed="rId6" cstate="print"/>
          <a:srcRect l="1951" t="8131" r="2432"/>
          <a:stretch>
            <a:fillRect/>
          </a:stretch>
        </p:blipFill>
        <p:spPr bwMode="auto">
          <a:xfrm>
            <a:off x="6591726" y="328756"/>
            <a:ext cx="2263290" cy="1630948"/>
          </a:xfrm>
          <a:prstGeom prst="ellipse">
            <a:avLst/>
          </a:prstGeom>
          <a:ln>
            <a:noFill/>
          </a:ln>
          <a:effectLst>
            <a:softEdge rad="112500"/>
          </a:effectLst>
        </p:spPr>
      </p:pic>
      <p:sp>
        <p:nvSpPr>
          <p:cNvPr id="8" name="Oval 7"/>
          <p:cNvSpPr/>
          <p:nvPr/>
        </p:nvSpPr>
        <p:spPr>
          <a:xfrm>
            <a:off x="4336348" y="4546146"/>
            <a:ext cx="793820" cy="216406"/>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 name="TextBox 8"/>
          <p:cNvSpPr txBox="1"/>
          <p:nvPr/>
        </p:nvSpPr>
        <p:spPr>
          <a:xfrm>
            <a:off x="578576" y="4282999"/>
            <a:ext cx="2342498" cy="369332"/>
          </a:xfrm>
          <a:prstGeom prst="rect">
            <a:avLst/>
          </a:prstGeom>
          <a:noFill/>
        </p:spPr>
        <p:txBody>
          <a:bodyPr wrap="square" rtlCol="0">
            <a:spAutoFit/>
          </a:bodyPr>
          <a:lstStyle/>
          <a:p>
            <a:r>
              <a:rPr lang="en-GB" dirty="0"/>
              <a:t>c</a:t>
            </a:r>
            <a:r>
              <a:rPr lang="en-GB" dirty="0" smtClean="0"/>
              <a:t>ern.ch/hr</a:t>
            </a:r>
            <a:endParaRPr lang="en-GB" dirty="0"/>
          </a:p>
        </p:txBody>
      </p:sp>
      <p:sp>
        <p:nvSpPr>
          <p:cNvPr id="2" name="Oval 1"/>
          <p:cNvSpPr/>
          <p:nvPr/>
        </p:nvSpPr>
        <p:spPr>
          <a:xfrm>
            <a:off x="2152650" y="1371601"/>
            <a:ext cx="2009775" cy="626204"/>
          </a:xfrm>
          <a:prstGeom prst="ellipse">
            <a:avLst/>
          </a:prstGeom>
          <a:noFill/>
          <a:ln w="2857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461336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CERN people in numbers</a:t>
            </a:r>
            <a:endParaRPr lang="en-GB"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7" name="Picture 6"/>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1058066" y="1173935"/>
            <a:ext cx="7127310" cy="4746788"/>
          </a:xfrm>
          <a:prstGeom prst="rect">
            <a:avLst/>
          </a:prstGeom>
        </p:spPr>
      </p:pic>
    </p:spTree>
    <p:extLst>
      <p:ext uri="{BB962C8B-B14F-4D97-AF65-F5344CB8AC3E}">
        <p14:creationId xmlns:p14="http://schemas.microsoft.com/office/powerpoint/2010/main" val="188359639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19</a:t>
            </a:fld>
            <a:endParaRPr lang="en-US" dirty="0"/>
          </a:p>
        </p:txBody>
      </p:sp>
      <p:sp>
        <p:nvSpPr>
          <p:cNvPr id="5"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Personnel evolution</a:t>
            </a:r>
            <a:endParaRPr lang="en-GB" dirty="0"/>
          </a:p>
        </p:txBody>
      </p:sp>
      <p:graphicFrame>
        <p:nvGraphicFramePr>
          <p:cNvPr id="7" name="Chart 6"/>
          <p:cNvGraphicFramePr>
            <a:graphicFrameLocks/>
          </p:cNvGraphicFramePr>
          <p:nvPr>
            <p:extLst/>
          </p:nvPr>
        </p:nvGraphicFramePr>
        <p:xfrm>
          <a:off x="186804" y="1251388"/>
          <a:ext cx="8715458" cy="4728998"/>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10515822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01322"/>
            <a:ext cx="8567928" cy="940443"/>
          </a:xfrm>
        </p:spPr>
        <p:txBody>
          <a:bodyPr>
            <a:normAutofit fontScale="90000"/>
          </a:bodyPr>
          <a:lstStyle/>
          <a:p>
            <a:r>
              <a:rPr lang="en-GB" dirty="0" smtClean="0"/>
              <a:t>CERN People and the Organization</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a:t>
            </a:fld>
            <a:endParaRPr lang="en-US" dirty="0"/>
          </a:p>
        </p:txBody>
      </p:sp>
      <p:sp>
        <p:nvSpPr>
          <p:cNvPr id="6" name="Text Placeholder 5"/>
          <p:cNvSpPr>
            <a:spLocks noGrp="1"/>
          </p:cNvSpPr>
          <p:nvPr>
            <p:ph type="body" idx="10"/>
          </p:nvPr>
        </p:nvSpPr>
        <p:spPr>
          <a:xfrm>
            <a:off x="580782" y="2217463"/>
            <a:ext cx="4086520" cy="1456327"/>
          </a:xfrm>
        </p:spPr>
        <p:txBody>
          <a:bodyPr>
            <a:normAutofit/>
          </a:bodyPr>
          <a:lstStyle/>
          <a:p>
            <a:r>
              <a:rPr lang="en-GB" dirty="0" smtClean="0"/>
              <a:t>Anna COOK</a:t>
            </a:r>
          </a:p>
          <a:p>
            <a:r>
              <a:rPr lang="en-GB" dirty="0" smtClean="0"/>
              <a:t>Deputy</a:t>
            </a:r>
            <a:r>
              <a:rPr lang="fr-CH" dirty="0" smtClean="0"/>
              <a:t> group leader, Talent Acquisition group, HR</a:t>
            </a:r>
          </a:p>
          <a:p>
            <a:r>
              <a:rPr lang="en-GB" dirty="0" smtClean="0"/>
              <a:t>Onboarding quarterly session</a:t>
            </a:r>
          </a:p>
        </p:txBody>
      </p:sp>
      <p:pic>
        <p:nvPicPr>
          <p:cNvPr id="3" name="Picture 2"/>
          <p:cNvPicPr>
            <a:picLocks noChangeAspect="1"/>
          </p:cNvPicPr>
          <p:nvPr/>
        </p:nvPicPr>
        <p:blipFill>
          <a:blip r:embed="rId2"/>
          <a:stretch>
            <a:fillRect/>
          </a:stretch>
        </p:blipFill>
        <p:spPr>
          <a:xfrm>
            <a:off x="4729093" y="3061573"/>
            <a:ext cx="4234243" cy="2856716"/>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28575617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err="1" smtClean="0"/>
              <a:t>Members</a:t>
            </a:r>
            <a:r>
              <a:rPr lang="fr-CH" dirty="0" smtClean="0"/>
              <a:t> of Personnel</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20</a:t>
            </a:fld>
            <a:endParaRPr lang="en-US" dirty="0"/>
          </a:p>
        </p:txBody>
      </p:sp>
      <p:graphicFrame>
        <p:nvGraphicFramePr>
          <p:cNvPr id="9" name="Chart 8"/>
          <p:cNvGraphicFramePr>
            <a:graphicFrameLocks/>
          </p:cNvGraphicFramePr>
          <p:nvPr>
            <p:extLst>
              <p:ext uri="{D42A27DB-BD31-4B8C-83A1-F6EECF244321}">
                <p14:modId xmlns:p14="http://schemas.microsoft.com/office/powerpoint/2010/main" val="3574990263"/>
              </p:ext>
            </p:extLst>
          </p:nvPr>
        </p:nvGraphicFramePr>
        <p:xfrm>
          <a:off x="4952147" y="1508959"/>
          <a:ext cx="4096241" cy="3619500"/>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0" name="Chart 9"/>
          <p:cNvGraphicFramePr>
            <a:graphicFrameLocks/>
          </p:cNvGraphicFramePr>
          <p:nvPr>
            <p:extLst/>
          </p:nvPr>
        </p:nvGraphicFramePr>
        <p:xfrm>
          <a:off x="202078" y="1371500"/>
          <a:ext cx="4980678" cy="4283642"/>
        </p:xfrm>
        <a:graphic>
          <a:graphicData uri="http://schemas.openxmlformats.org/drawingml/2006/chart">
            <c:chart xmlns:c="http://schemas.openxmlformats.org/drawingml/2006/chart" xmlns:r="http://schemas.openxmlformats.org/officeDocument/2006/relationships" r:id="rId4"/>
          </a:graphicData>
        </a:graphic>
      </p:graphicFrame>
      <p:sp>
        <p:nvSpPr>
          <p:cNvPr id="11" name="TextBox 10"/>
          <p:cNvSpPr txBox="1"/>
          <p:nvPr/>
        </p:nvSpPr>
        <p:spPr>
          <a:xfrm>
            <a:off x="6452756" y="5221599"/>
            <a:ext cx="1625600" cy="307777"/>
          </a:xfrm>
          <a:prstGeom prst="rect">
            <a:avLst/>
          </a:prstGeom>
          <a:noFill/>
        </p:spPr>
        <p:txBody>
          <a:bodyPr wrap="square" rtlCol="0">
            <a:spAutoFit/>
          </a:bodyPr>
          <a:lstStyle/>
          <a:p>
            <a:r>
              <a:rPr lang="fr-CH" sz="1400" dirty="0">
                <a:solidFill>
                  <a:schemeClr val="accent6"/>
                </a:solidFill>
                <a:latin typeface="Calibri" panose="020F0502020204030204" pitchFamily="34" charset="0"/>
                <a:cs typeface="Calibri" panose="020F0502020204030204" pitchFamily="34" charset="0"/>
              </a:rPr>
              <a:t>Total MP : </a:t>
            </a:r>
            <a:r>
              <a:rPr lang="fr-CH" sz="1400" dirty="0" smtClean="0">
                <a:solidFill>
                  <a:schemeClr val="accent6"/>
                </a:solidFill>
                <a:latin typeface="Calibri" panose="020F0502020204030204" pitchFamily="34" charset="0"/>
                <a:cs typeface="Calibri" panose="020F0502020204030204" pitchFamily="34" charset="0"/>
              </a:rPr>
              <a:t>17,663</a:t>
            </a:r>
            <a:endParaRPr lang="en-US" sz="1400" dirty="0">
              <a:solidFill>
                <a:schemeClr val="accent6"/>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78493281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fr-CH" dirty="0" smtClean="0"/>
              <a:t>MPA for training</a:t>
            </a:r>
            <a:endParaRPr lang="en-US"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21</a:t>
            </a:fld>
            <a:endParaRPr lang="en-US" dirty="0"/>
          </a:p>
        </p:txBody>
      </p:sp>
      <p:pic>
        <p:nvPicPr>
          <p:cNvPr id="7" name="Picture 6"/>
          <p:cNvPicPr>
            <a:picLocks noChangeAspect="1"/>
          </p:cNvPicPr>
          <p:nvPr/>
        </p:nvPicPr>
        <p:blipFill>
          <a:blip r:embed="rId3"/>
          <a:stretch>
            <a:fillRect/>
          </a:stretch>
        </p:blipFill>
        <p:spPr>
          <a:xfrm>
            <a:off x="6468177" y="233492"/>
            <a:ext cx="2546773" cy="162439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
        <p:nvSpPr>
          <p:cNvPr id="8" name="TextBox 7"/>
          <p:cNvSpPr txBox="1"/>
          <p:nvPr/>
        </p:nvSpPr>
        <p:spPr>
          <a:xfrm>
            <a:off x="2613980" y="5689613"/>
            <a:ext cx="4367704" cy="369332"/>
          </a:xfrm>
          <a:prstGeom prst="rect">
            <a:avLst/>
          </a:prstGeom>
          <a:noFill/>
        </p:spPr>
        <p:txBody>
          <a:bodyPr wrap="square" rtlCol="0">
            <a:spAutoFit/>
          </a:bodyPr>
          <a:lstStyle/>
          <a:p>
            <a:r>
              <a:rPr lang="fr-CH" dirty="0" smtClean="0"/>
              <a:t>As at 31.12.2019 (</a:t>
            </a:r>
            <a:r>
              <a:rPr lang="fr-CH" dirty="0" err="1" smtClean="0"/>
              <a:t>except</a:t>
            </a:r>
            <a:r>
              <a:rPr lang="fr-CH" dirty="0" smtClean="0"/>
              <a:t> SUMM)</a:t>
            </a:r>
            <a:endParaRPr lang="en-GB" dirty="0"/>
          </a:p>
        </p:txBody>
      </p:sp>
      <p:graphicFrame>
        <p:nvGraphicFramePr>
          <p:cNvPr id="12" name="Chart 11"/>
          <p:cNvGraphicFramePr>
            <a:graphicFrameLocks/>
          </p:cNvGraphicFramePr>
          <p:nvPr>
            <p:extLst>
              <p:ext uri="{D42A27DB-BD31-4B8C-83A1-F6EECF244321}">
                <p14:modId xmlns:p14="http://schemas.microsoft.com/office/powerpoint/2010/main" val="2338430212"/>
              </p:ext>
            </p:extLst>
          </p:nvPr>
        </p:nvGraphicFramePr>
        <p:xfrm>
          <a:off x="1502833" y="1334381"/>
          <a:ext cx="5437462" cy="4013908"/>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59393200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p:txBody>
          <a:bodyPr/>
          <a:lstStyle/>
          <a:p>
            <a:fld id="{17918391-D411-FE40-AAD7-861AE5233E0E}" type="slidenum">
              <a:rPr lang="en-US" smtClean="0"/>
              <a:pPr/>
              <a:t>22</a:t>
            </a:fld>
            <a:endParaRPr lang="en-US" dirty="0"/>
          </a:p>
        </p:txBody>
      </p:sp>
      <p:sp>
        <p:nvSpPr>
          <p:cNvPr id="7"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Staff by professional category</a:t>
            </a:r>
            <a:endParaRPr lang="en-GB" dirty="0"/>
          </a:p>
        </p:txBody>
      </p:sp>
      <p:graphicFrame>
        <p:nvGraphicFramePr>
          <p:cNvPr id="10" name="Chart 9"/>
          <p:cNvGraphicFramePr>
            <a:graphicFrameLocks/>
          </p:cNvGraphicFramePr>
          <p:nvPr>
            <p:extLst>
              <p:ext uri="{D42A27DB-BD31-4B8C-83A1-F6EECF244321}">
                <p14:modId xmlns:p14="http://schemas.microsoft.com/office/powerpoint/2010/main" val="752658751"/>
              </p:ext>
            </p:extLst>
          </p:nvPr>
        </p:nvGraphicFramePr>
        <p:xfrm>
          <a:off x="847457" y="1173935"/>
          <a:ext cx="7538336" cy="4860097"/>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5066735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
          </p:nvPr>
        </p:nvSpPr>
        <p:spPr/>
        <p:txBody>
          <a:bodyPr/>
          <a:lstStyle/>
          <a:p>
            <a:fld id="{17918391-D411-FE40-AAD7-861AE5233E0E}" type="slidenum">
              <a:rPr lang="en-US" smtClean="0"/>
              <a:pPr/>
              <a:t>23</a:t>
            </a:fld>
            <a:endParaRPr lang="en-US" dirty="0"/>
          </a:p>
        </p:txBody>
      </p:sp>
      <p:sp>
        <p:nvSpPr>
          <p:cNvPr id="5" name="Title 1"/>
          <p:cNvSpPr txBox="1">
            <a:spLocks/>
          </p:cNvSpPr>
          <p:nvPr/>
        </p:nvSpPr>
        <p:spPr>
          <a:xfrm>
            <a:off x="457200" y="233492"/>
            <a:ext cx="8226854" cy="940443"/>
          </a:xfrm>
          <a:prstGeom prst="rect">
            <a:avLst/>
          </a:prstGeom>
        </p:spPr>
        <p:txBody>
          <a:bodyPr vert="horz" lIns="45720" rIns="45720" anchor="ctr">
            <a:normAutofit/>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Gender</a:t>
            </a:r>
            <a:endParaRPr lang="en-GB" dirty="0"/>
          </a:p>
        </p:txBody>
      </p:sp>
      <p:graphicFrame>
        <p:nvGraphicFramePr>
          <p:cNvPr id="6" name="Chart 5"/>
          <p:cNvGraphicFramePr>
            <a:graphicFrameLocks/>
          </p:cNvGraphicFramePr>
          <p:nvPr>
            <p:extLst>
              <p:ext uri="{D42A27DB-BD31-4B8C-83A1-F6EECF244321}">
                <p14:modId xmlns:p14="http://schemas.microsoft.com/office/powerpoint/2010/main" val="22510045"/>
              </p:ext>
            </p:extLst>
          </p:nvPr>
        </p:nvGraphicFramePr>
        <p:xfrm>
          <a:off x="229738" y="1166234"/>
          <a:ext cx="8683034" cy="4713331"/>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3163517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24</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Joining CERN</a:t>
            </a:r>
            <a:endParaRPr lang="en-GB" dirty="0"/>
          </a:p>
        </p:txBody>
      </p:sp>
      <p:sp>
        <p:nvSpPr>
          <p:cNvPr id="6" name="Oval 5"/>
          <p:cNvSpPr/>
          <p:nvPr/>
        </p:nvSpPr>
        <p:spPr>
          <a:xfrm>
            <a:off x="179388" y="3027363"/>
            <a:ext cx="2879725" cy="1944687"/>
          </a:xfrm>
          <a:prstGeom prst="ellipse">
            <a:avLst/>
          </a:prstGeom>
          <a:blipFill rotWithShape="0">
            <a:blip r:embed="rId2" cstate="print"/>
            <a:stretch>
              <a:fillRect/>
            </a:stretch>
          </a:blipFill>
          <a:effectLst>
            <a:outerShdw blurRad="152400" dist="317500" dir="5400000" sx="90000" sy="-19000" rotWithShape="0">
              <a:prstClr val="black">
                <a:alpha val="15000"/>
              </a:prstClr>
            </a:outerShdw>
          </a:effectLst>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7" name="TextBox 6"/>
          <p:cNvSpPr txBox="1"/>
          <p:nvPr/>
        </p:nvSpPr>
        <p:spPr>
          <a:xfrm>
            <a:off x="3563888" y="2924944"/>
            <a:ext cx="2232248" cy="1804749"/>
          </a:xfrm>
          <a:prstGeom prst="roundRect">
            <a:avLst/>
          </a:prstGeom>
        </p:spPr>
        <p:style>
          <a:lnRef idx="0">
            <a:schemeClr val="accent2"/>
          </a:lnRef>
          <a:fillRef idx="3">
            <a:schemeClr val="accent2"/>
          </a:fillRef>
          <a:effectRef idx="3">
            <a:schemeClr val="accent2"/>
          </a:effectRef>
          <a:fontRef idx="minor">
            <a:schemeClr val="lt1"/>
          </a:fontRef>
        </p:style>
        <p:txBody>
          <a:bodyPr>
            <a:spAutoFit/>
          </a:bodyPr>
          <a:lstStyle/>
          <a:p>
            <a:pPr algn="ctr" eaLnBrk="1" fontAlgn="auto" hangingPunct="1">
              <a:spcBef>
                <a:spcPts val="0"/>
              </a:spcBef>
              <a:spcAft>
                <a:spcPts val="0"/>
              </a:spcAft>
              <a:defRPr/>
            </a:pPr>
            <a:r>
              <a:rPr lang="fr-CH" sz="2000" dirty="0">
                <a:ln w="0"/>
                <a:solidFill>
                  <a:schemeClr val="tx1"/>
                </a:solidFill>
                <a:effectLst>
                  <a:outerShdw blurRad="38100" dist="19050" dir="2700000" algn="tl" rotWithShape="0">
                    <a:schemeClr val="dk1">
                      <a:alpha val="40000"/>
                    </a:schemeClr>
                  </a:outerShdw>
                </a:effectLst>
              </a:rPr>
              <a:t>International Civil Servant</a:t>
            </a:r>
          </a:p>
          <a:p>
            <a:pPr algn="ctr" eaLnBrk="1" fontAlgn="auto" hangingPunct="1">
              <a:spcBef>
                <a:spcPts val="0"/>
              </a:spcBef>
              <a:spcAft>
                <a:spcPts val="0"/>
              </a:spcAft>
              <a:defRPr/>
            </a:pPr>
            <a:endParaRPr lang="fr-CH" sz="2000" dirty="0">
              <a:ln w="0"/>
              <a:solidFill>
                <a:schemeClr val="tx1"/>
              </a:solidFill>
              <a:effectLst>
                <a:outerShdw blurRad="38100" dist="19050" dir="2700000" algn="tl" rotWithShape="0">
                  <a:schemeClr val="dk1">
                    <a:alpha val="40000"/>
                  </a:schemeClr>
                </a:outerShdw>
              </a:effectLst>
            </a:endParaRPr>
          </a:p>
          <a:p>
            <a:pPr algn="ctr" eaLnBrk="1" fontAlgn="auto" hangingPunct="1">
              <a:spcBef>
                <a:spcPts val="0"/>
              </a:spcBef>
              <a:spcAft>
                <a:spcPts val="0"/>
              </a:spcAft>
              <a:defRPr/>
            </a:pPr>
            <a:r>
              <a:rPr lang="fr-CH" sz="2000" dirty="0">
                <a:ln w="0"/>
                <a:solidFill>
                  <a:schemeClr val="tx1"/>
                </a:solidFill>
                <a:effectLst>
                  <a:outerShdw blurRad="38100" dist="19050" dir="2700000" algn="tl" rotWithShape="0">
                    <a:schemeClr val="dk1">
                      <a:alpha val="40000"/>
                    </a:schemeClr>
                  </a:outerShdw>
                </a:effectLst>
              </a:rPr>
              <a:t>Fonctionnaire International</a:t>
            </a:r>
            <a:endParaRPr lang="en-US" sz="2000" dirty="0">
              <a:ln w="0"/>
              <a:solidFill>
                <a:schemeClr val="tx1"/>
              </a:solidFill>
              <a:effectLst>
                <a:outerShdw blurRad="38100" dist="19050" dir="2700000" algn="tl" rotWithShape="0">
                  <a:schemeClr val="dk1">
                    <a:alpha val="40000"/>
                  </a:schemeClr>
                </a:outerShdw>
              </a:effectLst>
            </a:endParaRPr>
          </a:p>
        </p:txBody>
      </p:sp>
      <p:sp>
        <p:nvSpPr>
          <p:cNvPr id="8" name="TextBox 7"/>
          <p:cNvSpPr txBox="1"/>
          <p:nvPr/>
        </p:nvSpPr>
        <p:spPr>
          <a:xfrm>
            <a:off x="6588224" y="1556792"/>
            <a:ext cx="2304256" cy="1804749"/>
          </a:xfrm>
          <a:prstGeom prst="roundRect">
            <a:avLst/>
          </a:prstGeom>
        </p:spPr>
        <p:style>
          <a:lnRef idx="0">
            <a:schemeClr val="accent2"/>
          </a:lnRef>
          <a:fillRef idx="3">
            <a:schemeClr val="accent2"/>
          </a:fillRef>
          <a:effectRef idx="3">
            <a:schemeClr val="accent2"/>
          </a:effectRef>
          <a:fontRef idx="minor">
            <a:schemeClr val="lt1"/>
          </a:fontRef>
        </p:style>
        <p:txBody>
          <a:bodyPr>
            <a:spAutoFit/>
          </a:bodyPr>
          <a:lstStyle/>
          <a:p>
            <a:pPr algn="ctr" eaLnBrk="1" fontAlgn="auto" hangingPunct="1">
              <a:spcBef>
                <a:spcPts val="0"/>
              </a:spcBef>
              <a:spcAft>
                <a:spcPts val="0"/>
              </a:spcAft>
              <a:defRPr/>
            </a:pPr>
            <a:r>
              <a:rPr lang="fr-CH" sz="2000" dirty="0" err="1">
                <a:ln w="0"/>
                <a:solidFill>
                  <a:schemeClr val="tx1"/>
                </a:solidFill>
                <a:effectLst>
                  <a:outerShdw blurRad="38100" dist="19050" dir="2700000" algn="tl" rotWithShape="0">
                    <a:schemeClr val="dk1">
                      <a:alpha val="40000"/>
                    </a:schemeClr>
                  </a:outerShdw>
                </a:effectLst>
              </a:rPr>
              <a:t>Privileges</a:t>
            </a:r>
            <a:r>
              <a:rPr lang="fr-CH" sz="2000" dirty="0">
                <a:ln w="0"/>
                <a:solidFill>
                  <a:schemeClr val="tx1"/>
                </a:solidFill>
                <a:effectLst>
                  <a:outerShdw blurRad="38100" dist="19050" dir="2700000" algn="tl" rotWithShape="0">
                    <a:schemeClr val="dk1">
                      <a:alpha val="40000"/>
                    </a:schemeClr>
                  </a:outerShdw>
                </a:effectLst>
              </a:rPr>
              <a:t> and </a:t>
            </a:r>
            <a:r>
              <a:rPr lang="fr-CH" sz="2000" dirty="0" err="1">
                <a:ln w="0"/>
                <a:solidFill>
                  <a:schemeClr val="tx1"/>
                </a:solidFill>
                <a:effectLst>
                  <a:outerShdw blurRad="38100" dist="19050" dir="2700000" algn="tl" rotWithShape="0">
                    <a:schemeClr val="dk1">
                      <a:alpha val="40000"/>
                    </a:schemeClr>
                  </a:outerShdw>
                </a:effectLst>
              </a:rPr>
              <a:t>Immunities</a:t>
            </a:r>
            <a:endParaRPr lang="fr-CH" sz="2000" dirty="0">
              <a:ln w="0"/>
              <a:solidFill>
                <a:schemeClr val="tx1"/>
              </a:solidFill>
              <a:effectLst>
                <a:outerShdw blurRad="38100" dist="19050" dir="2700000" algn="tl" rotWithShape="0">
                  <a:schemeClr val="dk1">
                    <a:alpha val="40000"/>
                  </a:schemeClr>
                </a:outerShdw>
              </a:effectLst>
            </a:endParaRPr>
          </a:p>
          <a:p>
            <a:pPr algn="ctr" eaLnBrk="1" fontAlgn="auto" hangingPunct="1">
              <a:spcBef>
                <a:spcPts val="0"/>
              </a:spcBef>
              <a:spcAft>
                <a:spcPts val="0"/>
              </a:spcAft>
              <a:defRPr/>
            </a:pPr>
            <a:endParaRPr lang="fr-CH" sz="2000" dirty="0">
              <a:ln w="0"/>
              <a:solidFill>
                <a:schemeClr val="tx1"/>
              </a:solidFill>
              <a:effectLst>
                <a:outerShdw blurRad="38100" dist="19050" dir="2700000" algn="tl" rotWithShape="0">
                  <a:schemeClr val="dk1">
                    <a:alpha val="40000"/>
                  </a:schemeClr>
                </a:outerShdw>
              </a:effectLst>
            </a:endParaRPr>
          </a:p>
          <a:p>
            <a:pPr algn="ctr" eaLnBrk="1" fontAlgn="auto" hangingPunct="1">
              <a:spcBef>
                <a:spcPts val="0"/>
              </a:spcBef>
              <a:spcAft>
                <a:spcPts val="0"/>
              </a:spcAft>
              <a:defRPr/>
            </a:pPr>
            <a:r>
              <a:rPr lang="fr-CH" sz="2000" dirty="0">
                <a:ln w="0"/>
                <a:solidFill>
                  <a:schemeClr val="tx1"/>
                </a:solidFill>
                <a:effectLst>
                  <a:outerShdw blurRad="38100" dist="19050" dir="2700000" algn="tl" rotWithShape="0">
                    <a:schemeClr val="dk1">
                      <a:alpha val="40000"/>
                    </a:schemeClr>
                  </a:outerShdw>
                </a:effectLst>
              </a:rPr>
              <a:t>Privilèges et immunités</a:t>
            </a:r>
            <a:endParaRPr lang="en-US" sz="2000" dirty="0">
              <a:ln w="0"/>
              <a:solidFill>
                <a:schemeClr val="tx1"/>
              </a:solidFill>
              <a:effectLst>
                <a:outerShdw blurRad="38100" dist="19050" dir="2700000" algn="tl" rotWithShape="0">
                  <a:schemeClr val="dk1">
                    <a:alpha val="40000"/>
                  </a:schemeClr>
                </a:outerShdw>
              </a:effectLst>
            </a:endParaRPr>
          </a:p>
        </p:txBody>
      </p:sp>
      <p:sp>
        <p:nvSpPr>
          <p:cNvPr id="9" name="TextBox 8"/>
          <p:cNvSpPr txBox="1"/>
          <p:nvPr/>
        </p:nvSpPr>
        <p:spPr>
          <a:xfrm>
            <a:off x="6630556" y="3915817"/>
            <a:ext cx="2304256" cy="1804749"/>
          </a:xfrm>
          <a:prstGeom prst="roundRect">
            <a:avLst/>
          </a:prstGeom>
        </p:spPr>
        <p:style>
          <a:lnRef idx="0">
            <a:schemeClr val="accent2"/>
          </a:lnRef>
          <a:fillRef idx="3">
            <a:schemeClr val="accent2"/>
          </a:fillRef>
          <a:effectRef idx="3">
            <a:schemeClr val="accent2"/>
          </a:effectRef>
          <a:fontRef idx="minor">
            <a:schemeClr val="lt1"/>
          </a:fontRef>
        </p:style>
        <p:txBody>
          <a:bodyPr>
            <a:spAutoFit/>
          </a:bodyPr>
          <a:lstStyle>
            <a:defPPr>
              <a:defRPr lang="en-US"/>
            </a:defPPr>
            <a:lvl1pPr algn="ctr" fontAlgn="auto">
              <a:spcBef>
                <a:spcPts val="0"/>
              </a:spcBef>
              <a:spcAft>
                <a:spcPts val="0"/>
              </a:spcAft>
              <a:defRPr sz="2000">
                <a:ln w="0"/>
                <a:solidFill>
                  <a:schemeClr val="tx1"/>
                </a:solidFill>
                <a:effectLst>
                  <a:outerShdw blurRad="38100" dist="19050" dir="2700000" algn="tl" rotWithShape="0">
                    <a:schemeClr val="dk1">
                      <a:alpha val="40000"/>
                    </a:schemeClr>
                  </a:outerShdw>
                </a:effectLst>
              </a:defRPr>
            </a:lvl1pPr>
          </a:lstStyle>
          <a:p>
            <a:r>
              <a:rPr lang="fr-CH" dirty="0" err="1"/>
              <a:t>Rights</a:t>
            </a:r>
            <a:r>
              <a:rPr lang="fr-CH" dirty="0"/>
              <a:t> and Obligations</a:t>
            </a:r>
          </a:p>
          <a:p>
            <a:endParaRPr lang="fr-CH" dirty="0"/>
          </a:p>
          <a:p>
            <a:r>
              <a:rPr lang="fr-CH" dirty="0"/>
              <a:t>Droits et obligations</a:t>
            </a:r>
            <a:endParaRPr lang="en-US" dirty="0"/>
          </a:p>
        </p:txBody>
      </p:sp>
      <p:cxnSp>
        <p:nvCxnSpPr>
          <p:cNvPr id="10" name="Straight Arrow Connector 9"/>
          <p:cNvCxnSpPr>
            <a:stCxn id="6" idx="6"/>
          </p:cNvCxnSpPr>
          <p:nvPr/>
        </p:nvCxnSpPr>
        <p:spPr>
          <a:xfrm flipV="1">
            <a:off x="3059113" y="3997325"/>
            <a:ext cx="504825" cy="15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1" name="Straight Arrow Connector 10"/>
          <p:cNvCxnSpPr/>
          <p:nvPr/>
        </p:nvCxnSpPr>
        <p:spPr>
          <a:xfrm flipV="1">
            <a:off x="5795963" y="2798507"/>
            <a:ext cx="792162" cy="1198819"/>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2" name="Straight Arrow Connector 11"/>
          <p:cNvCxnSpPr/>
          <p:nvPr/>
        </p:nvCxnSpPr>
        <p:spPr>
          <a:xfrm>
            <a:off x="5795963" y="3997325"/>
            <a:ext cx="792162" cy="9747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41757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25</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Privileges and immunities</a:t>
            </a:r>
            <a:endParaRPr lang="en-GB" dirty="0"/>
          </a:p>
        </p:txBody>
      </p:sp>
      <p:sp>
        <p:nvSpPr>
          <p:cNvPr id="5" name="Rectangle 4"/>
          <p:cNvSpPr/>
          <p:nvPr/>
        </p:nvSpPr>
        <p:spPr>
          <a:xfrm>
            <a:off x="4359834" y="4361769"/>
            <a:ext cx="4572000" cy="646331"/>
          </a:xfrm>
          <a:prstGeom prst="rect">
            <a:avLst/>
          </a:prstGeom>
        </p:spPr>
        <p:txBody>
          <a:bodyPr>
            <a:spAutoFit/>
          </a:bodyPr>
          <a:lstStyle/>
          <a:p>
            <a:pPr algn="ctr">
              <a:defRPr/>
            </a:pPr>
            <a:r>
              <a:rPr lang="fr-CH" b="1" dirty="0"/>
              <a:t>Exempt </a:t>
            </a:r>
            <a:r>
              <a:rPr lang="fr-CH" b="1" dirty="0" err="1"/>
              <a:t>from</a:t>
            </a:r>
            <a:r>
              <a:rPr lang="fr-CH" b="1" dirty="0"/>
              <a:t> national </a:t>
            </a:r>
            <a:r>
              <a:rPr lang="fr-CH" b="1" dirty="0" err="1"/>
              <a:t>income</a:t>
            </a:r>
            <a:r>
              <a:rPr lang="fr-CH" b="1" dirty="0"/>
              <a:t> </a:t>
            </a:r>
            <a:r>
              <a:rPr lang="fr-CH" b="1" dirty="0" err="1"/>
              <a:t>tax</a:t>
            </a:r>
            <a:endParaRPr lang="fr-CH" b="1" dirty="0"/>
          </a:p>
          <a:p>
            <a:pPr algn="ctr">
              <a:defRPr/>
            </a:pPr>
            <a:r>
              <a:rPr lang="fr-CH" b="1" dirty="0">
                <a:solidFill>
                  <a:schemeClr val="bg1">
                    <a:lumMod val="65000"/>
                  </a:schemeClr>
                </a:solidFill>
              </a:rPr>
              <a:t>Exempté de la taxation nationale</a:t>
            </a:r>
            <a:endParaRPr lang="en-US" b="1" dirty="0">
              <a:solidFill>
                <a:schemeClr val="bg1">
                  <a:lumMod val="65000"/>
                </a:schemeClr>
              </a:solidFill>
            </a:endParaRPr>
          </a:p>
        </p:txBody>
      </p:sp>
      <p:sp>
        <p:nvSpPr>
          <p:cNvPr id="6" name="Rectangle 5"/>
          <p:cNvSpPr/>
          <p:nvPr/>
        </p:nvSpPr>
        <p:spPr>
          <a:xfrm>
            <a:off x="610756" y="3155026"/>
            <a:ext cx="4572000" cy="1200329"/>
          </a:xfrm>
          <a:prstGeom prst="rect">
            <a:avLst/>
          </a:prstGeom>
        </p:spPr>
        <p:txBody>
          <a:bodyPr>
            <a:spAutoFit/>
          </a:bodyPr>
          <a:lstStyle/>
          <a:p>
            <a:pPr algn="ctr">
              <a:defRPr/>
            </a:pPr>
            <a:r>
              <a:rPr lang="fr-CH" b="1" dirty="0" err="1"/>
              <a:t>Immunity</a:t>
            </a:r>
            <a:r>
              <a:rPr lang="fr-CH" b="1" dirty="0"/>
              <a:t> from </a:t>
            </a:r>
            <a:r>
              <a:rPr lang="fr-CH" b="1" dirty="0" err="1" smtClean="0"/>
              <a:t>jurisdiction</a:t>
            </a:r>
            <a:r>
              <a:rPr lang="fr-CH" b="1" dirty="0" smtClean="0"/>
              <a:t> in </a:t>
            </a:r>
            <a:r>
              <a:rPr lang="fr-CH" b="1" dirty="0"/>
              <a:t>the course of </a:t>
            </a:r>
            <a:r>
              <a:rPr lang="fr-CH" b="1" dirty="0" err="1"/>
              <a:t>duties</a:t>
            </a:r>
            <a:endParaRPr lang="fr-CH" b="1" dirty="0"/>
          </a:p>
          <a:p>
            <a:pPr algn="ctr">
              <a:defRPr/>
            </a:pPr>
            <a:r>
              <a:rPr lang="fr-CH" b="1" dirty="0">
                <a:solidFill>
                  <a:schemeClr val="bg1">
                    <a:lumMod val="65000"/>
                  </a:schemeClr>
                </a:solidFill>
              </a:rPr>
              <a:t>Immunité </a:t>
            </a:r>
            <a:r>
              <a:rPr lang="fr-CH" b="1" dirty="0" smtClean="0">
                <a:solidFill>
                  <a:schemeClr val="bg1">
                    <a:lumMod val="65000"/>
                  </a:schemeClr>
                </a:solidFill>
              </a:rPr>
              <a:t>de juridiction dans </a:t>
            </a:r>
            <a:r>
              <a:rPr lang="fr-CH" b="1" dirty="0">
                <a:solidFill>
                  <a:schemeClr val="bg1">
                    <a:lumMod val="65000"/>
                  </a:schemeClr>
                </a:solidFill>
              </a:rPr>
              <a:t>l’exercice des fonctions</a:t>
            </a:r>
            <a:endParaRPr lang="en-US" b="1" dirty="0">
              <a:solidFill>
                <a:schemeClr val="bg1">
                  <a:lumMod val="65000"/>
                </a:schemeClr>
              </a:solidFill>
            </a:endParaRPr>
          </a:p>
        </p:txBody>
      </p:sp>
      <p:sp>
        <p:nvSpPr>
          <p:cNvPr id="7" name="Rectangle 6"/>
          <p:cNvSpPr/>
          <p:nvPr/>
        </p:nvSpPr>
        <p:spPr>
          <a:xfrm>
            <a:off x="1536192" y="1397675"/>
            <a:ext cx="6208776" cy="1477328"/>
          </a:xfrm>
          <a:prstGeom prst="rect">
            <a:avLst/>
          </a:prstGeom>
        </p:spPr>
        <p:txBody>
          <a:bodyPr wrap="square">
            <a:spAutoFit/>
          </a:bodyPr>
          <a:lstStyle/>
          <a:p>
            <a:pPr algn="ctr">
              <a:defRPr/>
            </a:pPr>
            <a:r>
              <a:rPr lang="en-US" b="1" dirty="0"/>
              <a:t>The purpose is not to benefit individuals but to ensure the efficient performance of their functions</a:t>
            </a:r>
            <a:r>
              <a:rPr lang="en-US" b="1" dirty="0" smtClean="0"/>
              <a:t>.</a:t>
            </a:r>
            <a:endParaRPr lang="fr-CH" b="1" dirty="0"/>
          </a:p>
          <a:p>
            <a:pPr algn="ctr">
              <a:defRPr/>
            </a:pPr>
            <a:r>
              <a:rPr lang="fr-CH" b="1" dirty="0">
                <a:solidFill>
                  <a:schemeClr val="bg1">
                    <a:lumMod val="65000"/>
                  </a:schemeClr>
                </a:solidFill>
              </a:rPr>
              <a:t>Le </a:t>
            </a:r>
            <a:r>
              <a:rPr lang="fr-FR" b="1" dirty="0">
                <a:solidFill>
                  <a:schemeClr val="bg1">
                    <a:lumMod val="65000"/>
                  </a:schemeClr>
                </a:solidFill>
              </a:rPr>
              <a:t>but est non pas d’avantager des individus mais d’assurer l’accomplissement efficace de leurs fonctions.</a:t>
            </a:r>
            <a:endParaRPr lang="en-US" b="1" dirty="0">
              <a:solidFill>
                <a:schemeClr val="bg1">
                  <a:lumMod val="65000"/>
                </a:schemeClr>
              </a:solidFill>
            </a:endParaRPr>
          </a:p>
        </p:txBody>
      </p:sp>
      <p:sp>
        <p:nvSpPr>
          <p:cNvPr id="2" name="TextBox 1"/>
          <p:cNvSpPr txBox="1"/>
          <p:nvPr/>
        </p:nvSpPr>
        <p:spPr>
          <a:xfrm>
            <a:off x="174318" y="5456259"/>
            <a:ext cx="4162645" cy="646331"/>
          </a:xfrm>
          <a:prstGeom prst="rect">
            <a:avLst/>
          </a:prstGeom>
          <a:noFill/>
        </p:spPr>
        <p:txBody>
          <a:bodyPr wrap="square" rtlCol="0">
            <a:spAutoFit/>
          </a:bodyPr>
          <a:lstStyle/>
          <a:p>
            <a:r>
              <a:rPr lang="en-GB" i="1" dirty="0" smtClean="0">
                <a:solidFill>
                  <a:srgbClr val="00B050"/>
                </a:solidFill>
              </a:rPr>
              <a:t>SRR, Chapter 1, Section 4, Privileges and Immunities</a:t>
            </a:r>
            <a:endParaRPr lang="en-GB" i="1" dirty="0">
              <a:solidFill>
                <a:srgbClr val="00B050"/>
              </a:solidFill>
            </a:endParaRPr>
          </a:p>
        </p:txBody>
      </p:sp>
    </p:spTree>
    <p:extLst>
      <p:ext uri="{BB962C8B-B14F-4D97-AF65-F5344CB8AC3E}">
        <p14:creationId xmlns:p14="http://schemas.microsoft.com/office/powerpoint/2010/main" val="17312651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26</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Rights &amp; Obligations</a:t>
            </a:r>
            <a:endParaRPr lang="en-GB" dirty="0"/>
          </a:p>
        </p:txBody>
      </p:sp>
      <p:sp>
        <p:nvSpPr>
          <p:cNvPr id="5" name="Rectangle 4"/>
          <p:cNvSpPr/>
          <p:nvPr/>
        </p:nvSpPr>
        <p:spPr>
          <a:xfrm>
            <a:off x="457200" y="1165142"/>
            <a:ext cx="2810786" cy="3293209"/>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square">
            <a:spAutoFit/>
          </a:bodyPr>
          <a:lstStyle/>
          <a:p>
            <a:pPr>
              <a:defRPr/>
            </a:pPr>
            <a:r>
              <a:rPr lang="fr-CH" sz="2400" b="1" u="sng" dirty="0" err="1"/>
              <a:t>Rights</a:t>
            </a:r>
            <a:endParaRPr lang="fr-CH" sz="2400" b="1" u="sng" dirty="0"/>
          </a:p>
          <a:p>
            <a:pPr>
              <a:defRPr/>
            </a:pPr>
            <a:r>
              <a:rPr lang="fr-CH" sz="2000" b="1" dirty="0" err="1"/>
              <a:t>Remuneration</a:t>
            </a:r>
            <a:endParaRPr lang="fr-CH" sz="2000" b="1" dirty="0"/>
          </a:p>
          <a:p>
            <a:pPr>
              <a:defRPr/>
            </a:pPr>
            <a:r>
              <a:rPr lang="fr-CH" sz="2000" b="1" dirty="0" err="1"/>
              <a:t>Leave</a:t>
            </a:r>
            <a:endParaRPr lang="fr-CH" sz="2000" b="1" dirty="0"/>
          </a:p>
          <a:p>
            <a:pPr>
              <a:defRPr/>
            </a:pPr>
            <a:r>
              <a:rPr lang="fr-CH" sz="2000" b="1" dirty="0"/>
              <a:t>Social Protection</a:t>
            </a:r>
          </a:p>
          <a:p>
            <a:pPr>
              <a:defRPr/>
            </a:pPr>
            <a:endParaRPr lang="fr-CH" sz="2000" b="1" dirty="0"/>
          </a:p>
          <a:p>
            <a:pPr>
              <a:defRPr/>
            </a:pPr>
            <a:r>
              <a:rPr lang="fr-CH" sz="2400" b="1" u="sng" dirty="0">
                <a:solidFill>
                  <a:schemeClr val="bg1">
                    <a:lumMod val="65000"/>
                  </a:schemeClr>
                </a:solidFill>
              </a:rPr>
              <a:t>Droits</a:t>
            </a:r>
          </a:p>
          <a:p>
            <a:pPr>
              <a:defRPr/>
            </a:pPr>
            <a:r>
              <a:rPr lang="fr-CH" sz="2000" b="1" dirty="0">
                <a:solidFill>
                  <a:schemeClr val="bg1">
                    <a:lumMod val="65000"/>
                  </a:schemeClr>
                </a:solidFill>
              </a:rPr>
              <a:t>Rémunération</a:t>
            </a:r>
          </a:p>
          <a:p>
            <a:pPr>
              <a:defRPr/>
            </a:pPr>
            <a:r>
              <a:rPr lang="fr-CH" sz="2000" b="1" dirty="0">
                <a:solidFill>
                  <a:schemeClr val="bg1">
                    <a:lumMod val="65000"/>
                  </a:schemeClr>
                </a:solidFill>
              </a:rPr>
              <a:t>Congés</a:t>
            </a:r>
          </a:p>
          <a:p>
            <a:pPr>
              <a:defRPr/>
            </a:pPr>
            <a:r>
              <a:rPr lang="fr-CH" sz="2000" b="1" dirty="0">
                <a:solidFill>
                  <a:schemeClr val="bg1">
                    <a:lumMod val="65000"/>
                  </a:schemeClr>
                </a:solidFill>
              </a:rPr>
              <a:t>Protection sociale</a:t>
            </a:r>
          </a:p>
          <a:p>
            <a:pPr>
              <a:defRPr/>
            </a:pPr>
            <a:endParaRPr lang="fr-CH" sz="2000" b="1" dirty="0"/>
          </a:p>
        </p:txBody>
      </p:sp>
      <p:sp>
        <p:nvSpPr>
          <p:cNvPr id="6" name="Rectangle 5"/>
          <p:cNvSpPr/>
          <p:nvPr/>
        </p:nvSpPr>
        <p:spPr>
          <a:xfrm>
            <a:off x="5102935" y="1107983"/>
            <a:ext cx="3581119" cy="4031873"/>
          </a:xfrm>
          <a:prstGeom prst="rect">
            <a:avLst/>
          </a:prstGeom>
          <a:effectLst>
            <a:outerShdw blurRad="50800" dist="38100" dir="2700000" algn="tl" rotWithShape="0">
              <a:prstClr val="black">
                <a:alpha val="40000"/>
              </a:prstClr>
            </a:outerShdw>
          </a:effectLst>
        </p:spPr>
        <p:style>
          <a:lnRef idx="2">
            <a:schemeClr val="accent6"/>
          </a:lnRef>
          <a:fillRef idx="1">
            <a:schemeClr val="lt1"/>
          </a:fillRef>
          <a:effectRef idx="0">
            <a:schemeClr val="accent6"/>
          </a:effectRef>
          <a:fontRef idx="minor">
            <a:schemeClr val="dk1"/>
          </a:fontRef>
        </p:style>
        <p:txBody>
          <a:bodyPr wrap="square">
            <a:spAutoFit/>
          </a:bodyPr>
          <a:lstStyle/>
          <a:p>
            <a:r>
              <a:rPr lang="fr-CH" sz="2400" b="1" u="sng" dirty="0">
                <a:solidFill>
                  <a:schemeClr val="dk1"/>
                </a:solidFill>
              </a:rPr>
              <a:t>Obligations</a:t>
            </a:r>
          </a:p>
          <a:p>
            <a:r>
              <a:rPr lang="fr-CH" sz="2000" b="1" dirty="0"/>
              <a:t>Performance</a:t>
            </a:r>
          </a:p>
          <a:p>
            <a:r>
              <a:rPr lang="fr-CH" sz="2000" b="1" dirty="0" err="1"/>
              <a:t>Pay</a:t>
            </a:r>
            <a:r>
              <a:rPr lang="fr-CH" sz="2000" b="1" dirty="0"/>
              <a:t> contributions</a:t>
            </a:r>
          </a:p>
          <a:p>
            <a:r>
              <a:rPr lang="fr-CH" sz="2000" b="1" dirty="0"/>
              <a:t>Tact, Reserve</a:t>
            </a:r>
          </a:p>
          <a:p>
            <a:r>
              <a:rPr lang="fr-CH" sz="2000" b="1" dirty="0" smtClean="0"/>
              <a:t>Independence</a:t>
            </a:r>
            <a:r>
              <a:rPr lang="fr-CH" sz="2000" b="1" dirty="0"/>
              <a:t>, </a:t>
            </a:r>
            <a:r>
              <a:rPr lang="fr-CH" sz="2000" b="1" dirty="0" err="1"/>
              <a:t>Loyalty</a:t>
            </a:r>
            <a:endParaRPr lang="fr-CH" sz="2000" b="1" dirty="0"/>
          </a:p>
          <a:p>
            <a:endParaRPr lang="fr-CH" sz="2400" b="1" u="sng" dirty="0">
              <a:solidFill>
                <a:schemeClr val="dk1"/>
              </a:solidFill>
            </a:endParaRPr>
          </a:p>
          <a:p>
            <a:pPr>
              <a:defRPr/>
            </a:pPr>
            <a:r>
              <a:rPr lang="fr-CH" sz="2400" b="1" u="sng" dirty="0">
                <a:solidFill>
                  <a:schemeClr val="bg1">
                    <a:lumMod val="65000"/>
                  </a:schemeClr>
                </a:solidFill>
              </a:rPr>
              <a:t>Obligations</a:t>
            </a:r>
          </a:p>
          <a:p>
            <a:pPr>
              <a:defRPr/>
            </a:pPr>
            <a:r>
              <a:rPr lang="fr-CH" sz="2000" b="1" dirty="0">
                <a:solidFill>
                  <a:schemeClr val="bg1">
                    <a:lumMod val="65000"/>
                  </a:schemeClr>
                </a:solidFill>
              </a:rPr>
              <a:t>Performance</a:t>
            </a:r>
          </a:p>
          <a:p>
            <a:pPr>
              <a:defRPr/>
            </a:pPr>
            <a:r>
              <a:rPr lang="fr-CH" sz="2000" b="1" dirty="0">
                <a:solidFill>
                  <a:schemeClr val="bg1">
                    <a:lumMod val="65000"/>
                  </a:schemeClr>
                </a:solidFill>
              </a:rPr>
              <a:t>Payer les </a:t>
            </a:r>
            <a:r>
              <a:rPr lang="fr-CH" sz="2000" b="1" dirty="0" smtClean="0">
                <a:solidFill>
                  <a:schemeClr val="bg1">
                    <a:lumMod val="65000"/>
                  </a:schemeClr>
                </a:solidFill>
              </a:rPr>
              <a:t>cotisations</a:t>
            </a:r>
            <a:endParaRPr lang="fr-CH" sz="2000" b="1" dirty="0">
              <a:solidFill>
                <a:schemeClr val="bg1">
                  <a:lumMod val="65000"/>
                </a:schemeClr>
              </a:solidFill>
            </a:endParaRPr>
          </a:p>
          <a:p>
            <a:pPr>
              <a:defRPr/>
            </a:pPr>
            <a:r>
              <a:rPr lang="fr-CH" sz="2000" b="1" dirty="0">
                <a:solidFill>
                  <a:schemeClr val="bg1">
                    <a:lumMod val="65000"/>
                  </a:schemeClr>
                </a:solidFill>
              </a:rPr>
              <a:t>Tact, réserve</a:t>
            </a:r>
          </a:p>
          <a:p>
            <a:pPr>
              <a:defRPr/>
            </a:pPr>
            <a:r>
              <a:rPr lang="fr-CH" sz="2000" b="1" dirty="0">
                <a:solidFill>
                  <a:schemeClr val="bg1">
                    <a:lumMod val="65000"/>
                  </a:schemeClr>
                </a:solidFill>
              </a:rPr>
              <a:t>Indépendance, loyauté</a:t>
            </a:r>
          </a:p>
          <a:p>
            <a:pPr>
              <a:defRPr/>
            </a:pPr>
            <a:endParaRPr lang="fr-CH" sz="2400" b="1" u="sng" dirty="0">
              <a:solidFill>
                <a:schemeClr val="bg1">
                  <a:lumMod val="65000"/>
                </a:schemeClr>
              </a:solidFill>
            </a:endParaRPr>
          </a:p>
        </p:txBody>
      </p:sp>
      <p:sp>
        <p:nvSpPr>
          <p:cNvPr id="9" name="TextBox 8"/>
          <p:cNvSpPr txBox="1"/>
          <p:nvPr/>
        </p:nvSpPr>
        <p:spPr>
          <a:xfrm>
            <a:off x="99083" y="5300792"/>
            <a:ext cx="3986784" cy="715089"/>
          </a:xfrm>
          <a:prstGeom prst="roundRect">
            <a:avLst/>
          </a:prstGeom>
        </p:spPr>
        <p:style>
          <a:lnRef idx="2">
            <a:schemeClr val="dk1"/>
          </a:lnRef>
          <a:fillRef idx="1">
            <a:schemeClr val="lt1"/>
          </a:fillRef>
          <a:effectRef idx="0">
            <a:schemeClr val="dk1"/>
          </a:effectRef>
          <a:fontRef idx="minor">
            <a:schemeClr val="dk1"/>
          </a:fontRef>
        </p:style>
        <p:txBody>
          <a:bodyPr wrap="square">
            <a:spAutoFit/>
          </a:bodyPr>
          <a:lstStyle/>
          <a:p>
            <a:pPr algn="ctr" eaLnBrk="1" fontAlgn="auto" hangingPunct="1">
              <a:spcBef>
                <a:spcPts val="0"/>
              </a:spcBef>
              <a:spcAft>
                <a:spcPts val="0"/>
              </a:spcAft>
              <a:defRPr/>
            </a:pPr>
            <a:r>
              <a:rPr lang="fr-CH" b="1" dirty="0" err="1"/>
              <a:t>Appeal</a:t>
            </a:r>
            <a:r>
              <a:rPr lang="fr-CH" b="1" dirty="0"/>
              <a:t> (</a:t>
            </a:r>
            <a:r>
              <a:rPr lang="fr-CH" b="1" dirty="0" err="1" smtClean="0"/>
              <a:t>internal</a:t>
            </a:r>
            <a:r>
              <a:rPr lang="fr-CH" b="1" dirty="0"/>
              <a:t> </a:t>
            </a:r>
            <a:r>
              <a:rPr lang="fr-CH" b="1" dirty="0" smtClean="0"/>
              <a:t>&gt; </a:t>
            </a:r>
            <a:r>
              <a:rPr lang="fr-CH" b="1" dirty="0"/>
              <a:t>ILOAT)</a:t>
            </a:r>
          </a:p>
          <a:p>
            <a:pPr algn="ctr" eaLnBrk="1" fontAlgn="auto" hangingPunct="1">
              <a:spcBef>
                <a:spcPts val="0"/>
              </a:spcBef>
              <a:spcAft>
                <a:spcPts val="0"/>
              </a:spcAft>
              <a:defRPr/>
            </a:pPr>
            <a:r>
              <a:rPr lang="fr-CH" b="1" dirty="0">
                <a:solidFill>
                  <a:schemeClr val="bg1">
                    <a:lumMod val="65000"/>
                  </a:schemeClr>
                </a:solidFill>
              </a:rPr>
              <a:t>Recours (interne </a:t>
            </a:r>
            <a:r>
              <a:rPr lang="fr-CH" b="1" dirty="0" smtClean="0">
                <a:solidFill>
                  <a:schemeClr val="bg1">
                    <a:lumMod val="65000"/>
                  </a:schemeClr>
                </a:solidFill>
              </a:rPr>
              <a:t>&gt; TAOIT</a:t>
            </a:r>
            <a:r>
              <a:rPr lang="fr-CH" b="1" dirty="0">
                <a:solidFill>
                  <a:schemeClr val="bg1">
                    <a:lumMod val="65000"/>
                  </a:schemeClr>
                </a:solidFill>
              </a:rPr>
              <a:t>)</a:t>
            </a:r>
            <a:endParaRPr lang="en-US" b="1" dirty="0">
              <a:solidFill>
                <a:schemeClr val="bg1">
                  <a:lumMod val="65000"/>
                </a:schemeClr>
              </a:solidFill>
            </a:endParaRPr>
          </a:p>
        </p:txBody>
      </p:sp>
      <p:sp>
        <p:nvSpPr>
          <p:cNvPr id="10" name="TextBox 9"/>
          <p:cNvSpPr txBox="1"/>
          <p:nvPr/>
        </p:nvSpPr>
        <p:spPr>
          <a:xfrm>
            <a:off x="5102935" y="5278088"/>
            <a:ext cx="3384376" cy="715089"/>
          </a:xfrm>
          <a:prstGeom prst="roundRect">
            <a:avLst/>
          </a:prstGeom>
        </p:spPr>
        <p:style>
          <a:lnRef idx="2">
            <a:schemeClr val="dk1"/>
          </a:lnRef>
          <a:fillRef idx="1">
            <a:schemeClr val="lt1"/>
          </a:fillRef>
          <a:effectRef idx="0">
            <a:schemeClr val="dk1"/>
          </a:effectRef>
          <a:fontRef idx="minor">
            <a:schemeClr val="dk1"/>
          </a:fontRef>
        </p:style>
        <p:txBody>
          <a:bodyPr wrap="square">
            <a:spAutoFit/>
          </a:bodyPr>
          <a:lstStyle>
            <a:defPPr>
              <a:defRPr lang="en-US"/>
            </a:defPPr>
            <a:lvl1pPr algn="ctr" fontAlgn="auto">
              <a:spcBef>
                <a:spcPts val="0"/>
              </a:spcBef>
              <a:spcAft>
                <a:spcPts val="0"/>
              </a:spcAft>
              <a:defRPr b="1">
                <a:solidFill>
                  <a:schemeClr val="dk1"/>
                </a:solidFill>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r>
              <a:rPr lang="fr-CH" dirty="0" err="1"/>
              <a:t>Disciplinary</a:t>
            </a:r>
            <a:r>
              <a:rPr lang="fr-CH" dirty="0"/>
              <a:t> action</a:t>
            </a:r>
          </a:p>
          <a:p>
            <a:r>
              <a:rPr lang="fr-CH" dirty="0">
                <a:solidFill>
                  <a:schemeClr val="bg1">
                    <a:lumMod val="65000"/>
                  </a:schemeClr>
                </a:solidFill>
              </a:rPr>
              <a:t>Sanctions disciplinaires</a:t>
            </a:r>
            <a:endParaRPr lang="en-US" dirty="0">
              <a:solidFill>
                <a:schemeClr val="bg1">
                  <a:lumMod val="65000"/>
                </a:schemeClr>
              </a:solidFill>
            </a:endParaRPr>
          </a:p>
        </p:txBody>
      </p:sp>
    </p:spTree>
    <p:extLst>
      <p:ext uri="{BB962C8B-B14F-4D97-AF65-F5344CB8AC3E}">
        <p14:creationId xmlns:p14="http://schemas.microsoft.com/office/powerpoint/2010/main" val="2758446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9" grpId="0" animBg="1"/>
      <p:bldP spid="10"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27</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CERN Values</a:t>
            </a:r>
            <a:endParaRPr lang="en-GB" dirty="0"/>
          </a:p>
        </p:txBody>
      </p:sp>
      <p:sp>
        <p:nvSpPr>
          <p:cNvPr id="5" name="Rectangle 4"/>
          <p:cNvSpPr/>
          <p:nvPr/>
        </p:nvSpPr>
        <p:spPr>
          <a:xfrm>
            <a:off x="525032" y="819585"/>
            <a:ext cx="7911056" cy="5262979"/>
          </a:xfrm>
          <a:prstGeom prst="rect">
            <a:avLst/>
          </a:prstGeom>
        </p:spPr>
        <p:txBody>
          <a:bodyPr wrap="square">
            <a:spAutoFit/>
          </a:bodyPr>
          <a:lstStyle/>
          <a:p>
            <a:endParaRPr lang="en-GB" sz="1200" b="1" dirty="0"/>
          </a:p>
          <a:p>
            <a:r>
              <a:rPr lang="en-GB" b="1" dirty="0"/>
              <a:t>INTEGRITY</a:t>
            </a:r>
          </a:p>
          <a:p>
            <a:r>
              <a:rPr lang="en-GB" dirty="0"/>
              <a:t>Behaving ethically, with intellectual honesty and being accountable for one’s own actions</a:t>
            </a:r>
          </a:p>
          <a:p>
            <a:endParaRPr lang="en-GB" dirty="0"/>
          </a:p>
          <a:p>
            <a:r>
              <a:rPr lang="en-GB" b="1" dirty="0"/>
              <a:t>COMMITMENT</a:t>
            </a:r>
          </a:p>
          <a:p>
            <a:r>
              <a:rPr lang="en-GB" dirty="0"/>
              <a:t>Demonstrating a high level of motivation and engagement to the Organization</a:t>
            </a:r>
          </a:p>
          <a:p>
            <a:endParaRPr lang="en-GB" dirty="0"/>
          </a:p>
          <a:p>
            <a:r>
              <a:rPr lang="en-GB" b="1" dirty="0"/>
              <a:t>PROFESSIONALISM</a:t>
            </a:r>
          </a:p>
          <a:p>
            <a:r>
              <a:rPr lang="en-GB" dirty="0"/>
              <a:t>Producing a high level of results within resource and time constraints and fostering mutual understanding</a:t>
            </a:r>
          </a:p>
          <a:p>
            <a:endParaRPr lang="en-GB" dirty="0"/>
          </a:p>
          <a:p>
            <a:r>
              <a:rPr lang="en-GB" b="1" dirty="0"/>
              <a:t>CREATIVITY</a:t>
            </a:r>
          </a:p>
          <a:p>
            <a:r>
              <a:rPr lang="en-GB" dirty="0"/>
              <a:t>Being at the forefront of one’s professional field, furthering innovation and organizational development </a:t>
            </a:r>
          </a:p>
          <a:p>
            <a:endParaRPr lang="en-GB" b="1" dirty="0"/>
          </a:p>
          <a:p>
            <a:r>
              <a:rPr lang="en-GB" b="1" dirty="0"/>
              <a:t>DIVERSITY</a:t>
            </a:r>
          </a:p>
          <a:p>
            <a:r>
              <a:rPr lang="en-GB" dirty="0"/>
              <a:t>Appreciating differences, fostering equality, and promoting collaboration</a:t>
            </a:r>
          </a:p>
        </p:txBody>
      </p:sp>
      <p:sp>
        <p:nvSpPr>
          <p:cNvPr id="6" name="TextBox 5"/>
          <p:cNvSpPr txBox="1"/>
          <p:nvPr/>
        </p:nvSpPr>
        <p:spPr>
          <a:xfrm rot="16200000">
            <a:off x="6162350" y="3343352"/>
            <a:ext cx="5109091" cy="369332"/>
          </a:xfrm>
          <a:prstGeom prst="rect">
            <a:avLst/>
          </a:prstGeom>
          <a:noFill/>
        </p:spPr>
        <p:txBody>
          <a:bodyPr vert="vert" wrap="square" rtlCol="0">
            <a:spAutoFit/>
          </a:bodyPr>
          <a:lstStyle/>
          <a:p>
            <a:r>
              <a:rPr lang="fr-CH" sz="3200" dirty="0" smtClean="0">
                <a:solidFill>
                  <a:srgbClr val="00B050"/>
                </a:solidFill>
              </a:rPr>
              <a:t>EXCELLENCE</a:t>
            </a:r>
            <a:endParaRPr lang="en-GB" sz="3200" dirty="0">
              <a:solidFill>
                <a:srgbClr val="00B050"/>
              </a:solidFill>
            </a:endParaRPr>
          </a:p>
        </p:txBody>
      </p:sp>
    </p:spTree>
    <p:extLst>
      <p:ext uri="{BB962C8B-B14F-4D97-AF65-F5344CB8AC3E}">
        <p14:creationId xmlns:p14="http://schemas.microsoft.com/office/powerpoint/2010/main" val="269483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
                                            <p:txEl>
                                              <p:pRg st="4" end="4"/>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
                                            <p:txEl>
                                              <p:pRg st="8" end="8"/>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5">
                                            <p:txEl>
                                              <p:pRg st="10" end="1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
                                            <p:txEl>
                                              <p:pRg st="11" end="11"/>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13" end="1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28</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CERN Competency model</a:t>
            </a:r>
            <a:endParaRPr lang="en-GB" dirty="0"/>
          </a:p>
        </p:txBody>
      </p:sp>
      <p:pic>
        <p:nvPicPr>
          <p:cNvPr id="2" name="Picture 1"/>
          <p:cNvPicPr>
            <a:picLocks noChangeAspect="1"/>
          </p:cNvPicPr>
          <p:nvPr/>
        </p:nvPicPr>
        <p:blipFill>
          <a:blip r:embed="rId2"/>
          <a:stretch>
            <a:fillRect/>
          </a:stretch>
        </p:blipFill>
        <p:spPr>
          <a:xfrm>
            <a:off x="457200" y="1043638"/>
            <a:ext cx="7978888" cy="5085553"/>
          </a:xfrm>
          <a:prstGeom prst="rect">
            <a:avLst/>
          </a:prstGeom>
        </p:spPr>
      </p:pic>
    </p:spTree>
    <p:extLst>
      <p:ext uri="{BB962C8B-B14F-4D97-AF65-F5344CB8AC3E}">
        <p14:creationId xmlns:p14="http://schemas.microsoft.com/office/powerpoint/2010/main" val="3136207848"/>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5" name="Code Of Conduct_Tease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0" y="872367"/>
            <a:ext cx="9144000" cy="5143500"/>
          </a:xfrm>
          <a:prstGeom prst="rect">
            <a:avLst/>
          </a:prstGeom>
        </p:spPr>
      </p:pic>
      <p:sp>
        <p:nvSpPr>
          <p:cNvPr id="6" name="Title 1"/>
          <p:cNvSpPr txBox="1">
            <a:spLocks/>
          </p:cNvSpPr>
          <p:nvPr/>
        </p:nvSpPr>
        <p:spPr>
          <a:xfrm>
            <a:off x="209234" y="134638"/>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Code of Conduct</a:t>
            </a:r>
            <a:endParaRPr lang="en-GB" dirty="0"/>
          </a:p>
        </p:txBody>
      </p:sp>
    </p:spTree>
    <p:extLst>
      <p:ext uri="{BB962C8B-B14F-4D97-AF65-F5344CB8AC3E}">
        <p14:creationId xmlns:p14="http://schemas.microsoft.com/office/powerpoint/2010/main" val="2855430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CERN’s Mission</a:t>
            </a:r>
            <a:endParaRPr lang="en-GB" dirty="0"/>
          </a:p>
        </p:txBody>
      </p:sp>
      <p:grpSp>
        <p:nvGrpSpPr>
          <p:cNvPr id="6" name="Group 20"/>
          <p:cNvGrpSpPr/>
          <p:nvPr/>
        </p:nvGrpSpPr>
        <p:grpSpPr>
          <a:xfrm>
            <a:off x="459118" y="3068960"/>
            <a:ext cx="2011188" cy="3057203"/>
            <a:chOff x="459118" y="1600200"/>
            <a:chExt cx="2011188" cy="4525963"/>
          </a:xfrm>
        </p:grpSpPr>
        <p:sp>
          <p:nvSpPr>
            <p:cNvPr id="7" name="Freeform 6"/>
            <p:cNvSpPr/>
            <p:nvPr/>
          </p:nvSpPr>
          <p:spPr>
            <a:xfrm>
              <a:off x="459118"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C0504D">
                    <a:hueOff val="0"/>
                    <a:satOff val="0"/>
                    <a:lumOff val="0"/>
                    <a:alphaOff val="0"/>
                    <a:shade val="51000"/>
                    <a:satMod val="130000"/>
                  </a:srgbClr>
                </a:gs>
                <a:gs pos="80000">
                  <a:srgbClr val="C0504D">
                    <a:hueOff val="0"/>
                    <a:satOff val="0"/>
                    <a:lumOff val="0"/>
                    <a:alphaOff val="0"/>
                    <a:shade val="93000"/>
                    <a:satMod val="130000"/>
                  </a:srgbClr>
                </a:gs>
                <a:gs pos="100000">
                  <a:srgbClr val="C0504D">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Research</a:t>
              </a:r>
              <a:endParaRPr lang="en-GB" sz="2200" kern="1200" dirty="0">
                <a:solidFill>
                  <a:sysClr val="window" lastClr="FFFFFF"/>
                </a:solidFill>
                <a:latin typeface="Calibri"/>
                <a:ea typeface="+mn-ea"/>
                <a:cs typeface="+mn-cs"/>
              </a:endParaRPr>
            </a:p>
          </p:txBody>
        </p:sp>
        <p:sp>
          <p:nvSpPr>
            <p:cNvPr id="8" name="Oval 7"/>
            <p:cNvSpPr/>
            <p:nvPr/>
          </p:nvSpPr>
          <p:spPr>
            <a:xfrm>
              <a:off x="711140" y="1871758"/>
              <a:ext cx="1507145" cy="1860493"/>
            </a:xfrm>
            <a:prstGeom prst="ellipse">
              <a:avLst/>
            </a:prstGeom>
            <a:blipFill rotWithShape="0">
              <a:blip r:embed="rId3"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grpSp>
        <p:nvGrpSpPr>
          <p:cNvPr id="9" name="Group 19"/>
          <p:cNvGrpSpPr/>
          <p:nvPr/>
        </p:nvGrpSpPr>
        <p:grpSpPr>
          <a:xfrm>
            <a:off x="2530643" y="3068960"/>
            <a:ext cx="2011188" cy="3057203"/>
            <a:chOff x="2530643" y="1600200"/>
            <a:chExt cx="2011188" cy="4525963"/>
          </a:xfrm>
        </p:grpSpPr>
        <p:sp>
          <p:nvSpPr>
            <p:cNvPr id="10" name="Freeform 9"/>
            <p:cNvSpPr/>
            <p:nvPr/>
          </p:nvSpPr>
          <p:spPr>
            <a:xfrm>
              <a:off x="2530643"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9BBB59">
                    <a:hueOff val="0"/>
                    <a:satOff val="0"/>
                    <a:lumOff val="0"/>
                    <a:alphaOff val="0"/>
                    <a:shade val="51000"/>
                    <a:satMod val="130000"/>
                  </a:srgbClr>
                </a:gs>
                <a:gs pos="80000">
                  <a:srgbClr val="9BBB59">
                    <a:hueOff val="0"/>
                    <a:satOff val="0"/>
                    <a:lumOff val="0"/>
                    <a:alphaOff val="0"/>
                    <a:shade val="93000"/>
                    <a:satMod val="130000"/>
                  </a:srgbClr>
                </a:gs>
                <a:gs pos="100000">
                  <a:srgbClr val="9BBB59">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Education</a:t>
              </a:r>
              <a:endParaRPr lang="en-GB" sz="2200" kern="1200" dirty="0">
                <a:solidFill>
                  <a:sysClr val="window" lastClr="FFFFFF"/>
                </a:solidFill>
                <a:latin typeface="Calibri"/>
                <a:ea typeface="+mn-ea"/>
                <a:cs typeface="+mn-cs"/>
              </a:endParaRPr>
            </a:p>
          </p:txBody>
        </p:sp>
        <p:sp>
          <p:nvSpPr>
            <p:cNvPr id="11" name="Oval 10"/>
            <p:cNvSpPr/>
            <p:nvPr/>
          </p:nvSpPr>
          <p:spPr>
            <a:xfrm>
              <a:off x="2782664" y="1871758"/>
              <a:ext cx="1507145" cy="1753890"/>
            </a:xfrm>
            <a:prstGeom prst="ellipse">
              <a:avLst/>
            </a:prstGeom>
            <a:blipFill rotWithShape="0">
              <a:blip r:embed="rId4"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grpSp>
        <p:nvGrpSpPr>
          <p:cNvPr id="12" name="Group 18"/>
          <p:cNvGrpSpPr/>
          <p:nvPr/>
        </p:nvGrpSpPr>
        <p:grpSpPr>
          <a:xfrm>
            <a:off x="4602167" y="3068960"/>
            <a:ext cx="2011188" cy="3057203"/>
            <a:chOff x="4602167" y="1600200"/>
            <a:chExt cx="2011188" cy="4525963"/>
          </a:xfrm>
        </p:grpSpPr>
        <p:sp>
          <p:nvSpPr>
            <p:cNvPr id="13" name="Freeform 12"/>
            <p:cNvSpPr/>
            <p:nvPr/>
          </p:nvSpPr>
          <p:spPr>
            <a:xfrm>
              <a:off x="4602167"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8064A2">
                    <a:hueOff val="0"/>
                    <a:satOff val="0"/>
                    <a:lumOff val="0"/>
                    <a:alphaOff val="0"/>
                    <a:shade val="51000"/>
                    <a:satMod val="130000"/>
                  </a:srgbClr>
                </a:gs>
                <a:gs pos="80000">
                  <a:srgbClr val="8064A2">
                    <a:hueOff val="0"/>
                    <a:satOff val="0"/>
                    <a:lumOff val="0"/>
                    <a:alphaOff val="0"/>
                    <a:shade val="93000"/>
                    <a:satMod val="130000"/>
                  </a:srgbClr>
                </a:gs>
                <a:gs pos="100000">
                  <a:srgbClr val="8064A2">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Technology</a:t>
              </a:r>
              <a:endParaRPr lang="en-GB" sz="2200" kern="1200" dirty="0">
                <a:solidFill>
                  <a:sysClr val="window" lastClr="FFFFFF"/>
                </a:solidFill>
                <a:latin typeface="Calibri"/>
                <a:ea typeface="+mn-ea"/>
                <a:cs typeface="+mn-cs"/>
              </a:endParaRPr>
            </a:p>
          </p:txBody>
        </p:sp>
        <p:sp>
          <p:nvSpPr>
            <p:cNvPr id="14" name="Oval 13"/>
            <p:cNvSpPr/>
            <p:nvPr/>
          </p:nvSpPr>
          <p:spPr>
            <a:xfrm>
              <a:off x="4854189" y="1871758"/>
              <a:ext cx="1507145" cy="1753890"/>
            </a:xfrm>
            <a:prstGeom prst="ellipse">
              <a:avLst/>
            </a:prstGeom>
            <a:blipFill rotWithShape="0">
              <a:blip r:embed="rId5"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grpSp>
        <p:nvGrpSpPr>
          <p:cNvPr id="15" name="Group 17"/>
          <p:cNvGrpSpPr/>
          <p:nvPr/>
        </p:nvGrpSpPr>
        <p:grpSpPr>
          <a:xfrm>
            <a:off x="6673692" y="3068960"/>
            <a:ext cx="2011188" cy="3057203"/>
            <a:chOff x="6673692" y="1600200"/>
            <a:chExt cx="2011188" cy="4525963"/>
          </a:xfrm>
        </p:grpSpPr>
        <p:sp>
          <p:nvSpPr>
            <p:cNvPr id="16" name="Freeform 15"/>
            <p:cNvSpPr/>
            <p:nvPr/>
          </p:nvSpPr>
          <p:spPr>
            <a:xfrm>
              <a:off x="6673692" y="1600200"/>
              <a:ext cx="2011188" cy="4525963"/>
            </a:xfrm>
            <a:custGeom>
              <a:avLst/>
              <a:gdLst>
                <a:gd name="connsiteX0" fmla="*/ 0 w 2011188"/>
                <a:gd name="connsiteY0" fmla="*/ 201119 h 4525963"/>
                <a:gd name="connsiteX1" fmla="*/ 58907 w 2011188"/>
                <a:gd name="connsiteY1" fmla="*/ 58906 h 4525963"/>
                <a:gd name="connsiteX2" fmla="*/ 201120 w 2011188"/>
                <a:gd name="connsiteY2" fmla="*/ 0 h 4525963"/>
                <a:gd name="connsiteX3" fmla="*/ 1810069 w 2011188"/>
                <a:gd name="connsiteY3" fmla="*/ 0 h 4525963"/>
                <a:gd name="connsiteX4" fmla="*/ 1952282 w 2011188"/>
                <a:gd name="connsiteY4" fmla="*/ 58907 h 4525963"/>
                <a:gd name="connsiteX5" fmla="*/ 2011188 w 2011188"/>
                <a:gd name="connsiteY5" fmla="*/ 201120 h 4525963"/>
                <a:gd name="connsiteX6" fmla="*/ 2011188 w 2011188"/>
                <a:gd name="connsiteY6" fmla="*/ 4324844 h 4525963"/>
                <a:gd name="connsiteX7" fmla="*/ 1952282 w 2011188"/>
                <a:gd name="connsiteY7" fmla="*/ 4467057 h 4525963"/>
                <a:gd name="connsiteX8" fmla="*/ 1810069 w 2011188"/>
                <a:gd name="connsiteY8" fmla="*/ 4525963 h 4525963"/>
                <a:gd name="connsiteX9" fmla="*/ 201119 w 2011188"/>
                <a:gd name="connsiteY9" fmla="*/ 4525963 h 4525963"/>
                <a:gd name="connsiteX10" fmla="*/ 58906 w 2011188"/>
                <a:gd name="connsiteY10" fmla="*/ 4467056 h 4525963"/>
                <a:gd name="connsiteX11" fmla="*/ 0 w 2011188"/>
                <a:gd name="connsiteY11" fmla="*/ 4324843 h 4525963"/>
                <a:gd name="connsiteX12" fmla="*/ 0 w 2011188"/>
                <a:gd name="connsiteY12" fmla="*/ 201119 h 4525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011188" h="4525963">
                  <a:moveTo>
                    <a:pt x="0" y="201119"/>
                  </a:moveTo>
                  <a:cubicBezTo>
                    <a:pt x="0" y="147779"/>
                    <a:pt x="21189" y="96624"/>
                    <a:pt x="58907" y="58906"/>
                  </a:cubicBezTo>
                  <a:cubicBezTo>
                    <a:pt x="96624" y="21189"/>
                    <a:pt x="147780" y="0"/>
                    <a:pt x="201120" y="0"/>
                  </a:cubicBezTo>
                  <a:lnTo>
                    <a:pt x="1810069" y="0"/>
                  </a:lnTo>
                  <a:cubicBezTo>
                    <a:pt x="1863409" y="0"/>
                    <a:pt x="1914564" y="21189"/>
                    <a:pt x="1952282" y="58907"/>
                  </a:cubicBezTo>
                  <a:cubicBezTo>
                    <a:pt x="1989999" y="96624"/>
                    <a:pt x="2011188" y="147780"/>
                    <a:pt x="2011188" y="201120"/>
                  </a:cubicBezTo>
                  <a:lnTo>
                    <a:pt x="2011188" y="4324844"/>
                  </a:lnTo>
                  <a:cubicBezTo>
                    <a:pt x="2011188" y="4378184"/>
                    <a:pt x="1989999" y="4429340"/>
                    <a:pt x="1952282" y="4467057"/>
                  </a:cubicBezTo>
                  <a:cubicBezTo>
                    <a:pt x="1914565" y="4504774"/>
                    <a:pt x="1863409" y="4525963"/>
                    <a:pt x="1810069" y="4525963"/>
                  </a:cubicBezTo>
                  <a:lnTo>
                    <a:pt x="201119" y="4525963"/>
                  </a:lnTo>
                  <a:cubicBezTo>
                    <a:pt x="147779" y="4525963"/>
                    <a:pt x="96623" y="4504774"/>
                    <a:pt x="58906" y="4467056"/>
                  </a:cubicBezTo>
                  <a:cubicBezTo>
                    <a:pt x="21189" y="4429339"/>
                    <a:pt x="0" y="4378183"/>
                    <a:pt x="0" y="4324843"/>
                  </a:cubicBezTo>
                  <a:lnTo>
                    <a:pt x="0" y="201119"/>
                  </a:lnTo>
                  <a:close/>
                </a:path>
              </a:pathLst>
            </a:custGeom>
            <a:gradFill rotWithShape="0">
              <a:gsLst>
                <a:gs pos="0">
                  <a:srgbClr val="4BACC6">
                    <a:hueOff val="0"/>
                    <a:satOff val="0"/>
                    <a:lumOff val="0"/>
                    <a:alphaOff val="0"/>
                    <a:shade val="51000"/>
                    <a:satMod val="130000"/>
                  </a:srgbClr>
                </a:gs>
                <a:gs pos="80000">
                  <a:srgbClr val="4BACC6">
                    <a:hueOff val="0"/>
                    <a:satOff val="0"/>
                    <a:lumOff val="0"/>
                    <a:alphaOff val="0"/>
                    <a:shade val="93000"/>
                    <a:satMod val="130000"/>
                  </a:srgbClr>
                </a:gs>
                <a:gs pos="100000">
                  <a:srgbClr val="4BACC6">
                    <a:hueOff val="0"/>
                    <a:satOff val="0"/>
                    <a:lumOff val="0"/>
                    <a:alphaOff val="0"/>
                    <a:shade val="94000"/>
                    <a:satMod val="135000"/>
                  </a:srgb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p:spPr>
          <p:style>
            <a:lnRef idx="0">
              <a:scrgbClr r="0" g="0" b="0"/>
            </a:lnRef>
            <a:fillRef idx="3">
              <a:scrgbClr r="0" g="0" b="0"/>
            </a:fillRef>
            <a:effectRef idx="2">
              <a:scrgbClr r="0" g="0" b="0"/>
            </a:effectRef>
            <a:fontRef idx="minor">
              <a:schemeClr val="lt1"/>
            </a:fontRef>
          </p:style>
          <p:txBody>
            <a:bodyPr spcFirstLastPara="0" vert="horz" wrap="square" lIns="209488" tIns="2019873" rIns="209488" bIns="1114681" numCol="1" spcCol="1270" anchor="ctr" anchorCtr="0">
              <a:noAutofit/>
            </a:bodyPr>
            <a:lstStyle/>
            <a:p>
              <a:pPr lvl="0" algn="ctr" defTabSz="977900">
                <a:lnSpc>
                  <a:spcPct val="90000"/>
                </a:lnSpc>
                <a:spcBef>
                  <a:spcPct val="0"/>
                </a:spcBef>
                <a:spcAft>
                  <a:spcPct val="35000"/>
                </a:spcAft>
              </a:pPr>
              <a:r>
                <a:rPr lang="en-GB" sz="2200" kern="1200" dirty="0" smtClean="0">
                  <a:solidFill>
                    <a:sysClr val="window" lastClr="FFFFFF"/>
                  </a:solidFill>
                  <a:latin typeface="Calibri"/>
                  <a:ea typeface="+mn-ea"/>
                  <a:cs typeface="+mn-cs"/>
                </a:rPr>
                <a:t>Collaboration</a:t>
              </a:r>
              <a:endParaRPr lang="en-GB" sz="2200" kern="1200" dirty="0">
                <a:solidFill>
                  <a:sysClr val="window" lastClr="FFFFFF"/>
                </a:solidFill>
                <a:latin typeface="Calibri"/>
                <a:ea typeface="+mn-ea"/>
                <a:cs typeface="+mn-cs"/>
              </a:endParaRPr>
            </a:p>
          </p:txBody>
        </p:sp>
        <p:sp>
          <p:nvSpPr>
            <p:cNvPr id="17" name="Oval 16"/>
            <p:cNvSpPr/>
            <p:nvPr/>
          </p:nvSpPr>
          <p:spPr>
            <a:xfrm>
              <a:off x="6925713" y="1871758"/>
              <a:ext cx="1507145" cy="1753890"/>
            </a:xfrm>
            <a:prstGeom prst="ellipse">
              <a:avLst/>
            </a:prstGeom>
            <a:blipFill rotWithShape="0">
              <a:blip r:embed="rId6" cstate="screen"/>
              <a:stretch>
                <a:fillRect/>
              </a:stretch>
            </a:blipFill>
            <a:ln>
              <a:noFill/>
            </a:ln>
            <a:effectLst/>
            <a:scene3d>
              <a:camera prst="orthographicFront"/>
              <a:lightRig rig="threePt" dir="t">
                <a:rot lat="0" lon="0" rev="7500000"/>
              </a:lightRig>
            </a:scene3d>
            <a:sp3d z="152400" extrusionH="63500" prstMaterial="matte">
              <a:bevelT w="50800" h="19050" prst="relaxedInset"/>
              <a:contourClr>
                <a:sysClr val="window" lastClr="FFFFFF"/>
              </a:contourClr>
            </a:sp3d>
          </p:spPr>
          <p:style>
            <a:lnRef idx="0">
              <a:scrgbClr r="0" g="0" b="0"/>
            </a:lnRef>
            <a:fillRef idx="1">
              <a:scrgbClr r="0" g="0" b="0"/>
            </a:fillRef>
            <a:effectRef idx="0">
              <a:scrgbClr r="0" g="0" b="0"/>
            </a:effectRef>
            <a:fontRef idx="minor">
              <a:schemeClr val="lt1">
                <a:hueOff val="0"/>
                <a:satOff val="0"/>
                <a:lumOff val="0"/>
                <a:alphaOff val="0"/>
              </a:schemeClr>
            </a:fontRef>
          </p:style>
        </p:sp>
      </p:grpSp>
      <p:sp>
        <p:nvSpPr>
          <p:cNvPr id="19" name="TextBox 18"/>
          <p:cNvSpPr txBox="1"/>
          <p:nvPr/>
        </p:nvSpPr>
        <p:spPr>
          <a:xfrm>
            <a:off x="179109" y="1098650"/>
            <a:ext cx="8653806" cy="1754326"/>
          </a:xfrm>
          <a:prstGeom prst="rect">
            <a:avLst/>
          </a:prstGeom>
          <a:noFill/>
        </p:spPr>
        <p:txBody>
          <a:bodyPr wrap="square" rtlCol="0">
            <a:spAutoFit/>
          </a:bodyPr>
          <a:lstStyle/>
          <a:p>
            <a:pPr marL="285750" indent="-285750" algn="ctr">
              <a:buFont typeface="Wingdings" panose="05000000000000000000" pitchFamily="2" charset="2"/>
              <a:buChar char="Ø"/>
            </a:pPr>
            <a:r>
              <a:rPr lang="en-GB" i="1" dirty="0" smtClean="0"/>
              <a:t>To </a:t>
            </a:r>
            <a:r>
              <a:rPr lang="en-GB" i="1" dirty="0"/>
              <a:t>provide a unique range of particle accelerator facilities that enable research at the forefront of human knowledge</a:t>
            </a:r>
          </a:p>
          <a:p>
            <a:pPr marL="285750" indent="-285750" algn="ctr">
              <a:buFont typeface="Wingdings" panose="05000000000000000000" pitchFamily="2" charset="2"/>
              <a:buChar char="Ø"/>
            </a:pPr>
            <a:r>
              <a:rPr lang="en-GB" i="1" dirty="0" smtClean="0"/>
              <a:t>To </a:t>
            </a:r>
            <a:r>
              <a:rPr lang="en-GB" i="1" dirty="0"/>
              <a:t>perform world-class research in fundamental physics</a:t>
            </a:r>
          </a:p>
          <a:p>
            <a:pPr marL="285750" indent="-285750" algn="ctr">
              <a:buFont typeface="Wingdings" panose="05000000000000000000" pitchFamily="2" charset="2"/>
              <a:buChar char="Ø"/>
            </a:pPr>
            <a:r>
              <a:rPr lang="en-GB" i="1" dirty="0" smtClean="0"/>
              <a:t>To </a:t>
            </a:r>
            <a:r>
              <a:rPr lang="en-GB" i="1" dirty="0"/>
              <a:t>unite people from all over the world to push the frontiers of science and technology, for the benefit of all.</a:t>
            </a:r>
          </a:p>
          <a:p>
            <a:pPr algn="ctr"/>
            <a:endParaRPr lang="en-GB" dirty="0"/>
          </a:p>
        </p:txBody>
      </p:sp>
    </p:spTree>
    <p:extLst>
      <p:ext uri="{BB962C8B-B14F-4D97-AF65-F5344CB8AC3E}">
        <p14:creationId xmlns:p14="http://schemas.microsoft.com/office/powerpoint/2010/main" val="2430978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1000" fill="hold"/>
                                        <p:tgtEl>
                                          <p:spTgt spid="6"/>
                                        </p:tgtEl>
                                        <p:attrNameLst>
                                          <p:attrName>ppt_x</p:attrName>
                                        </p:attrNameLst>
                                      </p:cBhvr>
                                      <p:tavLst>
                                        <p:tav tm="0">
                                          <p:val>
                                            <p:strVal val="0-#ppt_w/2"/>
                                          </p:val>
                                        </p:tav>
                                        <p:tav tm="100000">
                                          <p:val>
                                            <p:strVal val="#ppt_x"/>
                                          </p:val>
                                        </p:tav>
                                      </p:tavLst>
                                    </p:anim>
                                    <p:anim calcmode="lin" valueType="num">
                                      <p:cBhvr additive="base">
                                        <p:cTn id="8" dur="10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4" fill="hold"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ppt_x"/>
                                          </p:val>
                                        </p:tav>
                                        <p:tav tm="100000">
                                          <p:val>
                                            <p:strVal val="#ppt_x"/>
                                          </p:val>
                                        </p:tav>
                                      </p:tavLst>
                                    </p:anim>
                                    <p:anim calcmode="lin" valueType="num">
                                      <p:cBhvr additive="base">
                                        <p:cTn id="13" dur="1000" fill="hold"/>
                                        <p:tgtEl>
                                          <p:spTgt spid="9"/>
                                        </p:tgtEl>
                                        <p:attrNameLst>
                                          <p:attrName>ppt_y</p:attrName>
                                        </p:attrNameLst>
                                      </p:cBhvr>
                                      <p:tavLst>
                                        <p:tav tm="0">
                                          <p:val>
                                            <p:strVal val="1+#ppt_h/2"/>
                                          </p:val>
                                        </p:tav>
                                        <p:tav tm="100000">
                                          <p:val>
                                            <p:strVal val="#ppt_y"/>
                                          </p:val>
                                        </p:tav>
                                      </p:tavLst>
                                    </p:anim>
                                  </p:childTnLst>
                                </p:cTn>
                              </p:par>
                            </p:childTnLst>
                          </p:cTn>
                        </p:par>
                        <p:par>
                          <p:cTn id="14" fill="hold">
                            <p:stCondLst>
                              <p:cond delay="2000"/>
                            </p:stCondLst>
                            <p:childTnLst>
                              <p:par>
                                <p:cTn id="15" presetID="2" presetClass="entr" presetSubtype="1" fill="hold" nodeType="afterEffect">
                                  <p:stCondLst>
                                    <p:cond delay="0"/>
                                  </p:stCondLst>
                                  <p:childTnLst>
                                    <p:set>
                                      <p:cBhvr>
                                        <p:cTn id="16" dur="1" fill="hold">
                                          <p:stCondLst>
                                            <p:cond delay="0"/>
                                          </p:stCondLst>
                                        </p:cTn>
                                        <p:tgtEl>
                                          <p:spTgt spid="12"/>
                                        </p:tgtEl>
                                        <p:attrNameLst>
                                          <p:attrName>style.visibility</p:attrName>
                                        </p:attrNameLst>
                                      </p:cBhvr>
                                      <p:to>
                                        <p:strVal val="visible"/>
                                      </p:to>
                                    </p:set>
                                    <p:anim calcmode="lin" valueType="num">
                                      <p:cBhvr additive="base">
                                        <p:cTn id="17" dur="1000" fill="hold"/>
                                        <p:tgtEl>
                                          <p:spTgt spid="12"/>
                                        </p:tgtEl>
                                        <p:attrNameLst>
                                          <p:attrName>ppt_x</p:attrName>
                                        </p:attrNameLst>
                                      </p:cBhvr>
                                      <p:tavLst>
                                        <p:tav tm="0">
                                          <p:val>
                                            <p:strVal val="#ppt_x"/>
                                          </p:val>
                                        </p:tav>
                                        <p:tav tm="100000">
                                          <p:val>
                                            <p:strVal val="#ppt_x"/>
                                          </p:val>
                                        </p:tav>
                                      </p:tavLst>
                                    </p:anim>
                                    <p:anim calcmode="lin" valueType="num">
                                      <p:cBhvr additive="base">
                                        <p:cTn id="18" dur="1000" fill="hold"/>
                                        <p:tgtEl>
                                          <p:spTgt spid="12"/>
                                        </p:tgtEl>
                                        <p:attrNameLst>
                                          <p:attrName>ppt_y</p:attrName>
                                        </p:attrNameLst>
                                      </p:cBhvr>
                                      <p:tavLst>
                                        <p:tav tm="0">
                                          <p:val>
                                            <p:strVal val="0-#ppt_h/2"/>
                                          </p:val>
                                        </p:tav>
                                        <p:tav tm="100000">
                                          <p:val>
                                            <p:strVal val="#ppt_y"/>
                                          </p:val>
                                        </p:tav>
                                      </p:tavLst>
                                    </p:anim>
                                  </p:childTnLst>
                                </p:cTn>
                              </p:par>
                            </p:childTnLst>
                          </p:cTn>
                        </p:par>
                        <p:par>
                          <p:cTn id="19" fill="hold">
                            <p:stCondLst>
                              <p:cond delay="3000"/>
                            </p:stCondLst>
                            <p:childTnLst>
                              <p:par>
                                <p:cTn id="20" presetID="2" presetClass="entr" presetSubtype="2" fill="hold" nodeType="after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additive="base">
                                        <p:cTn id="22" dur="1000" fill="hold"/>
                                        <p:tgtEl>
                                          <p:spTgt spid="15"/>
                                        </p:tgtEl>
                                        <p:attrNameLst>
                                          <p:attrName>ppt_x</p:attrName>
                                        </p:attrNameLst>
                                      </p:cBhvr>
                                      <p:tavLst>
                                        <p:tav tm="0">
                                          <p:val>
                                            <p:strVal val="1+#ppt_w/2"/>
                                          </p:val>
                                        </p:tav>
                                        <p:tav tm="100000">
                                          <p:val>
                                            <p:strVal val="#ppt_x"/>
                                          </p:val>
                                        </p:tav>
                                      </p:tavLst>
                                    </p:anim>
                                    <p:anim calcmode="lin" valueType="num">
                                      <p:cBhvr additive="base">
                                        <p:cTn id="23" dur="1000" fill="hold"/>
                                        <p:tgtEl>
                                          <p:spTgt spid="1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30</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Conduct</a:t>
            </a:r>
            <a:endParaRPr lang="en-GB" dirty="0"/>
          </a:p>
        </p:txBody>
      </p:sp>
      <p:sp>
        <p:nvSpPr>
          <p:cNvPr id="2" name="Rectangle 1"/>
          <p:cNvSpPr/>
          <p:nvPr/>
        </p:nvSpPr>
        <p:spPr>
          <a:xfrm>
            <a:off x="545591" y="1248644"/>
            <a:ext cx="7791585" cy="3139321"/>
          </a:xfrm>
          <a:prstGeom prst="rect">
            <a:avLst/>
          </a:prstGeom>
        </p:spPr>
        <p:txBody>
          <a:bodyPr wrap="square">
            <a:spAutoFit/>
          </a:bodyPr>
          <a:lstStyle/>
          <a:p>
            <a:r>
              <a:rPr lang="en-GB" i="1" dirty="0" smtClean="0">
                <a:solidFill>
                  <a:srgbClr val="00B050"/>
                </a:solidFill>
              </a:rPr>
              <a:t>SRR, Chapter 1, Section 3: Conduct</a:t>
            </a:r>
          </a:p>
          <a:p>
            <a:endParaRPr lang="en-GB" dirty="0">
              <a:solidFill>
                <a:srgbClr val="00B050"/>
              </a:solidFill>
            </a:endParaRPr>
          </a:p>
          <a:p>
            <a:r>
              <a:rPr lang="en-GB" dirty="0" smtClean="0"/>
              <a:t>“Members </a:t>
            </a:r>
            <a:r>
              <a:rPr lang="en-GB" dirty="0"/>
              <a:t>of the personnel shall conduct themselves with due regard to the interests and proper functioning of the Organization</a:t>
            </a:r>
            <a:r>
              <a:rPr lang="en-GB" dirty="0" smtClean="0"/>
              <a:t>.</a:t>
            </a:r>
          </a:p>
          <a:p>
            <a:endParaRPr lang="en-GB" dirty="0"/>
          </a:p>
          <a:p>
            <a:r>
              <a:rPr lang="en-GB" dirty="0"/>
              <a:t>Members of the personnel shall refrain from any act or activity:</a:t>
            </a:r>
          </a:p>
          <a:p>
            <a:r>
              <a:rPr lang="en-GB" dirty="0"/>
              <a:t>a) which is incompatible with their functions, or</a:t>
            </a:r>
          </a:p>
          <a:p>
            <a:r>
              <a:rPr lang="en-GB" dirty="0"/>
              <a:t>b) which would be morally or materially prejudicial to </a:t>
            </a:r>
            <a:r>
              <a:rPr lang="en-GB" dirty="0" smtClean="0"/>
              <a:t>the Organization.</a:t>
            </a:r>
          </a:p>
          <a:p>
            <a:endParaRPr lang="en-GB" dirty="0" smtClean="0"/>
          </a:p>
          <a:p>
            <a:r>
              <a:rPr lang="en-GB" dirty="0" smtClean="0"/>
              <a:t>Members </a:t>
            </a:r>
            <a:r>
              <a:rPr lang="en-GB" dirty="0"/>
              <a:t>of the personnel shall exercise at all times the reserve and </a:t>
            </a:r>
            <a:r>
              <a:rPr lang="en-GB" dirty="0" smtClean="0"/>
              <a:t>tact incumbent </a:t>
            </a:r>
            <a:r>
              <a:rPr lang="en-GB" dirty="0"/>
              <a:t>upon them by virtue of their international </a:t>
            </a:r>
            <a:r>
              <a:rPr lang="en-GB" dirty="0" smtClean="0"/>
              <a:t>status…”</a:t>
            </a:r>
            <a:endParaRPr lang="en-GB" dirty="0"/>
          </a:p>
        </p:txBody>
      </p:sp>
    </p:spTree>
    <p:extLst>
      <p:ext uri="{BB962C8B-B14F-4D97-AF65-F5344CB8AC3E}">
        <p14:creationId xmlns:p14="http://schemas.microsoft.com/office/powerpoint/2010/main" val="4198496381"/>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31</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Code of Conduct</a:t>
            </a:r>
            <a:endParaRPr lang="en-GB" dirty="0"/>
          </a:p>
        </p:txBody>
      </p:sp>
      <p:sp>
        <p:nvSpPr>
          <p:cNvPr id="5" name="Rectangle 4"/>
          <p:cNvSpPr/>
          <p:nvPr/>
        </p:nvSpPr>
        <p:spPr>
          <a:xfrm>
            <a:off x="509795" y="1292490"/>
            <a:ext cx="8430768" cy="4339650"/>
          </a:xfrm>
          <a:prstGeom prst="rect">
            <a:avLst/>
          </a:prstGeom>
        </p:spPr>
        <p:txBody>
          <a:bodyPr wrap="square">
            <a:spAutoFit/>
          </a:bodyPr>
          <a:lstStyle/>
          <a:p>
            <a:pPr>
              <a:defRPr/>
            </a:pPr>
            <a:r>
              <a:rPr lang="en-GB" b="1" dirty="0"/>
              <a:t>What does it address and to whom does it apply?</a:t>
            </a:r>
          </a:p>
          <a:p>
            <a:pPr marL="361950" indent="-361950">
              <a:spcBef>
                <a:spcPts val="1200"/>
              </a:spcBef>
              <a:buFont typeface="Wingdings" pitchFamily="2" charset="2"/>
              <a:buChar char="v"/>
              <a:tabLst>
                <a:tab pos="268288" algn="l"/>
              </a:tabLst>
              <a:defRPr/>
            </a:pPr>
            <a:r>
              <a:rPr lang="en-GB" dirty="0"/>
              <a:t>Common standards of professional behaviour based on CERN </a:t>
            </a:r>
            <a:r>
              <a:rPr lang="en-GB" dirty="0" smtClean="0"/>
              <a:t/>
            </a:r>
            <a:br>
              <a:rPr lang="en-GB" dirty="0" smtClean="0"/>
            </a:br>
            <a:r>
              <a:rPr lang="en-GB" dirty="0" smtClean="0"/>
              <a:t>values </a:t>
            </a:r>
            <a:r>
              <a:rPr lang="en-GB" dirty="0"/>
              <a:t>(vs. Code of Ethics)</a:t>
            </a:r>
          </a:p>
          <a:p>
            <a:pPr marL="361950" indent="-361950">
              <a:spcBef>
                <a:spcPts val="1200"/>
              </a:spcBef>
              <a:buFont typeface="Wingdings" pitchFamily="2" charset="2"/>
              <a:buChar char="v"/>
              <a:tabLst>
                <a:tab pos="268288" algn="l"/>
              </a:tabLst>
              <a:defRPr/>
            </a:pPr>
            <a:r>
              <a:rPr lang="en-GB" dirty="0"/>
              <a:t>Guide in helping us, as CERN contributors, to understand how to conduct ourselves, treat others and expect to be treated.  </a:t>
            </a:r>
            <a:endParaRPr lang="en-GB" sz="800" dirty="0"/>
          </a:p>
          <a:p>
            <a:pPr marL="361950" indent="-361950">
              <a:spcBef>
                <a:spcPts val="1200"/>
              </a:spcBef>
              <a:buFont typeface="Wingdings" pitchFamily="2" charset="2"/>
              <a:buChar char="v"/>
              <a:tabLst>
                <a:tab pos="268288" algn="l"/>
              </a:tabLst>
              <a:defRPr/>
            </a:pPr>
            <a:r>
              <a:rPr lang="en-GB" dirty="0"/>
              <a:t>Applicable to all CERN contributors, i.e. not only staff members but also the user community, subcontractors, consultants...</a:t>
            </a:r>
          </a:p>
          <a:p>
            <a:pPr marL="361950" indent="-361950">
              <a:spcBef>
                <a:spcPts val="1200"/>
              </a:spcBef>
              <a:tabLst>
                <a:tab pos="268288" algn="l"/>
              </a:tabLst>
              <a:defRPr/>
            </a:pPr>
            <a:r>
              <a:rPr lang="en-GB" b="1" dirty="0"/>
              <a:t/>
            </a:r>
            <a:br>
              <a:rPr lang="en-GB" b="1" dirty="0"/>
            </a:br>
            <a:r>
              <a:rPr lang="en-GB" b="1" dirty="0"/>
              <a:t>What form does it have in practice?</a:t>
            </a:r>
            <a:endParaRPr lang="en-GB" dirty="0"/>
          </a:p>
          <a:p>
            <a:pPr marL="361950" indent="-361950">
              <a:spcBef>
                <a:spcPts val="1200"/>
              </a:spcBef>
              <a:buFont typeface="Wingdings" pitchFamily="2" charset="2"/>
              <a:buChar char="v"/>
              <a:tabLst>
                <a:tab pos="268288" algn="l"/>
              </a:tabLst>
              <a:defRPr/>
            </a:pPr>
            <a:r>
              <a:rPr lang="en-US" dirty="0"/>
              <a:t>Short (4 pages) and intentionally so, organized around the five CERN values</a:t>
            </a:r>
          </a:p>
          <a:p>
            <a:pPr marL="361950" indent="-361950">
              <a:spcBef>
                <a:spcPts val="1200"/>
              </a:spcBef>
              <a:buFont typeface="Wingdings" pitchFamily="2" charset="2"/>
              <a:buChar char="v"/>
              <a:tabLst>
                <a:tab pos="268288" algn="l"/>
              </a:tabLst>
              <a:defRPr/>
            </a:pPr>
            <a:r>
              <a:rPr lang="en-US" dirty="0"/>
              <a:t>Extensive FAQ list available to increase understanding of how the Code applies to practical situations</a:t>
            </a:r>
            <a:endParaRPr lang="fr-CH" dirty="0">
              <a:solidFill>
                <a:schemeClr val="bg1"/>
              </a:solidFill>
            </a:endParaRPr>
          </a:p>
        </p:txBody>
      </p:sp>
      <p:sp>
        <p:nvSpPr>
          <p:cNvPr id="6" name="TextBox 5"/>
          <p:cNvSpPr txBox="1"/>
          <p:nvPr/>
        </p:nvSpPr>
        <p:spPr>
          <a:xfrm>
            <a:off x="6729616" y="5726794"/>
            <a:ext cx="2697480" cy="369332"/>
          </a:xfrm>
          <a:prstGeom prst="rect">
            <a:avLst/>
          </a:prstGeom>
          <a:noFill/>
        </p:spPr>
        <p:txBody>
          <a:bodyPr wrap="square" rtlCol="0">
            <a:spAutoFit/>
          </a:bodyPr>
          <a:lstStyle/>
          <a:p>
            <a:r>
              <a:rPr lang="fr-CH" i="1" dirty="0" smtClean="0">
                <a:solidFill>
                  <a:srgbClr val="00B050"/>
                </a:solidFill>
              </a:rPr>
              <a:t>It</a:t>
            </a:r>
            <a:r>
              <a:rPr lang="en-GB" i="1" dirty="0" smtClean="0">
                <a:solidFill>
                  <a:srgbClr val="00B050"/>
                </a:solidFill>
              </a:rPr>
              <a:t>’</a:t>
            </a:r>
            <a:r>
              <a:rPr lang="fr-CH" i="1" dirty="0" smtClean="0">
                <a:solidFill>
                  <a:srgbClr val="00B050"/>
                </a:solidFill>
              </a:rPr>
              <a:t>s all about respect</a:t>
            </a:r>
            <a:endParaRPr lang="en-GB" i="1" dirty="0">
              <a:solidFill>
                <a:srgbClr val="00B050"/>
              </a:solidFill>
            </a:endParaRPr>
          </a:p>
        </p:txBody>
      </p:sp>
      <p:pic>
        <p:nvPicPr>
          <p:cNvPr id="10" name="Picture 9"/>
          <p:cNvPicPr>
            <a:picLocks noChangeAspect="1"/>
          </p:cNvPicPr>
          <p:nvPr/>
        </p:nvPicPr>
        <p:blipFill>
          <a:blip r:embed="rId3"/>
          <a:stretch>
            <a:fillRect/>
          </a:stretch>
        </p:blipFill>
        <p:spPr>
          <a:xfrm>
            <a:off x="7616781" y="145669"/>
            <a:ext cx="1323782" cy="1851171"/>
          </a:xfrm>
          <a:prstGeom prst="rect">
            <a:avLst/>
          </a:prstGeom>
        </p:spPr>
      </p:pic>
    </p:spTree>
    <p:extLst>
      <p:ext uri="{BB962C8B-B14F-4D97-AF65-F5344CB8AC3E}">
        <p14:creationId xmlns:p14="http://schemas.microsoft.com/office/powerpoint/2010/main" val="406670558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32</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Code of Conduct</a:t>
            </a:r>
            <a:endParaRPr lang="en-GB" dirty="0"/>
          </a:p>
        </p:txBody>
      </p:sp>
      <p:sp>
        <p:nvSpPr>
          <p:cNvPr id="8" name="Rectangle 7"/>
          <p:cNvSpPr/>
          <p:nvPr/>
        </p:nvSpPr>
        <p:spPr>
          <a:xfrm>
            <a:off x="5496865" y="5768312"/>
            <a:ext cx="2723823" cy="369332"/>
          </a:xfrm>
          <a:prstGeom prst="rect">
            <a:avLst/>
          </a:prstGeom>
        </p:spPr>
        <p:txBody>
          <a:bodyPr wrap="none">
            <a:spAutoFit/>
          </a:bodyPr>
          <a:lstStyle/>
          <a:p>
            <a:r>
              <a:rPr lang="en-GB" b="1" dirty="0" smtClean="0"/>
              <a:t>cern.ch/</a:t>
            </a:r>
            <a:r>
              <a:rPr lang="en-GB" b="1" dirty="0" err="1" smtClean="0"/>
              <a:t>codeofconduct</a:t>
            </a:r>
            <a:endParaRPr lang="en-GB" b="1" dirty="0"/>
          </a:p>
        </p:txBody>
      </p:sp>
      <p:pic>
        <p:nvPicPr>
          <p:cNvPr id="12" name="Picture 11"/>
          <p:cNvPicPr>
            <a:picLocks noChangeAspect="1"/>
          </p:cNvPicPr>
          <p:nvPr/>
        </p:nvPicPr>
        <p:blipFill>
          <a:blip r:embed="rId2"/>
          <a:stretch>
            <a:fillRect/>
          </a:stretch>
        </p:blipFill>
        <p:spPr>
          <a:xfrm>
            <a:off x="6875612" y="145669"/>
            <a:ext cx="1971655" cy="2757154"/>
          </a:xfrm>
          <a:prstGeom prst="rect">
            <a:avLst/>
          </a:prstGeom>
        </p:spPr>
      </p:pic>
      <p:pic>
        <p:nvPicPr>
          <p:cNvPr id="13" name="Picture 12"/>
          <p:cNvPicPr>
            <a:picLocks noChangeAspect="1"/>
          </p:cNvPicPr>
          <p:nvPr/>
        </p:nvPicPr>
        <p:blipFill>
          <a:blip r:embed="rId3"/>
          <a:stretch>
            <a:fillRect/>
          </a:stretch>
        </p:blipFill>
        <p:spPr>
          <a:xfrm>
            <a:off x="2265641" y="3630292"/>
            <a:ext cx="4609971" cy="2121000"/>
          </a:xfrm>
          <a:prstGeom prst="rect">
            <a:avLst/>
          </a:prstGeom>
        </p:spPr>
      </p:pic>
      <p:pic>
        <p:nvPicPr>
          <p:cNvPr id="3" name="Picture 2"/>
          <p:cNvPicPr>
            <a:picLocks noChangeAspect="1"/>
          </p:cNvPicPr>
          <p:nvPr/>
        </p:nvPicPr>
        <p:blipFill>
          <a:blip r:embed="rId4"/>
          <a:stretch>
            <a:fillRect/>
          </a:stretch>
        </p:blipFill>
        <p:spPr>
          <a:xfrm>
            <a:off x="2712721" y="1122682"/>
            <a:ext cx="3166688" cy="2288904"/>
          </a:xfrm>
          <a:prstGeom prst="rect">
            <a:avLst/>
          </a:prstGeom>
        </p:spPr>
      </p:pic>
    </p:spTree>
    <p:extLst>
      <p:ext uri="{BB962C8B-B14F-4D97-AF65-F5344CB8AC3E}">
        <p14:creationId xmlns:p14="http://schemas.microsoft.com/office/powerpoint/2010/main" val="417533291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33</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Respect @ CERN</a:t>
            </a:r>
            <a:endParaRPr lang="en-GB" dirty="0"/>
          </a:p>
        </p:txBody>
      </p:sp>
      <p:sp>
        <p:nvSpPr>
          <p:cNvPr id="2" name="Rectangle 1"/>
          <p:cNvSpPr/>
          <p:nvPr/>
        </p:nvSpPr>
        <p:spPr>
          <a:xfrm>
            <a:off x="509666" y="1122517"/>
            <a:ext cx="7285796" cy="3693319"/>
          </a:xfrm>
          <a:prstGeom prst="rect">
            <a:avLst/>
          </a:prstGeom>
        </p:spPr>
        <p:txBody>
          <a:bodyPr wrap="square">
            <a:spAutoFit/>
          </a:bodyPr>
          <a:lstStyle/>
          <a:p>
            <a:r>
              <a:rPr lang="en-GB" dirty="0" smtClean="0"/>
              <a:t>CERN’s values:</a:t>
            </a:r>
          </a:p>
          <a:p>
            <a:r>
              <a:rPr lang="en-GB" dirty="0" smtClean="0"/>
              <a:t>Integrity</a:t>
            </a:r>
            <a:r>
              <a:rPr lang="en-GB" dirty="0"/>
              <a:t>, commitment, professionalism, creativity and diversity. </a:t>
            </a:r>
            <a:endParaRPr lang="en-GB" dirty="0" smtClean="0"/>
          </a:p>
          <a:p>
            <a:r>
              <a:rPr lang="en-GB" dirty="0" smtClean="0"/>
              <a:t>Taken </a:t>
            </a:r>
            <a:r>
              <a:rPr lang="en-GB" dirty="0"/>
              <a:t>together, these values form the basis of respect for others, for the Organization and for its mission</a:t>
            </a:r>
            <a:r>
              <a:rPr lang="en-GB" dirty="0" smtClean="0"/>
              <a:t>.</a:t>
            </a:r>
          </a:p>
          <a:p>
            <a:endParaRPr lang="en-GB" dirty="0"/>
          </a:p>
          <a:p>
            <a:r>
              <a:rPr lang="en-GB" dirty="0" smtClean="0"/>
              <a:t>Watch the series </a:t>
            </a:r>
            <a:r>
              <a:rPr lang="en-GB" dirty="0"/>
              <a:t>of short videos, to showcase situations covering </a:t>
            </a:r>
            <a:r>
              <a:rPr lang="en-GB" dirty="0" smtClean="0"/>
              <a:t>CERN’s five values: </a:t>
            </a:r>
            <a:r>
              <a:rPr lang="en-GB" b="1" dirty="0"/>
              <a:t> </a:t>
            </a:r>
            <a:r>
              <a:rPr lang="en-GB" b="1" dirty="0">
                <a:hlinkClick r:id="rId2"/>
              </a:rPr>
              <a:t>https://</a:t>
            </a:r>
            <a:r>
              <a:rPr lang="en-GB" b="1" dirty="0" smtClean="0">
                <a:hlinkClick r:id="rId2"/>
              </a:rPr>
              <a:t>cern.ch/hr/cern-values</a:t>
            </a:r>
            <a:endParaRPr lang="en-GB" b="1" dirty="0" smtClean="0"/>
          </a:p>
          <a:p>
            <a:endParaRPr lang="en-GB" b="1" dirty="0" smtClean="0"/>
          </a:p>
          <a:p>
            <a:pPr algn="ctr"/>
            <a:r>
              <a:rPr lang="en-GB" i="1" dirty="0" smtClean="0">
                <a:solidFill>
                  <a:srgbClr val="00B050"/>
                </a:solidFill>
              </a:rPr>
              <a:t>It’s an invitation </a:t>
            </a:r>
            <a:r>
              <a:rPr lang="en-GB" i="1" dirty="0">
                <a:solidFill>
                  <a:srgbClr val="00B050"/>
                </a:solidFill>
              </a:rPr>
              <a:t>for us all to reflect on the way our behaviour can impact our working environment and to think about how we can contribute to creating a respectful and inclusive working </a:t>
            </a:r>
            <a:r>
              <a:rPr lang="en-GB" i="1" dirty="0" smtClean="0">
                <a:solidFill>
                  <a:srgbClr val="00B050"/>
                </a:solidFill>
              </a:rPr>
              <a:t>environment.</a:t>
            </a:r>
            <a:endParaRPr lang="en-GB" b="1" i="1" dirty="0">
              <a:solidFill>
                <a:srgbClr val="00B050"/>
              </a:solidFill>
            </a:endParaRPr>
          </a:p>
          <a:p>
            <a:pPr algn="ctr"/>
            <a:endParaRPr lang="en-GB" i="1" dirty="0" smtClean="0">
              <a:solidFill>
                <a:srgbClr val="00B050"/>
              </a:solidFill>
            </a:endParaRPr>
          </a:p>
          <a:p>
            <a:endParaRPr lang="en-GB" dirty="0"/>
          </a:p>
        </p:txBody>
      </p:sp>
      <p:pic>
        <p:nvPicPr>
          <p:cNvPr id="3" name="Picture 2"/>
          <p:cNvPicPr>
            <a:picLocks noChangeAspect="1"/>
          </p:cNvPicPr>
          <p:nvPr/>
        </p:nvPicPr>
        <p:blipFill>
          <a:blip r:embed="rId3"/>
          <a:stretch>
            <a:fillRect/>
          </a:stretch>
        </p:blipFill>
        <p:spPr>
          <a:xfrm>
            <a:off x="2546505" y="4259941"/>
            <a:ext cx="3891770" cy="1894176"/>
          </a:xfrm>
          <a:prstGeom prst="rect">
            <a:avLst/>
          </a:prstGeom>
        </p:spPr>
      </p:pic>
    </p:spTree>
    <p:extLst>
      <p:ext uri="{BB962C8B-B14F-4D97-AF65-F5344CB8AC3E}">
        <p14:creationId xmlns:p14="http://schemas.microsoft.com/office/powerpoint/2010/main" val="215814963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34</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fr-CH" dirty="0" smtClean="0"/>
              <a:t>Social media guidelines</a:t>
            </a:r>
            <a:endParaRPr lang="en-GB" dirty="0"/>
          </a:p>
        </p:txBody>
      </p:sp>
      <p:pic>
        <p:nvPicPr>
          <p:cNvPr id="15" name="Picture 14"/>
          <p:cNvPicPr>
            <a:picLocks noChangeAspect="1"/>
          </p:cNvPicPr>
          <p:nvPr/>
        </p:nvPicPr>
        <p:blipFill>
          <a:blip r:embed="rId3"/>
          <a:stretch>
            <a:fillRect/>
          </a:stretch>
        </p:blipFill>
        <p:spPr>
          <a:xfrm>
            <a:off x="457200" y="3156839"/>
            <a:ext cx="5080804" cy="2463153"/>
          </a:xfrm>
          <a:prstGeom prst="rect">
            <a:avLst/>
          </a:prstGeom>
        </p:spPr>
      </p:pic>
      <p:pic>
        <p:nvPicPr>
          <p:cNvPr id="16" name="Picture 2"/>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8050864" y="850680"/>
            <a:ext cx="747793" cy="76618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17" name="Picture 2"/>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7057709" y="1518248"/>
            <a:ext cx="753770" cy="8027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pic>
        <p:nvPicPr>
          <p:cNvPr id="19" name="Picture 3"/>
          <p:cNvPicPr>
            <a:picLocks noChangeAspect="1" noChangeArrowheads="1"/>
          </p:cNvPicPr>
          <p:nvPr/>
        </p:nvPicPr>
        <p:blipFill>
          <a:blip r:embed="rId6" cstate="email">
            <a:extLst>
              <a:ext uri="{28A0092B-C50C-407E-A947-70E740481C1C}">
                <a14:useLocalDpi xmlns:a14="http://schemas.microsoft.com/office/drawing/2010/main" val="0"/>
              </a:ext>
            </a:extLst>
          </a:blip>
          <a:srcRect/>
          <a:stretch>
            <a:fillRect/>
          </a:stretch>
        </p:blipFill>
        <p:spPr bwMode="auto">
          <a:xfrm>
            <a:off x="6979715" y="248489"/>
            <a:ext cx="831764" cy="83176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a:ext uri="{91240B29-F687-4F45-9708-019B960494DF}">
              <a14:hiddenLine xmlns:a14="http://schemas.microsoft.com/office/drawing/2010/main" w="9525">
                <a:solidFill>
                  <a:schemeClr val="tx1"/>
                </a:solidFill>
                <a:miter lim="800000"/>
                <a:headEnd/>
                <a:tailEnd/>
              </a14:hiddenLine>
            </a:ext>
          </a:extLst>
        </p:spPr>
      </p:pic>
      <p:sp>
        <p:nvSpPr>
          <p:cNvPr id="20" name="Rectangle 19"/>
          <p:cNvSpPr/>
          <p:nvPr/>
        </p:nvSpPr>
        <p:spPr>
          <a:xfrm>
            <a:off x="1603332" y="5729118"/>
            <a:ext cx="8490142" cy="369332"/>
          </a:xfrm>
          <a:prstGeom prst="rect">
            <a:avLst/>
          </a:prstGeom>
        </p:spPr>
        <p:txBody>
          <a:bodyPr wrap="square">
            <a:spAutoFit/>
          </a:bodyPr>
          <a:lstStyle/>
          <a:p>
            <a:r>
              <a:rPr lang="en-GB" dirty="0">
                <a:hlinkClick r:id="rId7"/>
              </a:rPr>
              <a:t>https://admin-eguide.web.cern.ch/en/procedure/social-media-guidelines</a:t>
            </a:r>
            <a:endParaRPr lang="en-GB" dirty="0"/>
          </a:p>
        </p:txBody>
      </p:sp>
      <p:pic>
        <p:nvPicPr>
          <p:cNvPr id="21" name="Picture 20"/>
          <p:cNvPicPr>
            <a:picLocks noChangeAspect="1"/>
          </p:cNvPicPr>
          <p:nvPr/>
        </p:nvPicPr>
        <p:blipFill>
          <a:blip r:embed="rId8"/>
          <a:stretch>
            <a:fillRect/>
          </a:stretch>
        </p:blipFill>
        <p:spPr>
          <a:xfrm>
            <a:off x="8102448" y="2077159"/>
            <a:ext cx="789539" cy="80453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22" name="Picture 21"/>
          <p:cNvPicPr>
            <a:picLocks noChangeAspect="1"/>
          </p:cNvPicPr>
          <p:nvPr/>
        </p:nvPicPr>
        <p:blipFill>
          <a:blip r:embed="rId9"/>
          <a:stretch>
            <a:fillRect/>
          </a:stretch>
        </p:blipFill>
        <p:spPr>
          <a:xfrm>
            <a:off x="266584" y="1173935"/>
            <a:ext cx="5144660" cy="1652037"/>
          </a:xfrm>
          <a:prstGeom prst="rect">
            <a:avLst/>
          </a:prstGeom>
        </p:spPr>
      </p:pic>
      <p:pic>
        <p:nvPicPr>
          <p:cNvPr id="23" name="Picture 22"/>
          <p:cNvPicPr>
            <a:picLocks noChangeAspect="1"/>
          </p:cNvPicPr>
          <p:nvPr/>
        </p:nvPicPr>
        <p:blipFill>
          <a:blip r:embed="rId10"/>
          <a:stretch>
            <a:fillRect/>
          </a:stretch>
        </p:blipFill>
        <p:spPr>
          <a:xfrm>
            <a:off x="2926665" y="2825972"/>
            <a:ext cx="5904192" cy="1195391"/>
          </a:xfrm>
          <a:prstGeom prst="rect">
            <a:avLst/>
          </a:prstGeom>
        </p:spPr>
      </p:pic>
    </p:spTree>
    <p:extLst>
      <p:ext uri="{BB962C8B-B14F-4D97-AF65-F5344CB8AC3E}">
        <p14:creationId xmlns:p14="http://schemas.microsoft.com/office/powerpoint/2010/main" val="245213382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35</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Integrity</a:t>
            </a:r>
            <a:endParaRPr lang="en-GB" dirty="0"/>
          </a:p>
        </p:txBody>
      </p:sp>
      <p:sp>
        <p:nvSpPr>
          <p:cNvPr id="5" name="Rectangle 4"/>
          <p:cNvSpPr/>
          <p:nvPr/>
        </p:nvSpPr>
        <p:spPr>
          <a:xfrm>
            <a:off x="457200" y="607815"/>
            <a:ext cx="8686800" cy="5209118"/>
          </a:xfrm>
          <a:prstGeom prst="rect">
            <a:avLst/>
          </a:prstGeom>
        </p:spPr>
        <p:txBody>
          <a:bodyPr wrap="square">
            <a:spAutoFit/>
          </a:bodyPr>
          <a:lstStyle/>
          <a:p>
            <a:endParaRPr lang="en-GB" sz="2800" b="1" dirty="0" smtClean="0"/>
          </a:p>
          <a:p>
            <a:pPr algn="ctr"/>
            <a:r>
              <a:rPr lang="en-GB" sz="2800" b="1" dirty="0" smtClean="0">
                <a:solidFill>
                  <a:srgbClr val="00B050"/>
                </a:solidFill>
              </a:rPr>
              <a:t>VALUE                        </a:t>
            </a:r>
            <a:r>
              <a:rPr lang="en-GB" sz="2800" b="1" dirty="0">
                <a:solidFill>
                  <a:srgbClr val="00B050"/>
                </a:solidFill>
              </a:rPr>
              <a:t>INTERNAL POLICY</a:t>
            </a:r>
          </a:p>
          <a:p>
            <a:endParaRPr lang="en-GB" sz="1400" b="1" dirty="0" smtClean="0"/>
          </a:p>
          <a:p>
            <a:r>
              <a:rPr lang="en-GB" sz="2400" b="1" dirty="0" smtClean="0"/>
              <a:t>Conflict </a:t>
            </a:r>
            <a:r>
              <a:rPr lang="en-GB" sz="2400" b="1" dirty="0"/>
              <a:t>of Interest </a:t>
            </a:r>
            <a:r>
              <a:rPr lang="en-GB" sz="2400" b="1" dirty="0" smtClean="0"/>
              <a:t>Policy:</a:t>
            </a:r>
            <a:endParaRPr lang="en-GB" sz="2400" b="1" dirty="0"/>
          </a:p>
          <a:p>
            <a:r>
              <a:rPr lang="en-GB" b="1" dirty="0"/>
              <a:t>Private interests ≠ CERN’s interests </a:t>
            </a:r>
          </a:p>
          <a:p>
            <a:pPr marL="1200150" lvl="2" indent="-285750">
              <a:buFontTx/>
              <a:buChar char="-"/>
            </a:pPr>
            <a:r>
              <a:rPr lang="en-GB" b="1" i="1" dirty="0"/>
              <a:t>Recognise situations and avoid (e.g. gifts)</a:t>
            </a:r>
          </a:p>
          <a:p>
            <a:pPr marL="1200150" lvl="2" indent="-285750">
              <a:buFontTx/>
              <a:buChar char="-"/>
            </a:pPr>
            <a:r>
              <a:rPr lang="en-GB" b="1" i="1" dirty="0"/>
              <a:t>If unavoidable, disclose</a:t>
            </a:r>
          </a:p>
          <a:p>
            <a:pPr marL="1200150" lvl="2" indent="-285750">
              <a:buFontTx/>
              <a:buChar char="-"/>
            </a:pPr>
            <a:r>
              <a:rPr lang="en-GB" b="1" i="1" dirty="0"/>
              <a:t>In case of doubt, discuss with hierarchy</a:t>
            </a:r>
            <a:endParaRPr lang="en-GB" sz="500" b="1" i="1" dirty="0"/>
          </a:p>
          <a:p>
            <a:endParaRPr lang="en-GB" sz="2400" b="1" dirty="0"/>
          </a:p>
          <a:p>
            <a:r>
              <a:rPr lang="en-GB" sz="2400" b="1" dirty="0"/>
              <a:t>Anti-Fraud </a:t>
            </a:r>
            <a:r>
              <a:rPr lang="en-GB" sz="2400" b="1" dirty="0" smtClean="0"/>
              <a:t>Policy:</a:t>
            </a:r>
            <a:endParaRPr lang="en-GB" sz="2400" b="1" dirty="0"/>
          </a:p>
          <a:p>
            <a:r>
              <a:rPr lang="en-GB" b="1" dirty="0"/>
              <a:t>Fraud = any act or omission to deceive others, or to achieve a gain resulting in a loss of funds or reputation for CERN</a:t>
            </a:r>
          </a:p>
          <a:p>
            <a:endParaRPr lang="en-GB" sz="1050" b="1" dirty="0"/>
          </a:p>
          <a:p>
            <a:r>
              <a:rPr lang="en-GB" b="1" dirty="0"/>
              <a:t>Zero tolerance approach</a:t>
            </a:r>
          </a:p>
          <a:p>
            <a:r>
              <a:rPr lang="en-GB" b="1" dirty="0"/>
              <a:t>Investigation procedures, led by Internal Audit</a:t>
            </a:r>
          </a:p>
          <a:p>
            <a:endParaRPr lang="en-GB" b="1" dirty="0"/>
          </a:p>
          <a:p>
            <a:r>
              <a:rPr lang="en-GB" b="1" dirty="0"/>
              <a:t>	-   </a:t>
            </a:r>
            <a:r>
              <a:rPr lang="en-GB" b="1" i="1" dirty="0"/>
              <a:t>Report in good faith suspicions of </a:t>
            </a:r>
            <a:r>
              <a:rPr lang="en-GB" b="1" i="1" dirty="0" smtClean="0"/>
              <a:t>fraud</a:t>
            </a:r>
            <a:endParaRPr lang="en-GB" b="1" dirty="0"/>
          </a:p>
        </p:txBody>
      </p:sp>
      <p:sp>
        <p:nvSpPr>
          <p:cNvPr id="9" name="Rectangle 8"/>
          <p:cNvSpPr/>
          <p:nvPr/>
        </p:nvSpPr>
        <p:spPr>
          <a:xfrm>
            <a:off x="5102935" y="5714296"/>
            <a:ext cx="3980577" cy="369332"/>
          </a:xfrm>
          <a:prstGeom prst="rect">
            <a:avLst/>
          </a:prstGeom>
        </p:spPr>
        <p:txBody>
          <a:bodyPr wrap="none">
            <a:spAutoFit/>
          </a:bodyPr>
          <a:lstStyle/>
          <a:p>
            <a:r>
              <a:rPr lang="en-GB" b="1" dirty="0">
                <a:hlinkClick r:id="rId3"/>
              </a:rPr>
              <a:t>https://cds.cern.ch/record/2007473</a:t>
            </a:r>
            <a:endParaRPr lang="en-GB" b="1" dirty="0"/>
          </a:p>
        </p:txBody>
      </p:sp>
      <p:cxnSp>
        <p:nvCxnSpPr>
          <p:cNvPr id="10" name="Straight Arrow Connector 9"/>
          <p:cNvCxnSpPr/>
          <p:nvPr/>
        </p:nvCxnSpPr>
        <p:spPr>
          <a:xfrm flipV="1">
            <a:off x="2886323" y="1304014"/>
            <a:ext cx="1876508" cy="7951"/>
          </a:xfrm>
          <a:prstGeom prst="straightConnector1">
            <a:avLst/>
          </a:prstGeom>
          <a:ln>
            <a:solidFill>
              <a:srgbClr val="00B050"/>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6689962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36</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Key contacts in the event of questions</a:t>
            </a:r>
            <a:endParaRPr lang="en-GB" dirty="0"/>
          </a:p>
        </p:txBody>
      </p:sp>
      <p:sp>
        <p:nvSpPr>
          <p:cNvPr id="2" name="TextBox 1"/>
          <p:cNvSpPr txBox="1"/>
          <p:nvPr/>
        </p:nvSpPr>
        <p:spPr>
          <a:xfrm>
            <a:off x="457200" y="1807451"/>
            <a:ext cx="8582025" cy="3970318"/>
          </a:xfrm>
          <a:prstGeom prst="rect">
            <a:avLst/>
          </a:prstGeom>
          <a:noFill/>
        </p:spPr>
        <p:txBody>
          <a:bodyPr wrap="square" rtlCol="0">
            <a:spAutoFit/>
          </a:bodyPr>
          <a:lstStyle/>
          <a:p>
            <a:r>
              <a:rPr lang="en-US" sz="2800" dirty="0" smtClean="0"/>
              <a:t>Your department secretariat (DAO)</a:t>
            </a:r>
          </a:p>
          <a:p>
            <a:endParaRPr lang="en-US" sz="2800" dirty="0" smtClean="0"/>
          </a:p>
          <a:p>
            <a:r>
              <a:rPr lang="en-US" sz="2800" dirty="0" smtClean="0"/>
              <a:t>And…</a:t>
            </a:r>
          </a:p>
          <a:p>
            <a:pPr marL="457200" indent="-457200">
              <a:buFont typeface="Arial" panose="020B0604020202020204" pitchFamily="34" charset="0"/>
              <a:buChar char="•"/>
            </a:pPr>
            <a:r>
              <a:rPr lang="en-US" sz="2800" dirty="0" smtClean="0">
                <a:solidFill>
                  <a:srgbClr val="00B050"/>
                </a:solidFill>
              </a:rPr>
              <a:t>Users: </a:t>
            </a:r>
            <a:r>
              <a:rPr lang="en-US" sz="2800" dirty="0" smtClean="0"/>
              <a:t>the Users Office</a:t>
            </a:r>
            <a:br>
              <a:rPr lang="en-US" sz="2800" dirty="0" smtClean="0"/>
            </a:br>
            <a:endParaRPr lang="en-US" sz="2800" dirty="0" smtClean="0"/>
          </a:p>
          <a:p>
            <a:pPr marL="457200" indent="-457200">
              <a:buFont typeface="Arial" panose="020B0604020202020204" pitchFamily="34" charset="0"/>
              <a:buChar char="•"/>
            </a:pPr>
            <a:r>
              <a:rPr lang="en-US" sz="2800" dirty="0" smtClean="0">
                <a:solidFill>
                  <a:srgbClr val="00B050"/>
                </a:solidFill>
              </a:rPr>
              <a:t>Staff: </a:t>
            </a:r>
            <a:r>
              <a:rPr lang="en-US" sz="2800" dirty="0" smtClean="0"/>
              <a:t>Your Human Resources Adviser</a:t>
            </a:r>
            <a:br>
              <a:rPr lang="en-US" sz="2800" dirty="0" smtClean="0"/>
            </a:br>
            <a:endParaRPr lang="en-US" sz="2800" dirty="0" smtClean="0"/>
          </a:p>
          <a:p>
            <a:pPr marL="457200" indent="-457200">
              <a:buFont typeface="Arial" panose="020B0604020202020204" pitchFamily="34" charset="0"/>
              <a:buChar char="•"/>
            </a:pPr>
            <a:r>
              <a:rPr lang="en-US" sz="2800" dirty="0" smtClean="0">
                <a:solidFill>
                  <a:srgbClr val="00B050"/>
                </a:solidFill>
              </a:rPr>
              <a:t>Fellows and Students: </a:t>
            </a:r>
            <a:r>
              <a:rPr lang="en-US" sz="2800" dirty="0" smtClean="0"/>
              <a:t>Your </a:t>
            </a:r>
            <a:r>
              <a:rPr lang="en-US" sz="2800" dirty="0" err="1" smtClean="0"/>
              <a:t>programme</a:t>
            </a:r>
            <a:r>
              <a:rPr lang="en-US" sz="2800" dirty="0" smtClean="0"/>
              <a:t> coordinator</a:t>
            </a:r>
            <a:endParaRPr lang="en-GB" sz="2800" dirty="0"/>
          </a:p>
        </p:txBody>
      </p:sp>
    </p:spTree>
    <p:extLst>
      <p:ext uri="{BB962C8B-B14F-4D97-AF65-F5344CB8AC3E}">
        <p14:creationId xmlns:p14="http://schemas.microsoft.com/office/powerpoint/2010/main" val="308689618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9872" y="2042160"/>
            <a:ext cx="8541510" cy="3795712"/>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37</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pPr algn="ctr"/>
            <a:r>
              <a:rPr lang="en-GB" dirty="0" smtClean="0">
                <a:hlinkClick r:id="rId4"/>
              </a:rPr>
              <a:t>http://cern.ch/hr</a:t>
            </a:r>
            <a:r>
              <a:rPr lang="en-GB" dirty="0" smtClean="0"/>
              <a:t> webpages</a:t>
            </a:r>
          </a:p>
          <a:p>
            <a:pPr algn="ctr"/>
            <a:r>
              <a:rPr lang="en-US" dirty="0" smtClean="0"/>
              <a:t>Joining CERN</a:t>
            </a:r>
            <a:endParaRPr lang="en-GB" dirty="0"/>
          </a:p>
        </p:txBody>
      </p:sp>
      <p:sp>
        <p:nvSpPr>
          <p:cNvPr id="8" name="Oval 7"/>
          <p:cNvSpPr/>
          <p:nvPr/>
        </p:nvSpPr>
        <p:spPr>
          <a:xfrm>
            <a:off x="4900228" y="2323419"/>
            <a:ext cx="997652" cy="361134"/>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341441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38</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What CERN people say…</a:t>
            </a:r>
            <a:endParaRPr lang="en-GB" dirty="0"/>
          </a:p>
        </p:txBody>
      </p:sp>
      <p:sp>
        <p:nvSpPr>
          <p:cNvPr id="5" name="Rectangle 4"/>
          <p:cNvSpPr/>
          <p:nvPr/>
        </p:nvSpPr>
        <p:spPr>
          <a:xfrm>
            <a:off x="457200" y="1259952"/>
            <a:ext cx="6592824" cy="4442242"/>
          </a:xfrm>
          <a:prstGeom prst="rect">
            <a:avLst/>
          </a:prstGeom>
        </p:spPr>
        <p:txBody>
          <a:bodyPr wrap="square">
            <a:spAutoFit/>
          </a:bodyPr>
          <a:lstStyle/>
          <a:p>
            <a:pPr marL="285750" indent="-285750">
              <a:spcBef>
                <a:spcPts val="1000"/>
              </a:spcBef>
              <a:buFont typeface="Arial" panose="020B0604020202020204" pitchFamily="34" charset="0"/>
              <a:buChar char="•"/>
            </a:pPr>
            <a:r>
              <a:rPr lang="en-US" i="1" dirty="0"/>
              <a:t>Excellent level of job satisfaction</a:t>
            </a:r>
          </a:p>
          <a:p>
            <a:pPr marL="285750" indent="-285750">
              <a:spcBef>
                <a:spcPts val="1000"/>
              </a:spcBef>
              <a:buFont typeface="Arial" panose="020B0604020202020204" pitchFamily="34" charset="0"/>
              <a:buChar char="•"/>
            </a:pPr>
            <a:r>
              <a:rPr lang="en-US" i="1" dirty="0"/>
              <a:t>Passionate personnel </a:t>
            </a:r>
          </a:p>
          <a:p>
            <a:pPr marL="285750" indent="-285750">
              <a:spcBef>
                <a:spcPts val="1000"/>
              </a:spcBef>
              <a:buFont typeface="Arial" panose="020B0604020202020204" pitchFamily="34" charset="0"/>
              <a:buChar char="•"/>
            </a:pPr>
            <a:r>
              <a:rPr lang="en-US" i="1" dirty="0"/>
              <a:t>Interesting </a:t>
            </a:r>
            <a:r>
              <a:rPr lang="en-US" i="1" dirty="0" smtClean="0"/>
              <a:t>&amp; creative </a:t>
            </a:r>
            <a:r>
              <a:rPr lang="en-US" i="1" dirty="0"/>
              <a:t>work which allows personal development </a:t>
            </a:r>
          </a:p>
          <a:p>
            <a:pPr marL="285750" indent="-285750">
              <a:spcBef>
                <a:spcPts val="1000"/>
              </a:spcBef>
              <a:buFont typeface="Arial" panose="020B0604020202020204" pitchFamily="34" charset="0"/>
              <a:buChar char="•"/>
            </a:pPr>
            <a:r>
              <a:rPr lang="en-US" i="1" dirty="0"/>
              <a:t>Pride to take part in fundamental research in particle </a:t>
            </a:r>
            <a:br>
              <a:rPr lang="en-US" i="1" dirty="0"/>
            </a:br>
            <a:r>
              <a:rPr lang="en-US" i="1" dirty="0"/>
              <a:t>physics </a:t>
            </a:r>
          </a:p>
          <a:p>
            <a:pPr marL="285750" indent="-285750">
              <a:spcBef>
                <a:spcPts val="1000"/>
              </a:spcBef>
              <a:buFont typeface="Arial" panose="020B0604020202020204" pitchFamily="34" charset="0"/>
              <a:buChar char="•"/>
            </a:pPr>
            <a:r>
              <a:rPr lang="en-US" i="1" dirty="0"/>
              <a:t>Very pleasant “international campus” </a:t>
            </a:r>
            <a:r>
              <a:rPr lang="en-US" i="1" dirty="0" smtClean="0"/>
              <a:t>environment</a:t>
            </a:r>
            <a:br>
              <a:rPr lang="en-US" i="1" dirty="0" smtClean="0"/>
            </a:br>
            <a:r>
              <a:rPr lang="en-US" i="1" dirty="0" smtClean="0"/>
              <a:t>(</a:t>
            </a:r>
            <a:r>
              <a:rPr lang="en-US" i="1" dirty="0"/>
              <a:t>except buildings!) </a:t>
            </a:r>
          </a:p>
          <a:p>
            <a:pPr marL="285750" indent="-285750">
              <a:spcBef>
                <a:spcPts val="1000"/>
              </a:spcBef>
              <a:buFont typeface="Arial" panose="020B0604020202020204" pitchFamily="34" charset="0"/>
              <a:buChar char="•"/>
            </a:pPr>
            <a:r>
              <a:rPr lang="en-US" i="1" dirty="0" smtClean="0"/>
              <a:t>Highly </a:t>
            </a:r>
            <a:r>
              <a:rPr lang="en-US" i="1" dirty="0"/>
              <a:t>qualified colleagues</a:t>
            </a:r>
          </a:p>
          <a:p>
            <a:pPr marL="285750" indent="-285750">
              <a:spcBef>
                <a:spcPts val="1000"/>
              </a:spcBef>
              <a:buFont typeface="Arial" panose="020B0604020202020204" pitchFamily="34" charset="0"/>
              <a:buChar char="•"/>
            </a:pPr>
            <a:r>
              <a:rPr lang="en-US" i="1" dirty="0"/>
              <a:t>Variety of skills and professions</a:t>
            </a:r>
          </a:p>
          <a:p>
            <a:pPr marL="285750" indent="-285750">
              <a:spcBef>
                <a:spcPts val="1000"/>
              </a:spcBef>
              <a:buFont typeface="Arial" panose="020B0604020202020204" pitchFamily="34" charset="0"/>
              <a:buChar char="•"/>
            </a:pPr>
            <a:r>
              <a:rPr lang="en-US" i="1" dirty="0"/>
              <a:t>Effectiveness of continuous </a:t>
            </a:r>
            <a:r>
              <a:rPr lang="en-US" i="1" dirty="0" smtClean="0"/>
              <a:t>learning</a:t>
            </a:r>
          </a:p>
          <a:p>
            <a:pPr marL="285750" indent="-285750">
              <a:spcBef>
                <a:spcPts val="1000"/>
              </a:spcBef>
              <a:buFont typeface="Arial" panose="020B0604020202020204" pitchFamily="34" charset="0"/>
              <a:buChar char="•"/>
            </a:pPr>
            <a:r>
              <a:rPr lang="en-US" i="1" dirty="0" smtClean="0"/>
              <a:t>Enriching international, multicultural place to work</a:t>
            </a:r>
            <a:endParaRPr lang="en-US" i="1" dirty="0"/>
          </a:p>
        </p:txBody>
      </p:sp>
      <p:pic>
        <p:nvPicPr>
          <p:cNvPr id="9" name="Picture 2" descr="http://mediaarchive.cern.ch/MediaArchive/Photo/Public/1998/9806033/9806033/9806033-A5-at-72-dpi.jpg"/>
          <p:cNvPicPr>
            <a:picLocks noChangeAspect="1" noChangeArrowheads="1"/>
          </p:cNvPicPr>
          <p:nvPr/>
        </p:nvPicPr>
        <p:blipFill>
          <a:blip r:embed="rId2" cstate="print"/>
          <a:srcRect/>
          <a:stretch>
            <a:fillRect/>
          </a:stretch>
        </p:blipFill>
        <p:spPr bwMode="auto">
          <a:xfrm>
            <a:off x="6630556" y="1187835"/>
            <a:ext cx="2156864" cy="1368705"/>
          </a:xfrm>
          <a:prstGeom prst="rect">
            <a:avLst/>
          </a:prstGeom>
          <a:noFill/>
          <a:effectLst>
            <a:outerShdw blurRad="76200" dir="18900000" sy="23000" kx="-1200000" algn="bl" rotWithShape="0">
              <a:prstClr val="black">
                <a:alpha val="20000"/>
              </a:prstClr>
            </a:outerShdw>
          </a:effectLst>
        </p:spPr>
      </p:pic>
      <p:pic>
        <p:nvPicPr>
          <p:cNvPr id="6" name="Picture 5"/>
          <p:cNvPicPr>
            <a:picLocks noChangeAspect="1"/>
          </p:cNvPicPr>
          <p:nvPr/>
        </p:nvPicPr>
        <p:blipFill>
          <a:blip r:embed="rId3"/>
          <a:stretch>
            <a:fillRect/>
          </a:stretch>
        </p:blipFill>
        <p:spPr>
          <a:xfrm>
            <a:off x="6630556" y="2816678"/>
            <a:ext cx="2156864" cy="1433014"/>
          </a:xfrm>
          <a:prstGeom prst="rect">
            <a:avLst/>
          </a:prstGeom>
        </p:spPr>
      </p:pic>
      <p:pic>
        <p:nvPicPr>
          <p:cNvPr id="7" name="Picture 6"/>
          <p:cNvPicPr>
            <a:picLocks noChangeAspect="1"/>
          </p:cNvPicPr>
          <p:nvPr/>
        </p:nvPicPr>
        <p:blipFill>
          <a:blip r:embed="rId4"/>
          <a:stretch>
            <a:fillRect/>
          </a:stretch>
        </p:blipFill>
        <p:spPr>
          <a:xfrm>
            <a:off x="5894615" y="4358369"/>
            <a:ext cx="3139847" cy="1603963"/>
          </a:xfrm>
          <a:prstGeom prst="rect">
            <a:avLst/>
          </a:prstGeom>
        </p:spPr>
      </p:pic>
    </p:spTree>
    <p:extLst>
      <p:ext uri="{BB962C8B-B14F-4D97-AF65-F5344CB8AC3E}">
        <p14:creationId xmlns:p14="http://schemas.microsoft.com/office/powerpoint/2010/main" val="1524890013"/>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39</a:t>
            </a:fld>
            <a:endParaRPr lang="en-US" dirty="0"/>
          </a:p>
        </p:txBody>
      </p:sp>
      <p:sp>
        <p:nvSpPr>
          <p:cNvPr id="5" name="TextBox 4"/>
          <p:cNvSpPr txBox="1"/>
          <p:nvPr/>
        </p:nvSpPr>
        <p:spPr>
          <a:xfrm>
            <a:off x="708454" y="373400"/>
            <a:ext cx="7619999" cy="1323439"/>
          </a:xfrm>
          <a:prstGeom prst="rect">
            <a:avLst/>
          </a:prstGeom>
          <a:noFill/>
        </p:spPr>
        <p:txBody>
          <a:bodyPr wrap="square" rtlCol="0">
            <a:spAutoFit/>
          </a:bodyPr>
          <a:lstStyle/>
          <a:p>
            <a:pPr algn="ctr"/>
            <a:r>
              <a:rPr lang="fr-CH" sz="4000" dirty="0" smtClean="0"/>
              <a:t>WE HOPE YOU WILL ENJOY YOUR TIME AT CERN</a:t>
            </a:r>
            <a:r>
              <a:rPr lang="en-GB" sz="4000" dirty="0" smtClean="0"/>
              <a:t>!</a:t>
            </a:r>
            <a:endParaRPr lang="en-GB" sz="4000" dirty="0"/>
          </a:p>
        </p:txBody>
      </p:sp>
      <p:pic>
        <p:nvPicPr>
          <p:cNvPr id="6" name="Picture 5"/>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523103" y="1795670"/>
            <a:ext cx="8163697" cy="4330348"/>
          </a:xfrm>
          <a:prstGeom prst="rect">
            <a:avLst/>
          </a:prstGeom>
        </p:spPr>
      </p:pic>
    </p:spTree>
    <p:extLst>
      <p:ext uri="{BB962C8B-B14F-4D97-AF65-F5344CB8AC3E}">
        <p14:creationId xmlns:p14="http://schemas.microsoft.com/office/powerpoint/2010/main" val="4073763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4</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CERN </a:t>
            </a:r>
            <a:endParaRPr lang="en-GB" dirty="0"/>
          </a:p>
        </p:txBody>
      </p:sp>
      <p:sp>
        <p:nvSpPr>
          <p:cNvPr id="6" name="TextBox 5"/>
          <p:cNvSpPr txBox="1"/>
          <p:nvPr/>
        </p:nvSpPr>
        <p:spPr>
          <a:xfrm>
            <a:off x="332814" y="1173935"/>
            <a:ext cx="6762929" cy="2862322"/>
          </a:xfrm>
          <a:prstGeom prst="rect">
            <a:avLst/>
          </a:prstGeom>
          <a:noFill/>
        </p:spPr>
        <p:txBody>
          <a:bodyPr wrap="square" rtlCol="0">
            <a:spAutoFit/>
          </a:bodyPr>
          <a:lstStyle/>
          <a:p>
            <a:pPr marL="285750" indent="-285750">
              <a:buFont typeface="Arial" panose="020B0604020202020204" pitchFamily="34" charset="0"/>
              <a:buChar char="•"/>
            </a:pPr>
            <a:r>
              <a:rPr lang="en-GB" dirty="0" smtClean="0"/>
              <a:t>An International Governmental Organisation</a:t>
            </a:r>
          </a:p>
          <a:p>
            <a:pPr marL="285750" indent="-285750">
              <a:buFont typeface="Arial" panose="020B0604020202020204" pitchFamily="34" charset="0"/>
              <a:buChar char="•"/>
            </a:pPr>
            <a:endParaRPr lang="en-GB" dirty="0" smtClean="0"/>
          </a:p>
          <a:p>
            <a:pPr marL="285750" indent="-285750">
              <a:buFont typeface="Arial" panose="020B0604020202020204" pitchFamily="34" charset="0"/>
              <a:buChar char="•"/>
            </a:pPr>
            <a:r>
              <a:rPr lang="en-GB" dirty="0" smtClean="0"/>
              <a:t>Composed of Member and Associate Member States</a:t>
            </a:r>
          </a:p>
          <a:p>
            <a:pPr marL="285750" indent="-285750">
              <a:buFont typeface="Arial" panose="020B0604020202020204" pitchFamily="34" charset="0"/>
              <a:buChar char="•"/>
            </a:pPr>
            <a:endParaRPr lang="en-GB" dirty="0"/>
          </a:p>
          <a:p>
            <a:pPr marL="285750" indent="-285750">
              <a:buFont typeface="Arial" panose="020B0604020202020204" pitchFamily="34" charset="0"/>
              <a:buChar char="•"/>
            </a:pPr>
            <a:r>
              <a:rPr lang="en-GB" dirty="0" smtClean="0"/>
              <a:t>With its:</a:t>
            </a:r>
          </a:p>
          <a:p>
            <a:pPr marL="742950" lvl="1" indent="-285750">
              <a:buFont typeface="Arial" panose="020B0604020202020204" pitchFamily="34" charset="0"/>
              <a:buChar char="•"/>
            </a:pPr>
            <a:r>
              <a:rPr lang="en-GB" dirty="0"/>
              <a:t>Own treaty</a:t>
            </a:r>
          </a:p>
          <a:p>
            <a:pPr marL="742950" lvl="1" indent="-285750">
              <a:buFont typeface="Arial" panose="020B0604020202020204" pitchFamily="34" charset="0"/>
              <a:buChar char="•"/>
            </a:pPr>
            <a:r>
              <a:rPr lang="en-GB" dirty="0" smtClean="0"/>
              <a:t>Own </a:t>
            </a:r>
            <a:r>
              <a:rPr lang="en-GB" dirty="0"/>
              <a:t>b</a:t>
            </a:r>
            <a:r>
              <a:rPr lang="en-GB" dirty="0" smtClean="0"/>
              <a:t>odies</a:t>
            </a:r>
          </a:p>
          <a:p>
            <a:pPr marL="742950" lvl="1" indent="-285750">
              <a:buFont typeface="Arial" panose="020B0604020202020204" pitchFamily="34" charset="0"/>
              <a:buChar char="•"/>
            </a:pPr>
            <a:r>
              <a:rPr lang="en-GB" dirty="0" smtClean="0"/>
              <a:t>Own legal personality</a:t>
            </a:r>
          </a:p>
          <a:p>
            <a:pPr marL="285750" indent="-285750">
              <a:buFont typeface="Arial" panose="020B0604020202020204" pitchFamily="34" charset="0"/>
              <a:buChar char="•"/>
            </a:pPr>
            <a:endParaRPr lang="en-GB" dirty="0"/>
          </a:p>
          <a:p>
            <a:endParaRPr lang="en-GB"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44127" y="4002964"/>
            <a:ext cx="1880740" cy="1849589"/>
          </a:xfrm>
          <a:prstGeom prst="rect">
            <a:avLst/>
          </a:prstGeom>
        </p:spPr>
      </p:pic>
      <p:pic>
        <p:nvPicPr>
          <p:cNvPr id="3" name="Picture 2"/>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878254" y="2493149"/>
            <a:ext cx="5005864" cy="3359404"/>
          </a:xfrm>
          <a:prstGeom prst="rect">
            <a:avLst/>
          </a:prstGeom>
        </p:spPr>
      </p:pic>
    </p:spTree>
    <p:extLst>
      <p:ext uri="{BB962C8B-B14F-4D97-AF65-F5344CB8AC3E}">
        <p14:creationId xmlns:p14="http://schemas.microsoft.com/office/powerpoint/2010/main" val="420631079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5</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CERN’s Council</a:t>
            </a:r>
            <a:endParaRPr lang="en-GB" dirty="0"/>
          </a:p>
        </p:txBody>
      </p:sp>
      <p:sp>
        <p:nvSpPr>
          <p:cNvPr id="7" name="Rectangle 3"/>
          <p:cNvSpPr txBox="1">
            <a:spLocks noChangeArrowheads="1"/>
          </p:cNvSpPr>
          <p:nvPr/>
        </p:nvSpPr>
        <p:spPr>
          <a:xfrm>
            <a:off x="56959" y="1173935"/>
            <a:ext cx="8627095" cy="4373131"/>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pPr marL="989013">
              <a:buClr>
                <a:schemeClr val="tx2"/>
              </a:buClr>
              <a:buFont typeface="Wingdings" panose="05000000000000000000" pitchFamily="2" charset="2"/>
              <a:buChar char="q"/>
            </a:pPr>
            <a:r>
              <a:rPr lang="en-US" sz="1600" dirty="0" smtClean="0"/>
              <a:t>Composition: each </a:t>
            </a:r>
            <a:r>
              <a:rPr lang="en-US" sz="1600" dirty="0"/>
              <a:t>Member State has two official </a:t>
            </a:r>
            <a:r>
              <a:rPr lang="en-US" sz="1600" dirty="0" smtClean="0"/>
              <a:t>delegates. </a:t>
            </a:r>
          </a:p>
          <a:p>
            <a:pPr marL="989013">
              <a:buClr>
                <a:schemeClr val="tx2"/>
              </a:buClr>
              <a:buFont typeface="Wingdings" panose="05000000000000000000" pitchFamily="2" charset="2"/>
              <a:buChar char="q"/>
            </a:pPr>
            <a:r>
              <a:rPr lang="en-US" sz="1600" dirty="0"/>
              <a:t>C</a:t>
            </a:r>
            <a:r>
              <a:rPr lang="en-GB" sz="1600" dirty="0" err="1" smtClean="0"/>
              <a:t>ouncil</a:t>
            </a:r>
            <a:r>
              <a:rPr lang="en-GB" sz="1600" dirty="0" smtClean="0"/>
              <a:t> </a:t>
            </a:r>
            <a:r>
              <a:rPr lang="en-GB" sz="1600" dirty="0"/>
              <a:t>determines the Organization's policy in scientific, technical and administrative </a:t>
            </a:r>
            <a:r>
              <a:rPr lang="en-GB" sz="1600" dirty="0" smtClean="0"/>
              <a:t>matters and </a:t>
            </a:r>
            <a:r>
              <a:rPr lang="en-US" sz="1600" dirty="0" smtClean="0"/>
              <a:t>approves </a:t>
            </a:r>
            <a:r>
              <a:rPr lang="en-US" sz="1600" dirty="0"/>
              <a:t>the </a:t>
            </a:r>
            <a:r>
              <a:rPr lang="en-US" sz="1600" dirty="0" err="1"/>
              <a:t>programme</a:t>
            </a:r>
            <a:r>
              <a:rPr lang="en-US" sz="1600" dirty="0"/>
              <a:t> of </a:t>
            </a:r>
            <a:r>
              <a:rPr lang="en-US" sz="1600" dirty="0" smtClean="0"/>
              <a:t>activities.</a:t>
            </a:r>
          </a:p>
          <a:p>
            <a:pPr marL="989013">
              <a:buClr>
                <a:schemeClr val="tx2"/>
              </a:buClr>
              <a:buFont typeface="Wingdings" panose="05000000000000000000" pitchFamily="2" charset="2"/>
              <a:buChar char="q"/>
            </a:pPr>
            <a:r>
              <a:rPr lang="en-US" sz="1600" dirty="0" smtClean="0"/>
              <a:t>Appoints </a:t>
            </a:r>
            <a:r>
              <a:rPr lang="en-US" sz="1600" dirty="0"/>
              <a:t>the DG who in turn reports to Council. </a:t>
            </a:r>
          </a:p>
          <a:p>
            <a:pPr marL="989013">
              <a:buClr>
                <a:schemeClr val="tx2"/>
              </a:buClr>
              <a:buFont typeface="Wingdings" panose="05000000000000000000" pitchFamily="2" charset="2"/>
              <a:buChar char="q"/>
            </a:pPr>
            <a:r>
              <a:rPr lang="en-US" sz="1600" dirty="0" smtClean="0"/>
              <a:t>Council President: Ursula Bassler.</a:t>
            </a:r>
          </a:p>
          <a:p>
            <a:pPr lvl="1">
              <a:buFont typeface="Wingdings" pitchFamily="2" charset="2"/>
              <a:buChar char="§"/>
            </a:pPr>
            <a:endParaRPr lang="fr-CH" sz="1050" dirty="0" smtClean="0"/>
          </a:p>
          <a:p>
            <a:pPr lvl="1">
              <a:buFont typeface="Arial"/>
              <a:buNone/>
            </a:pPr>
            <a:endParaRPr lang="fr-CH" sz="1050" dirty="0" smtClean="0"/>
          </a:p>
          <a:p>
            <a:pPr marL="342900" lvl="1" indent="-342900">
              <a:buFont typeface="Arial"/>
              <a:buNone/>
            </a:pPr>
            <a:endParaRPr lang="fr-CH" sz="1400" dirty="0" smtClean="0">
              <a:solidFill>
                <a:schemeClr val="accent2"/>
              </a:solidFill>
            </a:endParaRPr>
          </a:p>
          <a:p>
            <a:endParaRPr lang="fr-CH" sz="2000" b="1" dirty="0" smtClean="0">
              <a:solidFill>
                <a:schemeClr val="accent2"/>
              </a:solidFill>
            </a:endParaRPr>
          </a:p>
          <a:p>
            <a:pPr lvl="1">
              <a:buFont typeface="Arial"/>
              <a:buNone/>
            </a:pPr>
            <a:endParaRPr lang="fr-CH" sz="1400" dirty="0" smtClean="0">
              <a:solidFill>
                <a:schemeClr val="accent2"/>
              </a:solidFill>
            </a:endParaRPr>
          </a:p>
          <a:p>
            <a:pPr lvl="1">
              <a:buFont typeface="Wingdings" pitchFamily="2" charset="2"/>
              <a:buChar char="§"/>
            </a:pPr>
            <a:endParaRPr lang="en-US" sz="1400" dirty="0">
              <a:solidFill>
                <a:schemeClr val="accent2"/>
              </a:solidFill>
            </a:endParaRPr>
          </a:p>
        </p:txBody>
      </p:sp>
      <p:pic>
        <p:nvPicPr>
          <p:cNvPr id="8" name="Picture 7"/>
          <p:cNvPicPr>
            <a:picLocks noChangeAspect="1"/>
          </p:cNvPicPr>
          <p:nvPr/>
        </p:nvPicPr>
        <p:blipFill>
          <a:blip r:embed="rId3"/>
          <a:stretch>
            <a:fillRect/>
          </a:stretch>
        </p:blipFill>
        <p:spPr>
          <a:xfrm>
            <a:off x="1322414" y="3808399"/>
            <a:ext cx="2976654" cy="1961414"/>
          </a:xfrm>
          <a:prstGeom prst="rect">
            <a:avLst/>
          </a:prstGeom>
        </p:spPr>
      </p:pic>
      <p:sp>
        <p:nvSpPr>
          <p:cNvPr id="2" name="Rectangle 1"/>
          <p:cNvSpPr/>
          <p:nvPr/>
        </p:nvSpPr>
        <p:spPr>
          <a:xfrm>
            <a:off x="5916167" y="5838540"/>
            <a:ext cx="3223959" cy="369332"/>
          </a:xfrm>
          <a:prstGeom prst="rect">
            <a:avLst/>
          </a:prstGeom>
        </p:spPr>
        <p:txBody>
          <a:bodyPr wrap="none">
            <a:spAutoFit/>
          </a:bodyPr>
          <a:lstStyle/>
          <a:p>
            <a:r>
              <a:rPr lang="en-GB" dirty="0"/>
              <a:t>https://council.web.cern.ch/en</a:t>
            </a:r>
          </a:p>
        </p:txBody>
      </p:sp>
      <p:pic>
        <p:nvPicPr>
          <p:cNvPr id="9" name="Picture 8"/>
          <p:cNvPicPr>
            <a:picLocks noChangeAspect="1"/>
          </p:cNvPicPr>
          <p:nvPr/>
        </p:nvPicPr>
        <p:blipFill>
          <a:blip r:embed="rId4"/>
          <a:stretch>
            <a:fillRect/>
          </a:stretch>
        </p:blipFill>
        <p:spPr>
          <a:xfrm>
            <a:off x="4797746" y="2765349"/>
            <a:ext cx="3387630" cy="2474901"/>
          </a:xfrm>
          <a:prstGeom prst="rect">
            <a:avLst/>
          </a:prstGeom>
        </p:spPr>
      </p:pic>
    </p:spTree>
    <p:extLst>
      <p:ext uri="{BB962C8B-B14F-4D97-AF65-F5344CB8AC3E}">
        <p14:creationId xmlns:p14="http://schemas.microsoft.com/office/powerpoint/2010/main" val="3218726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CERN’s Subordinate</a:t>
            </a:r>
          </a:p>
          <a:p>
            <a:r>
              <a:rPr lang="en-GB" dirty="0" smtClean="0"/>
              <a:t>bodies</a:t>
            </a:r>
            <a:endParaRPr lang="en-GB" dirty="0"/>
          </a:p>
        </p:txBody>
      </p:sp>
      <p:sp>
        <p:nvSpPr>
          <p:cNvPr id="9" name="Rectangle 8"/>
          <p:cNvSpPr/>
          <p:nvPr/>
        </p:nvSpPr>
        <p:spPr>
          <a:xfrm>
            <a:off x="457199" y="1186171"/>
            <a:ext cx="8459897" cy="4832092"/>
          </a:xfrm>
          <a:prstGeom prst="rect">
            <a:avLst/>
          </a:prstGeom>
        </p:spPr>
        <p:txBody>
          <a:bodyPr wrap="square">
            <a:spAutoFit/>
          </a:bodyPr>
          <a:lstStyle/>
          <a:p>
            <a:r>
              <a:rPr lang="fr-CH" sz="2800" b="1" dirty="0" smtClean="0"/>
              <a:t/>
            </a:r>
            <a:br>
              <a:rPr lang="fr-CH" sz="2800" b="1" dirty="0" smtClean="0"/>
            </a:br>
            <a:endParaRPr lang="fr-CH" sz="2800" b="1" dirty="0"/>
          </a:p>
          <a:p>
            <a:pPr marL="742950" lvl="1" indent="-285750">
              <a:buFont typeface="Wingdings" panose="05000000000000000000" pitchFamily="2" charset="2"/>
              <a:buChar char="q"/>
            </a:pPr>
            <a:r>
              <a:rPr lang="fr-CH" dirty="0"/>
              <a:t>Finance </a:t>
            </a:r>
            <a:r>
              <a:rPr lang="fr-CH" dirty="0" err="1"/>
              <a:t>Committee</a:t>
            </a:r>
            <a:r>
              <a:rPr lang="fr-CH" dirty="0"/>
              <a:t> (FC</a:t>
            </a:r>
            <a:r>
              <a:rPr lang="fr-CH" dirty="0" smtClean="0"/>
              <a:t>)</a:t>
            </a:r>
          </a:p>
          <a:p>
            <a:pPr marL="1200150" lvl="2" indent="-285750">
              <a:buFont typeface="Wingdings" panose="05000000000000000000" pitchFamily="2" charset="2"/>
              <a:buChar char="q"/>
            </a:pPr>
            <a:r>
              <a:rPr lang="en-GB" i="1" dirty="0" smtClean="0"/>
              <a:t>Advises Council </a:t>
            </a:r>
            <a:r>
              <a:rPr lang="en-GB" i="1" dirty="0"/>
              <a:t>on </a:t>
            </a:r>
            <a:r>
              <a:rPr lang="en-GB" i="1" dirty="0" smtClean="0"/>
              <a:t>financial matters pertaining to </a:t>
            </a:r>
            <a:r>
              <a:rPr lang="en-GB" i="1" dirty="0"/>
              <a:t>the </a:t>
            </a:r>
            <a:r>
              <a:rPr lang="en-GB" i="1" dirty="0" smtClean="0"/>
              <a:t>Organization’s functioning.</a:t>
            </a:r>
            <a:r>
              <a:rPr lang="en-GB" dirty="0"/>
              <a:t> </a:t>
            </a:r>
            <a:r>
              <a:rPr lang="en-GB" dirty="0" smtClean="0"/>
              <a:t/>
            </a:r>
            <a:br>
              <a:rPr lang="en-GB" dirty="0" smtClean="0"/>
            </a:br>
            <a:endParaRPr lang="fr-CH" dirty="0"/>
          </a:p>
          <a:p>
            <a:pPr marL="742950" lvl="1" indent="-285750">
              <a:buFont typeface="Wingdings" panose="05000000000000000000" pitchFamily="2" charset="2"/>
              <a:buChar char="q"/>
            </a:pPr>
            <a:r>
              <a:rPr lang="fr-CH" dirty="0"/>
              <a:t>Scientific Policy </a:t>
            </a:r>
            <a:r>
              <a:rPr lang="fr-CH" dirty="0" err="1"/>
              <a:t>Committee</a:t>
            </a:r>
            <a:r>
              <a:rPr lang="fr-CH" dirty="0"/>
              <a:t> (SPC</a:t>
            </a:r>
            <a:r>
              <a:rPr lang="fr-CH" dirty="0" smtClean="0"/>
              <a:t>)</a:t>
            </a:r>
          </a:p>
          <a:p>
            <a:pPr marL="1200150" lvl="2" indent="-285750">
              <a:buFont typeface="Wingdings" panose="05000000000000000000" pitchFamily="2" charset="2"/>
              <a:buChar char="q"/>
            </a:pPr>
            <a:r>
              <a:rPr lang="en-GB" i="1" dirty="0"/>
              <a:t>advise Council on scientific matters related to the </a:t>
            </a:r>
            <a:r>
              <a:rPr lang="en-GB" i="1" dirty="0" smtClean="0"/>
              <a:t>Organization.</a:t>
            </a:r>
            <a:br>
              <a:rPr lang="en-GB" i="1" dirty="0" smtClean="0"/>
            </a:br>
            <a:endParaRPr lang="fr-CH" dirty="0"/>
          </a:p>
          <a:p>
            <a:pPr marL="742950" lvl="1" indent="-285750">
              <a:buFont typeface="Wingdings" panose="05000000000000000000" pitchFamily="2" charset="2"/>
              <a:buChar char="q"/>
            </a:pPr>
            <a:r>
              <a:rPr lang="fr-CH" dirty="0"/>
              <a:t>Tripartite </a:t>
            </a:r>
            <a:r>
              <a:rPr lang="fr-CH" dirty="0" err="1"/>
              <a:t>Employment</a:t>
            </a:r>
            <a:r>
              <a:rPr lang="fr-CH"/>
              <a:t> </a:t>
            </a:r>
            <a:r>
              <a:rPr lang="fr-CH" smtClean="0"/>
              <a:t>Conditions Forum </a:t>
            </a:r>
            <a:r>
              <a:rPr lang="fr-CH" dirty="0"/>
              <a:t>(TREF</a:t>
            </a:r>
            <a:r>
              <a:rPr lang="fr-CH" dirty="0" smtClean="0"/>
              <a:t>)</a:t>
            </a:r>
          </a:p>
          <a:p>
            <a:pPr marL="1200150" lvl="2" indent="-285750">
              <a:buFont typeface="Wingdings" panose="05000000000000000000" pitchFamily="2" charset="2"/>
              <a:buChar char="q"/>
            </a:pPr>
            <a:r>
              <a:rPr lang="en-GB" i="1" dirty="0" smtClean="0"/>
              <a:t>studies </a:t>
            </a:r>
            <a:r>
              <a:rPr lang="en-GB" i="1" dirty="0"/>
              <a:t>aspects of CERN remuneration and employment </a:t>
            </a:r>
            <a:r>
              <a:rPr lang="en-GB" i="1" dirty="0" smtClean="0"/>
              <a:t>conditions.</a:t>
            </a:r>
            <a:br>
              <a:rPr lang="en-GB" i="1" dirty="0" smtClean="0"/>
            </a:br>
            <a:endParaRPr lang="fr-CH" i="1" dirty="0"/>
          </a:p>
          <a:p>
            <a:pPr marL="742950" lvl="1" indent="-285750">
              <a:buFont typeface="Wingdings" panose="05000000000000000000" pitchFamily="2" charset="2"/>
              <a:buChar char="q"/>
            </a:pPr>
            <a:r>
              <a:rPr lang="fr-CH" dirty="0"/>
              <a:t>Pension </a:t>
            </a:r>
            <a:r>
              <a:rPr lang="fr-CH" dirty="0" err="1"/>
              <a:t>Fund</a:t>
            </a:r>
            <a:r>
              <a:rPr lang="fr-CH" dirty="0"/>
              <a:t> </a:t>
            </a:r>
            <a:r>
              <a:rPr lang="fr-CH" dirty="0" err="1"/>
              <a:t>Governing</a:t>
            </a:r>
            <a:r>
              <a:rPr lang="fr-CH" dirty="0"/>
              <a:t> </a:t>
            </a:r>
            <a:r>
              <a:rPr lang="fr-CH" dirty="0" err="1"/>
              <a:t>Board</a:t>
            </a:r>
            <a:r>
              <a:rPr lang="fr-CH" dirty="0"/>
              <a:t> (PFGB</a:t>
            </a:r>
            <a:r>
              <a:rPr lang="fr-CH" dirty="0" smtClean="0"/>
              <a:t>)</a:t>
            </a:r>
          </a:p>
          <a:p>
            <a:pPr marL="1200150" lvl="2" indent="-285750">
              <a:buFont typeface="Wingdings" panose="05000000000000000000" pitchFamily="2" charset="2"/>
              <a:buChar char="q"/>
            </a:pPr>
            <a:r>
              <a:rPr lang="fr-CH" dirty="0" err="1" smtClean="0"/>
              <a:t>Advises</a:t>
            </a:r>
            <a:r>
              <a:rPr lang="fr-CH" dirty="0" smtClean="0"/>
              <a:t> Council on Pension </a:t>
            </a:r>
            <a:r>
              <a:rPr lang="fr-CH" dirty="0" err="1" smtClean="0"/>
              <a:t>Fund</a:t>
            </a:r>
            <a:r>
              <a:rPr lang="fr-CH" dirty="0" smtClean="0"/>
              <a:t> </a:t>
            </a:r>
            <a:r>
              <a:rPr lang="fr-CH" dirty="0" err="1" smtClean="0"/>
              <a:t>matters</a:t>
            </a:r>
            <a:r>
              <a:rPr lang="fr-CH" dirty="0" smtClean="0"/>
              <a:t>.</a:t>
            </a:r>
            <a:br>
              <a:rPr lang="fr-CH" dirty="0" smtClean="0"/>
            </a:br>
            <a:endParaRPr lang="fr-CH" dirty="0"/>
          </a:p>
          <a:p>
            <a:pPr marL="742950" lvl="1" indent="-285750">
              <a:buFont typeface="Wingdings" panose="05000000000000000000" pitchFamily="2" charset="2"/>
              <a:buChar char="q"/>
            </a:pPr>
            <a:r>
              <a:rPr lang="en-GB" dirty="0"/>
              <a:t>Audit Committee (AC)</a:t>
            </a:r>
            <a:endParaRPr lang="fr-CH" dirty="0"/>
          </a:p>
        </p:txBody>
      </p:sp>
      <p:sp>
        <p:nvSpPr>
          <p:cNvPr id="10" name="Rectangle 9"/>
          <p:cNvSpPr/>
          <p:nvPr/>
        </p:nvSpPr>
        <p:spPr>
          <a:xfrm>
            <a:off x="5916167" y="5838540"/>
            <a:ext cx="3223959" cy="369332"/>
          </a:xfrm>
          <a:prstGeom prst="rect">
            <a:avLst/>
          </a:prstGeom>
        </p:spPr>
        <p:txBody>
          <a:bodyPr wrap="none">
            <a:spAutoFit/>
          </a:bodyPr>
          <a:lstStyle/>
          <a:p>
            <a:r>
              <a:rPr lang="en-GB" dirty="0"/>
              <a:t>https://council.web.cern.ch/en</a:t>
            </a:r>
          </a:p>
        </p:txBody>
      </p:sp>
      <p:pic>
        <p:nvPicPr>
          <p:cNvPr id="2" name="Picture 1"/>
          <p:cNvPicPr>
            <a:picLocks noChangeAspect="1"/>
          </p:cNvPicPr>
          <p:nvPr/>
        </p:nvPicPr>
        <p:blipFill>
          <a:blip r:embed="rId3"/>
          <a:stretch>
            <a:fillRect/>
          </a:stretch>
        </p:blipFill>
        <p:spPr>
          <a:xfrm>
            <a:off x="6220805" y="233492"/>
            <a:ext cx="2819200" cy="1900108"/>
          </a:xfrm>
          <a:prstGeom prst="rect">
            <a:avLst/>
          </a:prstGeom>
        </p:spPr>
      </p:pic>
    </p:spTree>
    <p:extLst>
      <p:ext uri="{BB962C8B-B14F-4D97-AF65-F5344CB8AC3E}">
        <p14:creationId xmlns:p14="http://schemas.microsoft.com/office/powerpoint/2010/main" val="323498384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7</a:t>
            </a:fld>
            <a:endParaRPr lang="en-US" dirty="0"/>
          </a:p>
        </p:txBody>
      </p:sp>
      <p:sp>
        <p:nvSpPr>
          <p:cNvPr id="18" name="Title 1"/>
          <p:cNvSpPr txBox="1">
            <a:spLocks/>
          </p:cNvSpPr>
          <p:nvPr/>
        </p:nvSpPr>
        <p:spPr>
          <a:xfrm>
            <a:off x="275749" y="133410"/>
            <a:ext cx="8686800"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CERN’s People</a:t>
            </a:r>
            <a:endParaRPr lang="en-GB" dirty="0"/>
          </a:p>
        </p:txBody>
      </p:sp>
      <p:graphicFrame>
        <p:nvGraphicFramePr>
          <p:cNvPr id="6" name="Diagram 5"/>
          <p:cNvGraphicFramePr/>
          <p:nvPr>
            <p:extLst>
              <p:ext uri="{D42A27DB-BD31-4B8C-83A1-F6EECF244321}">
                <p14:modId xmlns:p14="http://schemas.microsoft.com/office/powerpoint/2010/main" val="2607974133"/>
              </p:ext>
            </p:extLst>
          </p:nvPr>
        </p:nvGraphicFramePr>
        <p:xfrm>
          <a:off x="611560" y="1340768"/>
          <a:ext cx="8136904" cy="504056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6412048" y="1243927"/>
            <a:ext cx="2157411" cy="1677287"/>
          </a:xfrm>
          <a:prstGeom prst="rect">
            <a:avLst/>
          </a:prstGeom>
        </p:spPr>
      </p:pic>
      <p:sp>
        <p:nvSpPr>
          <p:cNvPr id="12" name="Rounded Rectangle 11"/>
          <p:cNvSpPr/>
          <p:nvPr/>
        </p:nvSpPr>
        <p:spPr>
          <a:xfrm>
            <a:off x="3646252" y="2257037"/>
            <a:ext cx="1433748" cy="912883"/>
          </a:xfrm>
          <a:prstGeom prst="roundRect">
            <a:avLst>
              <a:gd name="adj" fmla="val 10000"/>
            </a:avLst>
          </a:prstGeom>
          <a:blipFill rotWithShape="0">
            <a:blip r:embed="rId9"/>
            <a:stretch>
              <a:fillRect/>
            </a:stretch>
          </a:blipFill>
        </p:spPr>
        <p:style>
          <a:lnRef idx="1">
            <a:schemeClr val="dk1">
              <a:hueOff val="0"/>
              <a:satOff val="0"/>
              <a:lumOff val="0"/>
              <a:alphaOff val="0"/>
            </a:schemeClr>
          </a:lnRef>
          <a:fillRef idx="1">
            <a:scrgbClr r="0" g="0" b="0"/>
          </a:fillRef>
          <a:effectRef idx="0">
            <a:schemeClr val="dk1">
              <a:alpha val="90000"/>
              <a:tint val="40000"/>
              <a:hueOff val="0"/>
              <a:satOff val="0"/>
              <a:lumOff val="0"/>
              <a:alphaOff val="0"/>
            </a:schemeClr>
          </a:effectRef>
          <a:fontRef idx="minor">
            <a:schemeClr val="dk1">
              <a:hueOff val="0"/>
              <a:satOff val="0"/>
              <a:lumOff val="0"/>
              <a:alphaOff val="0"/>
            </a:schemeClr>
          </a:fontRef>
        </p:style>
      </p:sp>
      <p:pic>
        <p:nvPicPr>
          <p:cNvPr id="13" name="Picture 12"/>
          <p:cNvPicPr>
            <a:picLocks noChangeAspect="1"/>
          </p:cNvPicPr>
          <p:nvPr/>
        </p:nvPicPr>
        <p:blipFill>
          <a:blip r:embed="rId10" cstate="email">
            <a:extLst>
              <a:ext uri="{28A0092B-C50C-407E-A947-70E740481C1C}">
                <a14:useLocalDpi xmlns:a14="http://schemas.microsoft.com/office/drawing/2010/main" val="0"/>
              </a:ext>
            </a:extLst>
          </a:blip>
          <a:stretch>
            <a:fillRect/>
          </a:stretch>
        </p:blipFill>
        <p:spPr>
          <a:xfrm>
            <a:off x="275749" y="1000621"/>
            <a:ext cx="2880889" cy="1920593"/>
          </a:xfrm>
          <a:prstGeom prst="rect">
            <a:avLst/>
          </a:prstGeom>
        </p:spPr>
      </p:pic>
    </p:spTree>
    <p:extLst>
      <p:ext uri="{BB962C8B-B14F-4D97-AF65-F5344CB8AC3E}">
        <p14:creationId xmlns:p14="http://schemas.microsoft.com/office/powerpoint/2010/main" val="4406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graphicEl>
                                              <a:dgm id="{C85E2B32-7436-4455-8CD3-4C0955A427BA}"/>
                                            </p:graphicEl>
                                          </p:spTgt>
                                        </p:tgtEl>
                                        <p:attrNameLst>
                                          <p:attrName>style.visibility</p:attrName>
                                        </p:attrNameLst>
                                      </p:cBhvr>
                                      <p:to>
                                        <p:strVal val="visible"/>
                                      </p:to>
                                    </p:set>
                                    <p:animEffect transition="in" filter="fade">
                                      <p:cBhvr>
                                        <p:cTn id="7" dur="500"/>
                                        <p:tgtEl>
                                          <p:spTgt spid="6">
                                            <p:graphicEl>
                                              <a:dgm id="{C85E2B32-7436-4455-8CD3-4C0955A427BA}"/>
                                            </p:graphic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graphicEl>
                                              <a:dgm id="{C6185779-65DA-4404-89DB-725003DF67F1}"/>
                                            </p:graphicEl>
                                          </p:spTgt>
                                        </p:tgtEl>
                                        <p:attrNameLst>
                                          <p:attrName>style.visibility</p:attrName>
                                        </p:attrNameLst>
                                      </p:cBhvr>
                                      <p:to>
                                        <p:strVal val="visible"/>
                                      </p:to>
                                    </p:set>
                                    <p:animEffect transition="in" filter="fade">
                                      <p:cBhvr>
                                        <p:cTn id="10" dur="500"/>
                                        <p:tgtEl>
                                          <p:spTgt spid="6">
                                            <p:graphicEl>
                                              <a:dgm id="{C6185779-65DA-4404-89DB-725003DF67F1}"/>
                                            </p:graphic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graphicEl>
                                              <a:dgm id="{960667A7-D8AB-408B-9436-7C95E55313E1}"/>
                                            </p:graphicEl>
                                          </p:spTgt>
                                        </p:tgtEl>
                                        <p:attrNameLst>
                                          <p:attrName>style.visibility</p:attrName>
                                        </p:attrNameLst>
                                      </p:cBhvr>
                                      <p:to>
                                        <p:strVal val="visible"/>
                                      </p:to>
                                    </p:set>
                                    <p:animEffect transition="in" filter="fade">
                                      <p:cBhvr>
                                        <p:cTn id="15" dur="500"/>
                                        <p:tgtEl>
                                          <p:spTgt spid="6">
                                            <p:graphicEl>
                                              <a:dgm id="{960667A7-D8AB-408B-9436-7C95E55313E1}"/>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graphicEl>
                                              <a:dgm id="{8C833803-9D50-4D0E-B932-1335A5386060}"/>
                                            </p:graphicEl>
                                          </p:spTgt>
                                        </p:tgtEl>
                                        <p:attrNameLst>
                                          <p:attrName>style.visibility</p:attrName>
                                        </p:attrNameLst>
                                      </p:cBhvr>
                                      <p:to>
                                        <p:strVal val="visible"/>
                                      </p:to>
                                    </p:set>
                                    <p:animEffect transition="in" filter="fade">
                                      <p:cBhvr>
                                        <p:cTn id="18" dur="500"/>
                                        <p:tgtEl>
                                          <p:spTgt spid="6">
                                            <p:graphicEl>
                                              <a:dgm id="{8C833803-9D50-4D0E-B932-1335A5386060}"/>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6">
                                            <p:graphicEl>
                                              <a:dgm id="{21B1D460-51F2-455A-A001-EB8828A23DC7}"/>
                                            </p:graphicEl>
                                          </p:spTgt>
                                        </p:tgtEl>
                                        <p:attrNameLst>
                                          <p:attrName>style.visibility</p:attrName>
                                        </p:attrNameLst>
                                      </p:cBhvr>
                                      <p:to>
                                        <p:strVal val="visible"/>
                                      </p:to>
                                    </p:set>
                                    <p:animEffect transition="in" filter="fade">
                                      <p:cBhvr>
                                        <p:cTn id="21" dur="500"/>
                                        <p:tgtEl>
                                          <p:spTgt spid="6">
                                            <p:graphicEl>
                                              <a:dgm id="{21B1D460-51F2-455A-A001-EB8828A23DC7}"/>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6">
                                            <p:graphicEl>
                                              <a:dgm id="{FEA6A9E0-6B1A-42C0-885A-653718035E46}"/>
                                            </p:graphicEl>
                                          </p:spTgt>
                                        </p:tgtEl>
                                        <p:attrNameLst>
                                          <p:attrName>style.visibility</p:attrName>
                                        </p:attrNameLst>
                                      </p:cBhvr>
                                      <p:to>
                                        <p:strVal val="visible"/>
                                      </p:to>
                                    </p:set>
                                    <p:animEffect transition="in" filter="fade">
                                      <p:cBhvr>
                                        <p:cTn id="24" dur="500"/>
                                        <p:tgtEl>
                                          <p:spTgt spid="6">
                                            <p:graphicEl>
                                              <a:dgm id="{FEA6A9E0-6B1A-42C0-885A-653718035E46}"/>
                                            </p:graphic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6">
                                            <p:graphicEl>
                                              <a:dgm id="{394F68AD-B1ED-4CE1-A475-345B82C32E2C}"/>
                                            </p:graphicEl>
                                          </p:spTgt>
                                        </p:tgtEl>
                                        <p:attrNameLst>
                                          <p:attrName>style.visibility</p:attrName>
                                        </p:attrNameLst>
                                      </p:cBhvr>
                                      <p:to>
                                        <p:strVal val="visible"/>
                                      </p:to>
                                    </p:set>
                                    <p:animEffect transition="in" filter="fade">
                                      <p:cBhvr>
                                        <p:cTn id="27" dur="500"/>
                                        <p:tgtEl>
                                          <p:spTgt spid="6">
                                            <p:graphicEl>
                                              <a:dgm id="{394F68AD-B1ED-4CE1-A475-345B82C32E2C}"/>
                                            </p:graphic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6">
                                            <p:graphicEl>
                                              <a:dgm id="{46DB5CD8-9F80-4471-8BED-4792ED37FF87}"/>
                                            </p:graphicEl>
                                          </p:spTgt>
                                        </p:tgtEl>
                                        <p:attrNameLst>
                                          <p:attrName>style.visibility</p:attrName>
                                        </p:attrNameLst>
                                      </p:cBhvr>
                                      <p:to>
                                        <p:strVal val="visible"/>
                                      </p:to>
                                    </p:set>
                                    <p:animEffect transition="in" filter="fade">
                                      <p:cBhvr>
                                        <p:cTn id="30" dur="500"/>
                                        <p:tgtEl>
                                          <p:spTgt spid="6">
                                            <p:graphicEl>
                                              <a:dgm id="{46DB5CD8-9F80-4471-8BED-4792ED37FF87}"/>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
                                            <p:graphicEl>
                                              <a:dgm id="{B7984E89-92C9-4D11-8927-F3A20B46CB1B}"/>
                                            </p:graphicEl>
                                          </p:spTgt>
                                        </p:tgtEl>
                                        <p:attrNameLst>
                                          <p:attrName>style.visibility</p:attrName>
                                        </p:attrNameLst>
                                      </p:cBhvr>
                                      <p:to>
                                        <p:strVal val="visible"/>
                                      </p:to>
                                    </p:set>
                                    <p:animEffect transition="in" filter="fade">
                                      <p:cBhvr>
                                        <p:cTn id="35" dur="500"/>
                                        <p:tgtEl>
                                          <p:spTgt spid="6">
                                            <p:graphicEl>
                                              <a:dgm id="{B7984E89-92C9-4D11-8927-F3A20B46CB1B}"/>
                                            </p:graphic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graphicEl>
                                              <a:dgm id="{8E1CA32B-E98F-423A-A7C8-31016BEA9F07}"/>
                                            </p:graphicEl>
                                          </p:spTgt>
                                        </p:tgtEl>
                                        <p:attrNameLst>
                                          <p:attrName>style.visibility</p:attrName>
                                        </p:attrNameLst>
                                      </p:cBhvr>
                                      <p:to>
                                        <p:strVal val="visible"/>
                                      </p:to>
                                    </p:set>
                                    <p:animEffect transition="in" filter="fade">
                                      <p:cBhvr>
                                        <p:cTn id="38" dur="500"/>
                                        <p:tgtEl>
                                          <p:spTgt spid="6">
                                            <p:graphicEl>
                                              <a:dgm id="{8E1CA32B-E98F-423A-A7C8-31016BEA9F07}"/>
                                            </p:graphic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6">
                                            <p:graphicEl>
                                              <a:dgm id="{369DFEF1-6B78-42BE-A5A4-934D51352D0A}"/>
                                            </p:graphicEl>
                                          </p:spTgt>
                                        </p:tgtEl>
                                        <p:attrNameLst>
                                          <p:attrName>style.visibility</p:attrName>
                                        </p:attrNameLst>
                                      </p:cBhvr>
                                      <p:to>
                                        <p:strVal val="visible"/>
                                      </p:to>
                                    </p:set>
                                    <p:animEffect transition="in" filter="fade">
                                      <p:cBhvr>
                                        <p:cTn id="41" dur="500"/>
                                        <p:tgtEl>
                                          <p:spTgt spid="6">
                                            <p:graphicEl>
                                              <a:dgm id="{369DFEF1-6B78-42BE-A5A4-934D51352D0A}"/>
                                            </p:graphic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6">
                                            <p:graphicEl>
                                              <a:dgm id="{B1729EB6-0505-40AC-9007-DDBBA24951D6}"/>
                                            </p:graphicEl>
                                          </p:spTgt>
                                        </p:tgtEl>
                                        <p:attrNameLst>
                                          <p:attrName>style.visibility</p:attrName>
                                        </p:attrNameLst>
                                      </p:cBhvr>
                                      <p:to>
                                        <p:strVal val="visible"/>
                                      </p:to>
                                    </p:set>
                                    <p:animEffect transition="in" filter="fade">
                                      <p:cBhvr>
                                        <p:cTn id="44" dur="500"/>
                                        <p:tgtEl>
                                          <p:spTgt spid="6">
                                            <p:graphicEl>
                                              <a:dgm id="{B1729EB6-0505-40AC-9007-DDBBA24951D6}"/>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6">
                                            <p:graphicEl>
                                              <a:dgm id="{06EF4514-4CC0-4645-9111-8E9E719C8351}"/>
                                            </p:graphicEl>
                                          </p:spTgt>
                                        </p:tgtEl>
                                        <p:attrNameLst>
                                          <p:attrName>style.visibility</p:attrName>
                                        </p:attrNameLst>
                                      </p:cBhvr>
                                      <p:to>
                                        <p:strVal val="visible"/>
                                      </p:to>
                                    </p:set>
                                    <p:animEffect transition="in" filter="fade">
                                      <p:cBhvr>
                                        <p:cTn id="47" dur="500"/>
                                        <p:tgtEl>
                                          <p:spTgt spid="6">
                                            <p:graphicEl>
                                              <a:dgm id="{06EF4514-4CC0-4645-9111-8E9E719C8351}"/>
                                            </p:graphic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
                                            <p:graphicEl>
                                              <a:dgm id="{497443B0-8C57-4425-BDF8-7311D65F0F70}"/>
                                            </p:graphicEl>
                                          </p:spTgt>
                                        </p:tgtEl>
                                        <p:attrNameLst>
                                          <p:attrName>style.visibility</p:attrName>
                                        </p:attrNameLst>
                                      </p:cBhvr>
                                      <p:to>
                                        <p:strVal val="visible"/>
                                      </p:to>
                                    </p:set>
                                    <p:animEffect transition="in" filter="fade">
                                      <p:cBhvr>
                                        <p:cTn id="50" dur="500"/>
                                        <p:tgtEl>
                                          <p:spTgt spid="6">
                                            <p:graphicEl>
                                              <a:dgm id="{497443B0-8C57-4425-BDF8-7311D65F0F70}"/>
                                            </p:graphic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6">
                                            <p:graphicEl>
                                              <a:dgm id="{403673D2-256E-4297-86E2-BA8795CB5216}"/>
                                            </p:graphicEl>
                                          </p:spTgt>
                                        </p:tgtEl>
                                        <p:attrNameLst>
                                          <p:attrName>style.visibility</p:attrName>
                                        </p:attrNameLst>
                                      </p:cBhvr>
                                      <p:to>
                                        <p:strVal val="visible"/>
                                      </p:to>
                                    </p:set>
                                    <p:animEffect transition="in" filter="fade">
                                      <p:cBhvr>
                                        <p:cTn id="53" dur="500"/>
                                        <p:tgtEl>
                                          <p:spTgt spid="6">
                                            <p:graphicEl>
                                              <a:dgm id="{403673D2-256E-4297-86E2-BA8795CB5216}"/>
                                            </p:graphic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6">
                                            <p:graphicEl>
                                              <a:dgm id="{971FF5CF-4244-400B-B5AA-8B2956E177C8}"/>
                                            </p:graphicEl>
                                          </p:spTgt>
                                        </p:tgtEl>
                                        <p:attrNameLst>
                                          <p:attrName>style.visibility</p:attrName>
                                        </p:attrNameLst>
                                      </p:cBhvr>
                                      <p:to>
                                        <p:strVal val="visible"/>
                                      </p:to>
                                    </p:set>
                                    <p:animEffect transition="in" filter="fade">
                                      <p:cBhvr>
                                        <p:cTn id="56" dur="500"/>
                                        <p:tgtEl>
                                          <p:spTgt spid="6">
                                            <p:graphicEl>
                                              <a:dgm id="{971FF5CF-4244-400B-B5AA-8B2956E177C8}"/>
                                            </p:graphic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6">
                                            <p:graphicEl>
                                              <a:dgm id="{AA3E3C0D-54B6-44AD-990E-BC270AE1F7A2}"/>
                                            </p:graphicEl>
                                          </p:spTgt>
                                        </p:tgtEl>
                                        <p:attrNameLst>
                                          <p:attrName>style.visibility</p:attrName>
                                        </p:attrNameLst>
                                      </p:cBhvr>
                                      <p:to>
                                        <p:strVal val="visible"/>
                                      </p:to>
                                    </p:set>
                                    <p:animEffect transition="in" filter="fade">
                                      <p:cBhvr>
                                        <p:cTn id="59" dur="500"/>
                                        <p:tgtEl>
                                          <p:spTgt spid="6">
                                            <p:graphicEl>
                                              <a:dgm id="{AA3E3C0D-54B6-44AD-990E-BC270AE1F7A2}"/>
                                            </p:graphic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6">
                                            <p:graphicEl>
                                              <a:dgm id="{FA2177D7-C1CE-4027-BB29-8C3CE2B57B0A}"/>
                                            </p:graphicEl>
                                          </p:spTgt>
                                        </p:tgtEl>
                                        <p:attrNameLst>
                                          <p:attrName>style.visibility</p:attrName>
                                        </p:attrNameLst>
                                      </p:cBhvr>
                                      <p:to>
                                        <p:strVal val="visible"/>
                                      </p:to>
                                    </p:set>
                                    <p:animEffect transition="in" filter="fade">
                                      <p:cBhvr>
                                        <p:cTn id="62" dur="500"/>
                                        <p:tgtEl>
                                          <p:spTgt spid="6">
                                            <p:graphicEl>
                                              <a:dgm id="{FA2177D7-C1CE-4027-BB29-8C3CE2B57B0A}"/>
                                            </p:graphic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6">
                                            <p:graphicEl>
                                              <a:dgm id="{82FB2361-C199-41AB-825F-0E4EAAD0C5FB}"/>
                                            </p:graphicEl>
                                          </p:spTgt>
                                        </p:tgtEl>
                                        <p:attrNameLst>
                                          <p:attrName>style.visibility</p:attrName>
                                        </p:attrNameLst>
                                      </p:cBhvr>
                                      <p:to>
                                        <p:strVal val="visible"/>
                                      </p:to>
                                    </p:set>
                                    <p:animEffect transition="in" filter="fade">
                                      <p:cBhvr>
                                        <p:cTn id="65" dur="500"/>
                                        <p:tgtEl>
                                          <p:spTgt spid="6">
                                            <p:graphicEl>
                                              <a:dgm id="{82FB2361-C199-41AB-825F-0E4EAAD0C5FB}"/>
                                            </p:graphic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6">
                                            <p:graphicEl>
                                              <a:dgm id="{B5CA7F61-4F80-4B71-9D24-FD322EE470BB}"/>
                                            </p:graphicEl>
                                          </p:spTgt>
                                        </p:tgtEl>
                                        <p:attrNameLst>
                                          <p:attrName>style.visibility</p:attrName>
                                        </p:attrNameLst>
                                      </p:cBhvr>
                                      <p:to>
                                        <p:strVal val="visible"/>
                                      </p:to>
                                    </p:set>
                                    <p:animEffect transition="in" filter="fade">
                                      <p:cBhvr>
                                        <p:cTn id="68" dur="500"/>
                                        <p:tgtEl>
                                          <p:spTgt spid="6">
                                            <p:graphicEl>
                                              <a:dgm id="{B5CA7F61-4F80-4B71-9D24-FD322EE470BB}"/>
                                            </p:graphic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6">
                                            <p:graphicEl>
                                              <a:dgm id="{2402299F-197D-4511-A9A2-F07D0B43AA72}"/>
                                            </p:graphicEl>
                                          </p:spTgt>
                                        </p:tgtEl>
                                        <p:attrNameLst>
                                          <p:attrName>style.visibility</p:attrName>
                                        </p:attrNameLst>
                                      </p:cBhvr>
                                      <p:to>
                                        <p:strVal val="visible"/>
                                      </p:to>
                                    </p:set>
                                    <p:animEffect transition="in" filter="fade">
                                      <p:cBhvr>
                                        <p:cTn id="71" dur="500"/>
                                        <p:tgtEl>
                                          <p:spTgt spid="6">
                                            <p:graphicEl>
                                              <a:dgm id="{2402299F-197D-4511-A9A2-F07D0B43AA72}"/>
                                            </p:graphicEl>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6">
                                            <p:graphicEl>
                                              <a:dgm id="{FECCBDA0-A76F-4FD2-97A8-01ABA81F5942}"/>
                                            </p:graphicEl>
                                          </p:spTgt>
                                        </p:tgtEl>
                                        <p:attrNameLst>
                                          <p:attrName>style.visibility</p:attrName>
                                        </p:attrNameLst>
                                      </p:cBhvr>
                                      <p:to>
                                        <p:strVal val="visible"/>
                                      </p:to>
                                    </p:set>
                                    <p:animEffect transition="in" filter="fade">
                                      <p:cBhvr>
                                        <p:cTn id="74" dur="500"/>
                                        <p:tgtEl>
                                          <p:spTgt spid="6">
                                            <p:graphicEl>
                                              <a:dgm id="{FECCBDA0-A76F-4FD2-97A8-01ABA81F5942}"/>
                                            </p:graphic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6">
                                            <p:graphicEl>
                                              <a:dgm id="{C6F1566C-E50F-4F49-9226-3BC195619170}"/>
                                            </p:graphicEl>
                                          </p:spTgt>
                                        </p:tgtEl>
                                        <p:attrNameLst>
                                          <p:attrName>style.visibility</p:attrName>
                                        </p:attrNameLst>
                                      </p:cBhvr>
                                      <p:to>
                                        <p:strVal val="visible"/>
                                      </p:to>
                                    </p:set>
                                    <p:animEffect transition="in" filter="fade">
                                      <p:cBhvr>
                                        <p:cTn id="77" dur="500"/>
                                        <p:tgtEl>
                                          <p:spTgt spid="6">
                                            <p:graphicEl>
                                              <a:dgm id="{C6F1566C-E50F-4F49-9226-3BC195619170}"/>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lvlAtOnce"/>
        </p:bldSub>
      </p:bldGraphic>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8</a:t>
            </a:fld>
            <a:endParaRPr lang="en-US" dirty="0"/>
          </a:p>
        </p:txBody>
      </p:sp>
      <p:sp>
        <p:nvSpPr>
          <p:cNvPr id="18" name="Title 1"/>
          <p:cNvSpPr txBox="1">
            <a:spLocks/>
          </p:cNvSpPr>
          <p:nvPr/>
        </p:nvSpPr>
        <p:spPr>
          <a:xfrm>
            <a:off x="457200" y="233492"/>
            <a:ext cx="8226854" cy="940443"/>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dirty="0" smtClean="0"/>
              <a:t>CERN’s Structure</a:t>
            </a:r>
            <a:endParaRPr lang="en-GB" dirty="0"/>
          </a:p>
        </p:txBody>
      </p:sp>
      <p:graphicFrame>
        <p:nvGraphicFramePr>
          <p:cNvPr id="8" name="Diagram 7"/>
          <p:cNvGraphicFramePr/>
          <p:nvPr>
            <p:extLst>
              <p:ext uri="{D42A27DB-BD31-4B8C-83A1-F6EECF244321}">
                <p14:modId xmlns:p14="http://schemas.microsoft.com/office/powerpoint/2010/main" val="1221371885"/>
              </p:ext>
            </p:extLst>
          </p:nvPr>
        </p:nvGraphicFramePr>
        <p:xfrm>
          <a:off x="457201" y="1173935"/>
          <a:ext cx="8112368" cy="479311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11" name="Group 10"/>
          <p:cNvGrpSpPr/>
          <p:nvPr/>
        </p:nvGrpSpPr>
        <p:grpSpPr>
          <a:xfrm>
            <a:off x="3795405" y="2007195"/>
            <a:ext cx="1358939" cy="4099689"/>
            <a:chOff x="3744686" y="1141277"/>
            <a:chExt cx="1491344" cy="4965608"/>
          </a:xfrm>
        </p:grpSpPr>
        <p:sp>
          <p:nvSpPr>
            <p:cNvPr id="12" name="Rectangle 11"/>
            <p:cNvSpPr/>
            <p:nvPr/>
          </p:nvSpPr>
          <p:spPr>
            <a:xfrm>
              <a:off x="3744686" y="1141277"/>
              <a:ext cx="1491344" cy="4965608"/>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Rectangle 12"/>
            <p:cNvSpPr/>
            <p:nvPr/>
          </p:nvSpPr>
          <p:spPr>
            <a:xfrm>
              <a:off x="3877091" y="5639476"/>
              <a:ext cx="1299053" cy="38272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SECTORS</a:t>
              </a:r>
              <a:endParaRPr lang="en-GB" sz="1600" dirty="0"/>
            </a:p>
          </p:txBody>
        </p:sp>
      </p:grpSp>
      <p:grpSp>
        <p:nvGrpSpPr>
          <p:cNvPr id="14" name="Group 13"/>
          <p:cNvGrpSpPr/>
          <p:nvPr/>
        </p:nvGrpSpPr>
        <p:grpSpPr>
          <a:xfrm>
            <a:off x="5214260" y="1119505"/>
            <a:ext cx="1159144" cy="5009148"/>
            <a:chOff x="5214260" y="1119505"/>
            <a:chExt cx="1219198" cy="4987380"/>
          </a:xfrm>
        </p:grpSpPr>
        <p:sp>
          <p:nvSpPr>
            <p:cNvPr id="15" name="Rectangle 14"/>
            <p:cNvSpPr/>
            <p:nvPr/>
          </p:nvSpPr>
          <p:spPr>
            <a:xfrm>
              <a:off x="5214260" y="1119505"/>
              <a:ext cx="1219198" cy="4987380"/>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6" name="Rectangle 15"/>
            <p:cNvSpPr/>
            <p:nvPr/>
          </p:nvSpPr>
          <p:spPr>
            <a:xfrm>
              <a:off x="5243311" y="1170077"/>
              <a:ext cx="1175657" cy="38272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DEPTS</a:t>
              </a:r>
              <a:endParaRPr lang="en-GB" sz="1600" dirty="0"/>
            </a:p>
          </p:txBody>
        </p:sp>
      </p:grpSp>
      <p:grpSp>
        <p:nvGrpSpPr>
          <p:cNvPr id="17" name="Group 16"/>
          <p:cNvGrpSpPr/>
          <p:nvPr/>
        </p:nvGrpSpPr>
        <p:grpSpPr>
          <a:xfrm>
            <a:off x="6487889" y="1119505"/>
            <a:ext cx="461665" cy="4998266"/>
            <a:chOff x="6487889" y="1119505"/>
            <a:chExt cx="461665" cy="4998266"/>
          </a:xfrm>
        </p:grpSpPr>
        <p:sp>
          <p:nvSpPr>
            <p:cNvPr id="19" name="Rectangle 18"/>
            <p:cNvSpPr/>
            <p:nvPr/>
          </p:nvSpPr>
          <p:spPr>
            <a:xfrm>
              <a:off x="6487889" y="1119505"/>
              <a:ext cx="461665" cy="4998266"/>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Rectangle 19"/>
            <p:cNvSpPr/>
            <p:nvPr/>
          </p:nvSpPr>
          <p:spPr>
            <a:xfrm rot="16200000">
              <a:off x="6130497" y="3259386"/>
              <a:ext cx="1175657" cy="38272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GROUPS</a:t>
              </a:r>
              <a:endParaRPr lang="en-GB" sz="1600" dirty="0"/>
            </a:p>
          </p:txBody>
        </p:sp>
      </p:grpSp>
      <p:grpSp>
        <p:nvGrpSpPr>
          <p:cNvPr id="21" name="Group 20"/>
          <p:cNvGrpSpPr/>
          <p:nvPr/>
        </p:nvGrpSpPr>
        <p:grpSpPr>
          <a:xfrm>
            <a:off x="7043060" y="1119505"/>
            <a:ext cx="461665" cy="4990098"/>
            <a:chOff x="7043060" y="1130387"/>
            <a:chExt cx="461665" cy="4998266"/>
          </a:xfrm>
        </p:grpSpPr>
        <p:sp>
          <p:nvSpPr>
            <p:cNvPr id="22" name="Rectangle 21"/>
            <p:cNvSpPr/>
            <p:nvPr/>
          </p:nvSpPr>
          <p:spPr>
            <a:xfrm>
              <a:off x="7043060" y="1130387"/>
              <a:ext cx="461665" cy="4998266"/>
            </a:xfrm>
            <a:prstGeom prst="rect">
              <a:avLst/>
            </a:prstGeom>
            <a:noFill/>
            <a:ln w="28575">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3" name="Rectangle 22"/>
            <p:cNvSpPr/>
            <p:nvPr/>
          </p:nvSpPr>
          <p:spPr>
            <a:xfrm rot="16200000">
              <a:off x="6611204" y="3259399"/>
              <a:ext cx="1284489" cy="382722"/>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t>SECTIONS</a:t>
              </a:r>
              <a:endParaRPr lang="en-GB" sz="1600" dirty="0"/>
            </a:p>
          </p:txBody>
        </p:sp>
      </p:grpSp>
      <p:pic>
        <p:nvPicPr>
          <p:cNvPr id="24" name="Picture 23"/>
          <p:cNvPicPr>
            <a:picLocks noChangeAspect="1"/>
          </p:cNvPicPr>
          <p:nvPr/>
        </p:nvPicPr>
        <p:blipFill>
          <a:blip r:embed="rId8"/>
          <a:stretch>
            <a:fillRect/>
          </a:stretch>
        </p:blipFill>
        <p:spPr>
          <a:xfrm>
            <a:off x="740743" y="2558572"/>
            <a:ext cx="1813223" cy="1784350"/>
          </a:xfrm>
          <a:prstGeom prst="rect">
            <a:avLst/>
          </a:prstGeom>
        </p:spPr>
      </p:pic>
      <p:sp>
        <p:nvSpPr>
          <p:cNvPr id="5" name="Rectangle 4"/>
          <p:cNvSpPr/>
          <p:nvPr/>
        </p:nvSpPr>
        <p:spPr>
          <a:xfrm>
            <a:off x="-981870" y="1170298"/>
            <a:ext cx="4572000" cy="1077218"/>
          </a:xfrm>
          <a:prstGeom prst="rect">
            <a:avLst/>
          </a:prstGeom>
        </p:spPr>
        <p:txBody>
          <a:bodyPr>
            <a:spAutoFit/>
          </a:bodyPr>
          <a:lstStyle/>
          <a:p>
            <a:pPr marL="1258888" lvl="1">
              <a:buClr>
                <a:schemeClr val="tx2"/>
              </a:buClr>
            </a:pPr>
            <a:r>
              <a:rPr lang="en-US" sz="1600" dirty="0"/>
              <a:t>The </a:t>
            </a:r>
            <a:r>
              <a:rPr lang="en-US" sz="1600" dirty="0" smtClean="0"/>
              <a:t>DG is appointed by Council &amp; </a:t>
            </a:r>
            <a:r>
              <a:rPr lang="en-US" sz="1600" dirty="0"/>
              <a:t>acts as CEO and legal representative of the Organization (appointed for 5 years)</a:t>
            </a:r>
          </a:p>
        </p:txBody>
      </p:sp>
      <p:grpSp>
        <p:nvGrpSpPr>
          <p:cNvPr id="25" name="Group 24"/>
          <p:cNvGrpSpPr/>
          <p:nvPr/>
        </p:nvGrpSpPr>
        <p:grpSpPr>
          <a:xfrm>
            <a:off x="7915276" y="1119504"/>
            <a:ext cx="597144" cy="4998267"/>
            <a:chOff x="7043061" y="1130387"/>
            <a:chExt cx="461665" cy="4998266"/>
          </a:xfrm>
        </p:grpSpPr>
        <p:sp>
          <p:nvSpPr>
            <p:cNvPr id="26" name="Rectangle 25"/>
            <p:cNvSpPr/>
            <p:nvPr/>
          </p:nvSpPr>
          <p:spPr>
            <a:xfrm>
              <a:off x="7043061" y="1130387"/>
              <a:ext cx="461665" cy="4998266"/>
            </a:xfrm>
            <a:prstGeom prst="rect">
              <a:avLst/>
            </a:prstGeom>
            <a:noFill/>
            <a:ln w="28575">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7" name="Rectangle 26"/>
            <p:cNvSpPr/>
            <p:nvPr/>
          </p:nvSpPr>
          <p:spPr>
            <a:xfrm rot="16200000">
              <a:off x="6329763" y="3267854"/>
              <a:ext cx="1885472" cy="382722"/>
            </a:xfrm>
            <a:prstGeom prst="rect">
              <a:avLst/>
            </a:prstGeom>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solidFill>
                    <a:schemeClr val="tx1"/>
                  </a:solidFill>
                </a:rPr>
                <a:t>EXPERIMENTS</a:t>
              </a:r>
              <a:endParaRPr lang="en-GB" sz="1600" dirty="0">
                <a:solidFill>
                  <a:schemeClr val="tx1"/>
                </a:solidFill>
              </a:endParaRPr>
            </a:p>
          </p:txBody>
        </p:sp>
      </p:grpSp>
      <p:grpSp>
        <p:nvGrpSpPr>
          <p:cNvPr id="28" name="Group 27"/>
          <p:cNvGrpSpPr/>
          <p:nvPr/>
        </p:nvGrpSpPr>
        <p:grpSpPr>
          <a:xfrm>
            <a:off x="8562487" y="1119505"/>
            <a:ext cx="424195" cy="5009148"/>
            <a:chOff x="7043060" y="1130387"/>
            <a:chExt cx="461665" cy="4998266"/>
          </a:xfrm>
        </p:grpSpPr>
        <p:sp>
          <p:nvSpPr>
            <p:cNvPr id="29" name="Rectangle 28"/>
            <p:cNvSpPr/>
            <p:nvPr/>
          </p:nvSpPr>
          <p:spPr>
            <a:xfrm>
              <a:off x="7043060" y="1130387"/>
              <a:ext cx="461665" cy="4998266"/>
            </a:xfrm>
            <a:prstGeom prst="rect">
              <a:avLst/>
            </a:prstGeom>
            <a:noFill/>
            <a:ln w="28575">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30" name="Rectangle 29"/>
            <p:cNvSpPr/>
            <p:nvPr/>
          </p:nvSpPr>
          <p:spPr>
            <a:xfrm rot="16200000">
              <a:off x="6329763" y="3267854"/>
              <a:ext cx="1885472" cy="382722"/>
            </a:xfrm>
            <a:prstGeom prst="rect">
              <a:avLst/>
            </a:prstGeom>
            <a:ln>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GB" sz="1600" dirty="0" smtClean="0">
                  <a:solidFill>
                    <a:schemeClr val="tx1"/>
                  </a:solidFill>
                </a:rPr>
                <a:t>TEAMS</a:t>
              </a:r>
              <a:endParaRPr lang="en-GB" sz="1600" dirty="0">
                <a:solidFill>
                  <a:schemeClr val="tx1"/>
                </a:solidFill>
              </a:endParaRPr>
            </a:p>
          </p:txBody>
        </p:sp>
      </p:grpSp>
    </p:spTree>
    <p:extLst>
      <p:ext uri="{BB962C8B-B14F-4D97-AF65-F5344CB8AC3E}">
        <p14:creationId xmlns:p14="http://schemas.microsoft.com/office/powerpoint/2010/main" val="27089653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graphicEl>
                                              <a:dgm id="{10FE1676-977A-4E35-9AA2-BC12EAEB9122}"/>
                                            </p:graphicEl>
                                          </p:spTgt>
                                        </p:tgtEl>
                                        <p:attrNameLst>
                                          <p:attrName>style.visibility</p:attrName>
                                        </p:attrNameLst>
                                      </p:cBhvr>
                                      <p:to>
                                        <p:strVal val="visible"/>
                                      </p:to>
                                    </p:set>
                                    <p:animEffect transition="in" filter="fade">
                                      <p:cBhvr>
                                        <p:cTn id="7" dur="500"/>
                                        <p:tgtEl>
                                          <p:spTgt spid="8">
                                            <p:graphicEl>
                                              <a:dgm id="{10FE1676-977A-4E35-9AA2-BC12EAEB9122}"/>
                                            </p:graphic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graphicEl>
                                              <a:dgm id="{DDA3ACC9-854A-4200-877C-1696D252B2FB}"/>
                                            </p:graphicEl>
                                          </p:spTgt>
                                        </p:tgtEl>
                                        <p:attrNameLst>
                                          <p:attrName>style.visibility</p:attrName>
                                        </p:attrNameLst>
                                      </p:cBhvr>
                                      <p:to>
                                        <p:strVal val="visible"/>
                                      </p:to>
                                    </p:set>
                                    <p:animEffect transition="in" filter="fade">
                                      <p:cBhvr>
                                        <p:cTn id="12" dur="500"/>
                                        <p:tgtEl>
                                          <p:spTgt spid="8">
                                            <p:graphicEl>
                                              <a:dgm id="{DDA3ACC9-854A-4200-877C-1696D252B2FB}"/>
                                            </p:graphicEl>
                                          </p:spTgt>
                                        </p:tgtEl>
                                      </p:cBhvr>
                                    </p:animEffect>
                                  </p:childTnLst>
                                </p:cTn>
                              </p:par>
                              <p:par>
                                <p:cTn id="13" presetID="10" presetClass="entr" presetSubtype="0" fill="hold" grpId="0" nodeType="withEffect">
                                  <p:stCondLst>
                                    <p:cond delay="0"/>
                                  </p:stCondLst>
                                  <p:childTnLst>
                                    <p:set>
                                      <p:cBhvr>
                                        <p:cTn id="14" dur="1" fill="hold">
                                          <p:stCondLst>
                                            <p:cond delay="0"/>
                                          </p:stCondLst>
                                        </p:cTn>
                                        <p:tgtEl>
                                          <p:spTgt spid="8">
                                            <p:graphicEl>
                                              <a:dgm id="{44B03362-ACF8-45BB-8887-D703B8733C16}"/>
                                            </p:graphicEl>
                                          </p:spTgt>
                                        </p:tgtEl>
                                        <p:attrNameLst>
                                          <p:attrName>style.visibility</p:attrName>
                                        </p:attrNameLst>
                                      </p:cBhvr>
                                      <p:to>
                                        <p:strVal val="visible"/>
                                      </p:to>
                                    </p:set>
                                    <p:animEffect transition="in" filter="fade">
                                      <p:cBhvr>
                                        <p:cTn id="15" dur="500"/>
                                        <p:tgtEl>
                                          <p:spTgt spid="8">
                                            <p:graphicEl>
                                              <a:dgm id="{44B03362-ACF8-45BB-8887-D703B8733C16}"/>
                                            </p:graphicEl>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graphicEl>
                                              <a:dgm id="{5F63C7A3-9852-40B8-B152-5124308CC8D8}"/>
                                            </p:graphicEl>
                                          </p:spTgt>
                                        </p:tgtEl>
                                        <p:attrNameLst>
                                          <p:attrName>style.visibility</p:attrName>
                                        </p:attrNameLst>
                                      </p:cBhvr>
                                      <p:to>
                                        <p:strVal val="visible"/>
                                      </p:to>
                                    </p:set>
                                    <p:animEffect transition="in" filter="fade">
                                      <p:cBhvr>
                                        <p:cTn id="18" dur="500"/>
                                        <p:tgtEl>
                                          <p:spTgt spid="8">
                                            <p:graphicEl>
                                              <a:dgm id="{5F63C7A3-9852-40B8-B152-5124308CC8D8}"/>
                                            </p:graphic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
                                            <p:graphicEl>
                                              <a:dgm id="{484B9374-9C11-4493-B7BA-C48506021C47}"/>
                                            </p:graphicEl>
                                          </p:spTgt>
                                        </p:tgtEl>
                                        <p:attrNameLst>
                                          <p:attrName>style.visibility</p:attrName>
                                        </p:attrNameLst>
                                      </p:cBhvr>
                                      <p:to>
                                        <p:strVal val="visible"/>
                                      </p:to>
                                    </p:set>
                                    <p:animEffect transition="in" filter="fade">
                                      <p:cBhvr>
                                        <p:cTn id="21" dur="500"/>
                                        <p:tgtEl>
                                          <p:spTgt spid="8">
                                            <p:graphicEl>
                                              <a:dgm id="{484B9374-9C11-4493-B7BA-C48506021C47}"/>
                                            </p:graphic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8">
                                            <p:graphicEl>
                                              <a:dgm id="{1ECE0F5E-0015-4DEC-9884-83258585A641}"/>
                                            </p:graphicEl>
                                          </p:spTgt>
                                        </p:tgtEl>
                                        <p:attrNameLst>
                                          <p:attrName>style.visibility</p:attrName>
                                        </p:attrNameLst>
                                      </p:cBhvr>
                                      <p:to>
                                        <p:strVal val="visible"/>
                                      </p:to>
                                    </p:set>
                                    <p:animEffect transition="in" filter="fade">
                                      <p:cBhvr>
                                        <p:cTn id="24" dur="500"/>
                                        <p:tgtEl>
                                          <p:spTgt spid="8">
                                            <p:graphicEl>
                                              <a:dgm id="{1ECE0F5E-0015-4DEC-9884-83258585A641}"/>
                                            </p:graphic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8">
                                            <p:graphicEl>
                                              <a:dgm id="{6CEDF473-C856-4174-A525-0378745104C6}"/>
                                            </p:graphicEl>
                                          </p:spTgt>
                                        </p:tgtEl>
                                        <p:attrNameLst>
                                          <p:attrName>style.visibility</p:attrName>
                                        </p:attrNameLst>
                                      </p:cBhvr>
                                      <p:to>
                                        <p:strVal val="visible"/>
                                      </p:to>
                                    </p:set>
                                    <p:animEffect transition="in" filter="fade">
                                      <p:cBhvr>
                                        <p:cTn id="32" dur="500"/>
                                        <p:tgtEl>
                                          <p:spTgt spid="8">
                                            <p:graphicEl>
                                              <a:dgm id="{6CEDF473-C856-4174-A525-0378745104C6}"/>
                                            </p:graphicEl>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8">
                                            <p:graphicEl>
                                              <a:dgm id="{9D307A3E-B83F-400E-A203-635FE51EFB2A}"/>
                                            </p:graphicEl>
                                          </p:spTgt>
                                        </p:tgtEl>
                                        <p:attrNameLst>
                                          <p:attrName>style.visibility</p:attrName>
                                        </p:attrNameLst>
                                      </p:cBhvr>
                                      <p:to>
                                        <p:strVal val="visible"/>
                                      </p:to>
                                    </p:set>
                                    <p:animEffect transition="in" filter="fade">
                                      <p:cBhvr>
                                        <p:cTn id="35" dur="500"/>
                                        <p:tgtEl>
                                          <p:spTgt spid="8">
                                            <p:graphicEl>
                                              <a:dgm id="{9D307A3E-B83F-400E-A203-635FE51EFB2A}"/>
                                            </p:graphic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8">
                                            <p:graphicEl>
                                              <a:dgm id="{F1DEBE3B-4F93-4FB2-AF89-98705EADE664}"/>
                                            </p:graphicEl>
                                          </p:spTgt>
                                        </p:tgtEl>
                                        <p:attrNameLst>
                                          <p:attrName>style.visibility</p:attrName>
                                        </p:attrNameLst>
                                      </p:cBhvr>
                                      <p:to>
                                        <p:strVal val="visible"/>
                                      </p:to>
                                    </p:set>
                                    <p:animEffect transition="in" filter="fade">
                                      <p:cBhvr>
                                        <p:cTn id="38" dur="500"/>
                                        <p:tgtEl>
                                          <p:spTgt spid="8">
                                            <p:graphicEl>
                                              <a:dgm id="{F1DEBE3B-4F93-4FB2-AF89-98705EADE664}"/>
                                            </p:graphic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8">
                                            <p:graphicEl>
                                              <a:dgm id="{EE85C185-96AB-427E-9FC0-5D67EC399AB1}"/>
                                            </p:graphicEl>
                                          </p:spTgt>
                                        </p:tgtEl>
                                        <p:attrNameLst>
                                          <p:attrName>style.visibility</p:attrName>
                                        </p:attrNameLst>
                                      </p:cBhvr>
                                      <p:to>
                                        <p:strVal val="visible"/>
                                      </p:to>
                                    </p:set>
                                    <p:animEffect transition="in" filter="fade">
                                      <p:cBhvr>
                                        <p:cTn id="41" dur="500"/>
                                        <p:tgtEl>
                                          <p:spTgt spid="8">
                                            <p:graphicEl>
                                              <a:dgm id="{EE85C185-96AB-427E-9FC0-5D67EC399AB1}"/>
                                            </p:graphic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8">
                                            <p:graphicEl>
                                              <a:dgm id="{8CD76DE1-CA9C-4B77-8F35-EEAE73299419}"/>
                                            </p:graphicEl>
                                          </p:spTgt>
                                        </p:tgtEl>
                                        <p:attrNameLst>
                                          <p:attrName>style.visibility</p:attrName>
                                        </p:attrNameLst>
                                      </p:cBhvr>
                                      <p:to>
                                        <p:strVal val="visible"/>
                                      </p:to>
                                    </p:set>
                                    <p:animEffect transition="in" filter="fade">
                                      <p:cBhvr>
                                        <p:cTn id="44" dur="500"/>
                                        <p:tgtEl>
                                          <p:spTgt spid="8">
                                            <p:graphicEl>
                                              <a:dgm id="{8CD76DE1-CA9C-4B77-8F35-EEAE73299419}"/>
                                            </p:graphicEl>
                                          </p:spTgt>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
                                            <p:graphicEl>
                                              <a:dgm id="{4E67F190-054A-4BC0-8EC4-BECFCF1A31C2}"/>
                                            </p:graphicEl>
                                          </p:spTgt>
                                        </p:tgtEl>
                                        <p:attrNameLst>
                                          <p:attrName>style.visibility</p:attrName>
                                        </p:attrNameLst>
                                      </p:cBhvr>
                                      <p:to>
                                        <p:strVal val="visible"/>
                                      </p:to>
                                    </p:set>
                                    <p:animEffect transition="in" filter="fade">
                                      <p:cBhvr>
                                        <p:cTn id="47" dur="500"/>
                                        <p:tgtEl>
                                          <p:spTgt spid="8">
                                            <p:graphicEl>
                                              <a:dgm id="{4E67F190-054A-4BC0-8EC4-BECFCF1A31C2}"/>
                                            </p:graphic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
                                            <p:graphicEl>
                                              <a:dgm id="{7C092F4E-C5ED-4EDB-BB8D-27C230E440DD}"/>
                                            </p:graphicEl>
                                          </p:spTgt>
                                        </p:tgtEl>
                                        <p:attrNameLst>
                                          <p:attrName>style.visibility</p:attrName>
                                        </p:attrNameLst>
                                      </p:cBhvr>
                                      <p:to>
                                        <p:strVal val="visible"/>
                                      </p:to>
                                    </p:set>
                                    <p:animEffect transition="in" filter="fade">
                                      <p:cBhvr>
                                        <p:cTn id="50" dur="500"/>
                                        <p:tgtEl>
                                          <p:spTgt spid="8">
                                            <p:graphicEl>
                                              <a:dgm id="{7C092F4E-C5ED-4EDB-BB8D-27C230E440DD}"/>
                                            </p:graphic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8">
                                            <p:graphicEl>
                                              <a:dgm id="{55103907-1569-49CC-8686-D5FE9C2E298B}"/>
                                            </p:graphicEl>
                                          </p:spTgt>
                                        </p:tgtEl>
                                        <p:attrNameLst>
                                          <p:attrName>style.visibility</p:attrName>
                                        </p:attrNameLst>
                                      </p:cBhvr>
                                      <p:to>
                                        <p:strVal val="visible"/>
                                      </p:to>
                                    </p:set>
                                    <p:animEffect transition="in" filter="fade">
                                      <p:cBhvr>
                                        <p:cTn id="55" dur="500"/>
                                        <p:tgtEl>
                                          <p:spTgt spid="8">
                                            <p:graphicEl>
                                              <a:dgm id="{55103907-1569-49CC-8686-D5FE9C2E298B}"/>
                                            </p:graphic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14"/>
                                        </p:tgtEl>
                                        <p:attrNameLst>
                                          <p:attrName>style.visibility</p:attrName>
                                        </p:attrNameLst>
                                      </p:cBhvr>
                                      <p:to>
                                        <p:strVal val="visible"/>
                                      </p:to>
                                    </p:set>
                                    <p:animEffect transition="in" filter="fade">
                                      <p:cBhvr>
                                        <p:cTn id="60" dur="500"/>
                                        <p:tgtEl>
                                          <p:spTgt spid="14"/>
                                        </p:tgtEl>
                                      </p:cBhvr>
                                    </p:animEffect>
                                  </p:childTnLst>
                                </p:cTn>
                              </p:par>
                              <p:par>
                                <p:cTn id="61" presetID="10" presetClass="entr" presetSubtype="0" fill="hold" grpId="0" nodeType="withEffect">
                                  <p:stCondLst>
                                    <p:cond delay="0"/>
                                  </p:stCondLst>
                                  <p:childTnLst>
                                    <p:set>
                                      <p:cBhvr>
                                        <p:cTn id="62" dur="1" fill="hold">
                                          <p:stCondLst>
                                            <p:cond delay="0"/>
                                          </p:stCondLst>
                                        </p:cTn>
                                        <p:tgtEl>
                                          <p:spTgt spid="8">
                                            <p:graphicEl>
                                              <a:dgm id="{2FEDE243-D173-41C0-ACD8-769B94FA17CA}"/>
                                            </p:graphicEl>
                                          </p:spTgt>
                                        </p:tgtEl>
                                        <p:attrNameLst>
                                          <p:attrName>style.visibility</p:attrName>
                                        </p:attrNameLst>
                                      </p:cBhvr>
                                      <p:to>
                                        <p:strVal val="visible"/>
                                      </p:to>
                                    </p:set>
                                    <p:animEffect transition="in" filter="fade">
                                      <p:cBhvr>
                                        <p:cTn id="63" dur="500"/>
                                        <p:tgtEl>
                                          <p:spTgt spid="8">
                                            <p:graphicEl>
                                              <a:dgm id="{2FEDE243-D173-41C0-ACD8-769B94FA17CA}"/>
                                            </p:graphicEl>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8">
                                            <p:graphicEl>
                                              <a:dgm id="{A8480214-45F5-48EC-940E-E9A7141D4B56}"/>
                                            </p:graphicEl>
                                          </p:spTgt>
                                        </p:tgtEl>
                                        <p:attrNameLst>
                                          <p:attrName>style.visibility</p:attrName>
                                        </p:attrNameLst>
                                      </p:cBhvr>
                                      <p:to>
                                        <p:strVal val="visible"/>
                                      </p:to>
                                    </p:set>
                                    <p:animEffect transition="in" filter="fade">
                                      <p:cBhvr>
                                        <p:cTn id="66" dur="500"/>
                                        <p:tgtEl>
                                          <p:spTgt spid="8">
                                            <p:graphicEl>
                                              <a:dgm id="{A8480214-45F5-48EC-940E-E9A7141D4B56}"/>
                                            </p:graphic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8">
                                            <p:graphicEl>
                                              <a:dgm id="{9CB206D8-E058-4E79-B3FA-06025D971703}"/>
                                            </p:graphicEl>
                                          </p:spTgt>
                                        </p:tgtEl>
                                        <p:attrNameLst>
                                          <p:attrName>style.visibility</p:attrName>
                                        </p:attrNameLst>
                                      </p:cBhvr>
                                      <p:to>
                                        <p:strVal val="visible"/>
                                      </p:to>
                                    </p:set>
                                    <p:animEffect transition="in" filter="fade">
                                      <p:cBhvr>
                                        <p:cTn id="69" dur="500"/>
                                        <p:tgtEl>
                                          <p:spTgt spid="8">
                                            <p:graphicEl>
                                              <a:dgm id="{9CB206D8-E058-4E79-B3FA-06025D971703}"/>
                                            </p:graphic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8">
                                            <p:graphicEl>
                                              <a:dgm id="{D42ABE51-8114-43A8-9818-866BEA64B5C1}"/>
                                            </p:graphicEl>
                                          </p:spTgt>
                                        </p:tgtEl>
                                        <p:attrNameLst>
                                          <p:attrName>style.visibility</p:attrName>
                                        </p:attrNameLst>
                                      </p:cBhvr>
                                      <p:to>
                                        <p:strVal val="visible"/>
                                      </p:to>
                                    </p:set>
                                    <p:animEffect transition="in" filter="fade">
                                      <p:cBhvr>
                                        <p:cTn id="72" dur="500"/>
                                        <p:tgtEl>
                                          <p:spTgt spid="8">
                                            <p:graphicEl>
                                              <a:dgm id="{D42ABE51-8114-43A8-9818-866BEA64B5C1}"/>
                                            </p:graphic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8">
                                            <p:graphicEl>
                                              <a:dgm id="{52B6FC77-ABFC-47A9-83AF-27B0C01A165A}"/>
                                            </p:graphicEl>
                                          </p:spTgt>
                                        </p:tgtEl>
                                        <p:attrNameLst>
                                          <p:attrName>style.visibility</p:attrName>
                                        </p:attrNameLst>
                                      </p:cBhvr>
                                      <p:to>
                                        <p:strVal val="visible"/>
                                      </p:to>
                                    </p:set>
                                    <p:animEffect transition="in" filter="fade">
                                      <p:cBhvr>
                                        <p:cTn id="75" dur="500"/>
                                        <p:tgtEl>
                                          <p:spTgt spid="8">
                                            <p:graphicEl>
                                              <a:dgm id="{52B6FC77-ABFC-47A9-83AF-27B0C01A165A}"/>
                                            </p:graphic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8">
                                            <p:graphicEl>
                                              <a:dgm id="{56095ECD-AB19-46DE-9170-11BA4D47644A}"/>
                                            </p:graphicEl>
                                          </p:spTgt>
                                        </p:tgtEl>
                                        <p:attrNameLst>
                                          <p:attrName>style.visibility</p:attrName>
                                        </p:attrNameLst>
                                      </p:cBhvr>
                                      <p:to>
                                        <p:strVal val="visible"/>
                                      </p:to>
                                    </p:set>
                                    <p:animEffect transition="in" filter="fade">
                                      <p:cBhvr>
                                        <p:cTn id="78" dur="500"/>
                                        <p:tgtEl>
                                          <p:spTgt spid="8">
                                            <p:graphicEl>
                                              <a:dgm id="{56095ECD-AB19-46DE-9170-11BA4D47644A}"/>
                                            </p:graphic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8">
                                            <p:graphicEl>
                                              <a:dgm id="{75C9169E-5953-41DA-863B-E84AAE012590}"/>
                                            </p:graphicEl>
                                          </p:spTgt>
                                        </p:tgtEl>
                                        <p:attrNameLst>
                                          <p:attrName>style.visibility</p:attrName>
                                        </p:attrNameLst>
                                      </p:cBhvr>
                                      <p:to>
                                        <p:strVal val="visible"/>
                                      </p:to>
                                    </p:set>
                                    <p:animEffect transition="in" filter="fade">
                                      <p:cBhvr>
                                        <p:cTn id="81" dur="500"/>
                                        <p:tgtEl>
                                          <p:spTgt spid="8">
                                            <p:graphicEl>
                                              <a:dgm id="{75C9169E-5953-41DA-863B-E84AAE012590}"/>
                                            </p:graphicEl>
                                          </p:spTgt>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8">
                                            <p:graphicEl>
                                              <a:dgm id="{ED8ECC75-0D19-4478-911F-8F0557A001F9}"/>
                                            </p:graphicEl>
                                          </p:spTgt>
                                        </p:tgtEl>
                                        <p:attrNameLst>
                                          <p:attrName>style.visibility</p:attrName>
                                        </p:attrNameLst>
                                      </p:cBhvr>
                                      <p:to>
                                        <p:strVal val="visible"/>
                                      </p:to>
                                    </p:set>
                                    <p:animEffect transition="in" filter="fade">
                                      <p:cBhvr>
                                        <p:cTn id="84" dur="500"/>
                                        <p:tgtEl>
                                          <p:spTgt spid="8">
                                            <p:graphicEl>
                                              <a:dgm id="{ED8ECC75-0D19-4478-911F-8F0557A001F9}"/>
                                            </p:graphicEl>
                                          </p:spTgt>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8">
                                            <p:graphicEl>
                                              <a:dgm id="{B6167359-2B22-4AE6-95BB-7B2D66387545}"/>
                                            </p:graphicEl>
                                          </p:spTgt>
                                        </p:tgtEl>
                                        <p:attrNameLst>
                                          <p:attrName>style.visibility</p:attrName>
                                        </p:attrNameLst>
                                      </p:cBhvr>
                                      <p:to>
                                        <p:strVal val="visible"/>
                                      </p:to>
                                    </p:set>
                                    <p:animEffect transition="in" filter="fade">
                                      <p:cBhvr>
                                        <p:cTn id="87" dur="500"/>
                                        <p:tgtEl>
                                          <p:spTgt spid="8">
                                            <p:graphicEl>
                                              <a:dgm id="{B6167359-2B22-4AE6-95BB-7B2D66387545}"/>
                                            </p:graphicEl>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8">
                                            <p:graphicEl>
                                              <a:dgm id="{A702C190-9EB1-486C-9E65-A8186C4AFD1A}"/>
                                            </p:graphicEl>
                                          </p:spTgt>
                                        </p:tgtEl>
                                        <p:attrNameLst>
                                          <p:attrName>style.visibility</p:attrName>
                                        </p:attrNameLst>
                                      </p:cBhvr>
                                      <p:to>
                                        <p:strVal val="visible"/>
                                      </p:to>
                                    </p:set>
                                    <p:animEffect transition="in" filter="fade">
                                      <p:cBhvr>
                                        <p:cTn id="90" dur="500"/>
                                        <p:tgtEl>
                                          <p:spTgt spid="8">
                                            <p:graphicEl>
                                              <a:dgm id="{A702C190-9EB1-486C-9E65-A8186C4AFD1A}"/>
                                            </p:graphicEl>
                                          </p:spTgt>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8">
                                            <p:graphicEl>
                                              <a:dgm id="{1A8AFA7F-90B8-4DE6-9E8A-76ED9D1B0421}"/>
                                            </p:graphicEl>
                                          </p:spTgt>
                                        </p:tgtEl>
                                        <p:attrNameLst>
                                          <p:attrName>style.visibility</p:attrName>
                                        </p:attrNameLst>
                                      </p:cBhvr>
                                      <p:to>
                                        <p:strVal val="visible"/>
                                      </p:to>
                                    </p:set>
                                    <p:animEffect transition="in" filter="fade">
                                      <p:cBhvr>
                                        <p:cTn id="93" dur="500"/>
                                        <p:tgtEl>
                                          <p:spTgt spid="8">
                                            <p:graphicEl>
                                              <a:dgm id="{1A8AFA7F-90B8-4DE6-9E8A-76ED9D1B0421}"/>
                                            </p:graphicEl>
                                          </p:spTgt>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8">
                                            <p:graphicEl>
                                              <a:dgm id="{E4081C1E-1B93-42BD-A984-6BDCC4AA3276}"/>
                                            </p:graphicEl>
                                          </p:spTgt>
                                        </p:tgtEl>
                                        <p:attrNameLst>
                                          <p:attrName>style.visibility</p:attrName>
                                        </p:attrNameLst>
                                      </p:cBhvr>
                                      <p:to>
                                        <p:strVal val="visible"/>
                                      </p:to>
                                    </p:set>
                                    <p:animEffect transition="in" filter="fade">
                                      <p:cBhvr>
                                        <p:cTn id="96" dur="500"/>
                                        <p:tgtEl>
                                          <p:spTgt spid="8">
                                            <p:graphicEl>
                                              <a:dgm id="{E4081C1E-1B93-42BD-A984-6BDCC4AA3276}"/>
                                            </p:graphicEl>
                                          </p:spTgt>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8">
                                            <p:graphicEl>
                                              <a:dgm id="{41527828-2C4B-463D-8B95-B52A4369F5C3}"/>
                                            </p:graphicEl>
                                          </p:spTgt>
                                        </p:tgtEl>
                                        <p:attrNameLst>
                                          <p:attrName>style.visibility</p:attrName>
                                        </p:attrNameLst>
                                      </p:cBhvr>
                                      <p:to>
                                        <p:strVal val="visible"/>
                                      </p:to>
                                    </p:set>
                                    <p:animEffect transition="in" filter="fade">
                                      <p:cBhvr>
                                        <p:cTn id="99" dur="500"/>
                                        <p:tgtEl>
                                          <p:spTgt spid="8">
                                            <p:graphicEl>
                                              <a:dgm id="{41527828-2C4B-463D-8B95-B52A4369F5C3}"/>
                                            </p:graphicEl>
                                          </p:spTgt>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8">
                                            <p:graphicEl>
                                              <a:dgm id="{C49A91BE-ADFA-40D1-B8BB-A5B68C0697DB}"/>
                                            </p:graphicEl>
                                          </p:spTgt>
                                        </p:tgtEl>
                                        <p:attrNameLst>
                                          <p:attrName>style.visibility</p:attrName>
                                        </p:attrNameLst>
                                      </p:cBhvr>
                                      <p:to>
                                        <p:strVal val="visible"/>
                                      </p:to>
                                    </p:set>
                                    <p:animEffect transition="in" filter="fade">
                                      <p:cBhvr>
                                        <p:cTn id="102" dur="500"/>
                                        <p:tgtEl>
                                          <p:spTgt spid="8">
                                            <p:graphicEl>
                                              <a:dgm id="{C49A91BE-ADFA-40D1-B8BB-A5B68C0697DB}"/>
                                            </p:graphicEl>
                                          </p:spTgt>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8">
                                            <p:graphicEl>
                                              <a:dgm id="{069337B5-2036-49A1-9661-0CC3D3DD143D}"/>
                                            </p:graphicEl>
                                          </p:spTgt>
                                        </p:tgtEl>
                                        <p:attrNameLst>
                                          <p:attrName>style.visibility</p:attrName>
                                        </p:attrNameLst>
                                      </p:cBhvr>
                                      <p:to>
                                        <p:strVal val="visible"/>
                                      </p:to>
                                    </p:set>
                                    <p:animEffect transition="in" filter="fade">
                                      <p:cBhvr>
                                        <p:cTn id="105" dur="500"/>
                                        <p:tgtEl>
                                          <p:spTgt spid="8">
                                            <p:graphicEl>
                                              <a:dgm id="{069337B5-2036-49A1-9661-0CC3D3DD143D}"/>
                                            </p:graphicEl>
                                          </p:spTgt>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8">
                                            <p:graphicEl>
                                              <a:dgm id="{C3DD417B-B2F3-4518-9FD5-A84E189A3DEF}"/>
                                            </p:graphicEl>
                                          </p:spTgt>
                                        </p:tgtEl>
                                        <p:attrNameLst>
                                          <p:attrName>style.visibility</p:attrName>
                                        </p:attrNameLst>
                                      </p:cBhvr>
                                      <p:to>
                                        <p:strVal val="visible"/>
                                      </p:to>
                                    </p:set>
                                    <p:animEffect transition="in" filter="fade">
                                      <p:cBhvr>
                                        <p:cTn id="108" dur="500"/>
                                        <p:tgtEl>
                                          <p:spTgt spid="8">
                                            <p:graphicEl>
                                              <a:dgm id="{C3DD417B-B2F3-4518-9FD5-A84E189A3DEF}"/>
                                            </p:graphicEl>
                                          </p:spTgt>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8">
                                            <p:graphicEl>
                                              <a:dgm id="{24D09FAC-A0A6-47B4-A8BA-1B88A4F12C75}"/>
                                            </p:graphicEl>
                                          </p:spTgt>
                                        </p:tgtEl>
                                        <p:attrNameLst>
                                          <p:attrName>style.visibility</p:attrName>
                                        </p:attrNameLst>
                                      </p:cBhvr>
                                      <p:to>
                                        <p:strVal val="visible"/>
                                      </p:to>
                                    </p:set>
                                    <p:animEffect transition="in" filter="fade">
                                      <p:cBhvr>
                                        <p:cTn id="111" dur="500"/>
                                        <p:tgtEl>
                                          <p:spTgt spid="8">
                                            <p:graphicEl>
                                              <a:dgm id="{24D09FAC-A0A6-47B4-A8BA-1B88A4F12C75}"/>
                                            </p:graphicEl>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8">
                                            <p:graphicEl>
                                              <a:dgm id="{14425A0D-6D2C-482F-A49F-DB6D3099DFCF}"/>
                                            </p:graphicEl>
                                          </p:spTgt>
                                        </p:tgtEl>
                                        <p:attrNameLst>
                                          <p:attrName>style.visibility</p:attrName>
                                        </p:attrNameLst>
                                      </p:cBhvr>
                                      <p:to>
                                        <p:strVal val="visible"/>
                                      </p:to>
                                    </p:set>
                                    <p:animEffect transition="in" filter="fade">
                                      <p:cBhvr>
                                        <p:cTn id="114" dur="500"/>
                                        <p:tgtEl>
                                          <p:spTgt spid="8">
                                            <p:graphicEl>
                                              <a:dgm id="{14425A0D-6D2C-482F-A49F-DB6D3099DFCF}"/>
                                            </p:graphicEl>
                                          </p:spTgt>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8">
                                            <p:graphicEl>
                                              <a:dgm id="{002ECC83-EC90-4AFC-87C7-572F5803ABC8}"/>
                                            </p:graphicEl>
                                          </p:spTgt>
                                        </p:tgtEl>
                                        <p:attrNameLst>
                                          <p:attrName>style.visibility</p:attrName>
                                        </p:attrNameLst>
                                      </p:cBhvr>
                                      <p:to>
                                        <p:strVal val="visible"/>
                                      </p:to>
                                    </p:set>
                                    <p:animEffect transition="in" filter="fade">
                                      <p:cBhvr>
                                        <p:cTn id="117" dur="500"/>
                                        <p:tgtEl>
                                          <p:spTgt spid="8">
                                            <p:graphicEl>
                                              <a:dgm id="{002ECC83-EC90-4AFC-87C7-572F5803ABC8}"/>
                                            </p:graphicEl>
                                          </p:spTgt>
                                        </p:tgtEl>
                                      </p:cBhvr>
                                    </p:animEffect>
                                  </p:childTnLst>
                                </p:cTn>
                              </p:par>
                            </p:childTnLst>
                          </p:cTn>
                        </p:par>
                      </p:childTnLst>
                    </p:cTn>
                  </p:par>
                  <p:par>
                    <p:cTn id="118" fill="hold">
                      <p:stCondLst>
                        <p:cond delay="indefinite"/>
                      </p:stCondLst>
                      <p:childTnLst>
                        <p:par>
                          <p:cTn id="119" fill="hold">
                            <p:stCondLst>
                              <p:cond delay="0"/>
                            </p:stCondLst>
                            <p:childTnLst>
                              <p:par>
                                <p:cTn id="120" presetID="10" presetClass="entr" presetSubtype="0" fill="hold" nodeType="clickEffect">
                                  <p:stCondLst>
                                    <p:cond delay="0"/>
                                  </p:stCondLst>
                                  <p:childTnLst>
                                    <p:set>
                                      <p:cBhvr>
                                        <p:cTn id="121" dur="1" fill="hold">
                                          <p:stCondLst>
                                            <p:cond delay="0"/>
                                          </p:stCondLst>
                                        </p:cTn>
                                        <p:tgtEl>
                                          <p:spTgt spid="17"/>
                                        </p:tgtEl>
                                        <p:attrNameLst>
                                          <p:attrName>style.visibility</p:attrName>
                                        </p:attrNameLst>
                                      </p:cBhvr>
                                      <p:to>
                                        <p:strVal val="visible"/>
                                      </p:to>
                                    </p:set>
                                    <p:animEffect transition="in" filter="fade">
                                      <p:cBhvr>
                                        <p:cTn id="122" dur="500"/>
                                        <p:tgtEl>
                                          <p:spTgt spid="17"/>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nodeType="clickEffect">
                                  <p:stCondLst>
                                    <p:cond delay="0"/>
                                  </p:stCondLst>
                                  <p:childTnLst>
                                    <p:set>
                                      <p:cBhvr>
                                        <p:cTn id="126" dur="1" fill="hold">
                                          <p:stCondLst>
                                            <p:cond delay="0"/>
                                          </p:stCondLst>
                                        </p:cTn>
                                        <p:tgtEl>
                                          <p:spTgt spid="21"/>
                                        </p:tgtEl>
                                        <p:attrNameLst>
                                          <p:attrName>style.visibility</p:attrName>
                                        </p:attrNameLst>
                                      </p:cBhvr>
                                      <p:to>
                                        <p:strVal val="visible"/>
                                      </p:to>
                                    </p:set>
                                    <p:animEffect transition="in" filter="fade">
                                      <p:cBhvr>
                                        <p:cTn id="127" dur="500"/>
                                        <p:tgtEl>
                                          <p:spTgt spid="21"/>
                                        </p:tgtEl>
                                      </p:cBhvr>
                                    </p:animEffect>
                                  </p:childTnLst>
                                </p:cTn>
                              </p:par>
                            </p:childTnLst>
                          </p:cTn>
                        </p:par>
                      </p:childTnLst>
                    </p:cTn>
                  </p:par>
                  <p:par>
                    <p:cTn id="128" fill="hold">
                      <p:stCondLst>
                        <p:cond delay="indefinite"/>
                      </p:stCondLst>
                      <p:childTnLst>
                        <p:par>
                          <p:cTn id="129" fill="hold">
                            <p:stCondLst>
                              <p:cond delay="0"/>
                            </p:stCondLst>
                            <p:childTnLst>
                              <p:par>
                                <p:cTn id="130" presetID="10" presetClass="entr" presetSubtype="0" fill="hold" nodeType="clickEffect">
                                  <p:stCondLst>
                                    <p:cond delay="0"/>
                                  </p:stCondLst>
                                  <p:childTnLst>
                                    <p:set>
                                      <p:cBhvr>
                                        <p:cTn id="131" dur="1" fill="hold">
                                          <p:stCondLst>
                                            <p:cond delay="0"/>
                                          </p:stCondLst>
                                        </p:cTn>
                                        <p:tgtEl>
                                          <p:spTgt spid="25"/>
                                        </p:tgtEl>
                                        <p:attrNameLst>
                                          <p:attrName>style.visibility</p:attrName>
                                        </p:attrNameLst>
                                      </p:cBhvr>
                                      <p:to>
                                        <p:strVal val="visible"/>
                                      </p:to>
                                    </p:set>
                                    <p:animEffect transition="in" filter="fade">
                                      <p:cBhvr>
                                        <p:cTn id="132" dur="500"/>
                                        <p:tgtEl>
                                          <p:spTgt spid="25"/>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nodeType="clickEffect">
                                  <p:stCondLst>
                                    <p:cond delay="0"/>
                                  </p:stCondLst>
                                  <p:childTnLst>
                                    <p:set>
                                      <p:cBhvr>
                                        <p:cTn id="136" dur="1" fill="hold">
                                          <p:stCondLst>
                                            <p:cond delay="0"/>
                                          </p:stCondLst>
                                        </p:cTn>
                                        <p:tgtEl>
                                          <p:spTgt spid="28"/>
                                        </p:tgtEl>
                                        <p:attrNameLst>
                                          <p:attrName>style.visibility</p:attrName>
                                        </p:attrNameLst>
                                      </p:cBhvr>
                                      <p:to>
                                        <p:strVal val="visible"/>
                                      </p:to>
                                    </p:set>
                                    <p:animEffect transition="in" filter="fade">
                                      <p:cBhvr>
                                        <p:cTn id="13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8" grpId="0">
        <p:bldSub>
          <a:bldDgm bld="lvlAtOnce"/>
        </p:bldSub>
      </p:bldGraphic>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42900" y="499331"/>
            <a:ext cx="8226854" cy="940443"/>
          </a:xfrm>
        </p:spPr>
        <p:txBody>
          <a:bodyPr/>
          <a:lstStyle/>
          <a:p>
            <a:r>
              <a:rPr lang="en-GB" dirty="0" smtClean="0"/>
              <a:t>What is a Team ?</a:t>
            </a:r>
            <a:endParaRPr lang="en-GB" dirty="0"/>
          </a:p>
        </p:txBody>
      </p:sp>
      <p:sp>
        <p:nvSpPr>
          <p:cNvPr id="6" name="Slide Number Placeholder 5"/>
          <p:cNvSpPr>
            <a:spLocks noGrp="1"/>
          </p:cNvSpPr>
          <p:nvPr>
            <p:ph type="sldNum" sz="quarter" idx="4294967295"/>
          </p:nvPr>
        </p:nvSpPr>
        <p:spPr/>
        <p:txBody>
          <a:bodyPr/>
          <a:lstStyle/>
          <a:p>
            <a:fld id="{59ACF1B8-5539-4FA1-9F96-3FF4928AB871}" type="slidenum">
              <a:rPr lang="en-GB" smtClean="0"/>
              <a:t>9</a:t>
            </a:fld>
            <a:endParaRPr lang="en-GB"/>
          </a:p>
        </p:txBody>
      </p:sp>
      <p:sp>
        <p:nvSpPr>
          <p:cNvPr id="11" name="TextBox 10"/>
          <p:cNvSpPr txBox="1"/>
          <p:nvPr/>
        </p:nvSpPr>
        <p:spPr>
          <a:xfrm>
            <a:off x="2226543" y="3914056"/>
            <a:ext cx="394274" cy="276999"/>
          </a:xfrm>
          <a:prstGeom prst="rect">
            <a:avLst/>
          </a:prstGeom>
          <a:noFill/>
        </p:spPr>
        <p:txBody>
          <a:bodyPr wrap="square" rtlCol="0">
            <a:spAutoFit/>
          </a:bodyPr>
          <a:lstStyle/>
          <a:p>
            <a:r>
              <a:rPr lang="en-GB" sz="600" dirty="0">
                <a:solidFill>
                  <a:schemeClr val="bg1"/>
                </a:solidFill>
              </a:rPr>
              <a:t>Deputy</a:t>
            </a:r>
          </a:p>
        </p:txBody>
      </p:sp>
      <p:sp>
        <p:nvSpPr>
          <p:cNvPr id="20" name="Rectangle 19"/>
          <p:cNvSpPr/>
          <p:nvPr/>
        </p:nvSpPr>
        <p:spPr>
          <a:xfrm>
            <a:off x="1074004" y="2515333"/>
            <a:ext cx="2891228" cy="3427640"/>
          </a:xfrm>
          <a:prstGeom prst="rect">
            <a:avLst/>
          </a:prstGeom>
          <a:noFill/>
          <a:ln w="38100">
            <a:solidFill>
              <a:srgbClr val="B7057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solidFill>
                <a:schemeClr val="tx1"/>
              </a:solidFill>
            </a:endParaRPr>
          </a:p>
        </p:txBody>
      </p:sp>
      <p:sp>
        <p:nvSpPr>
          <p:cNvPr id="47" name="TextBox 46"/>
          <p:cNvSpPr txBox="1"/>
          <p:nvPr/>
        </p:nvSpPr>
        <p:spPr>
          <a:xfrm>
            <a:off x="1074004" y="3962360"/>
            <a:ext cx="1049299" cy="438582"/>
          </a:xfrm>
          <a:prstGeom prst="rect">
            <a:avLst/>
          </a:prstGeom>
          <a:noFill/>
        </p:spPr>
        <p:txBody>
          <a:bodyPr wrap="square" rtlCol="0">
            <a:spAutoFit/>
          </a:bodyPr>
          <a:lstStyle/>
          <a:p>
            <a:r>
              <a:rPr lang="en-GB" sz="2250" b="1" dirty="0">
                <a:solidFill>
                  <a:srgbClr val="B7057F"/>
                </a:solidFill>
              </a:rPr>
              <a:t>TEAM</a:t>
            </a:r>
          </a:p>
        </p:txBody>
      </p:sp>
      <p:cxnSp>
        <p:nvCxnSpPr>
          <p:cNvPr id="49" name="Straight Arrow Connector 48"/>
          <p:cNvCxnSpPr/>
          <p:nvPr/>
        </p:nvCxnSpPr>
        <p:spPr>
          <a:xfrm flipV="1">
            <a:off x="3986463" y="3504315"/>
            <a:ext cx="2026548" cy="13423"/>
          </a:xfrm>
          <a:prstGeom prst="straightConnector1">
            <a:avLst/>
          </a:prstGeom>
          <a:ln w="28575">
            <a:solidFill>
              <a:srgbClr val="0861C3"/>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4" name="Rectangle 53"/>
          <p:cNvSpPr/>
          <p:nvPr/>
        </p:nvSpPr>
        <p:spPr>
          <a:xfrm>
            <a:off x="4201267" y="2952701"/>
            <a:ext cx="1585103" cy="468260"/>
          </a:xfrm>
          <a:prstGeom prst="rect">
            <a:avLst/>
          </a:prstGeom>
          <a:ln>
            <a:solidFill>
              <a:srgbClr val="0861C3"/>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350" dirty="0">
                <a:solidFill>
                  <a:schemeClr val="tx1"/>
                </a:solidFill>
              </a:rPr>
              <a:t>Affiliated to</a:t>
            </a:r>
          </a:p>
        </p:txBody>
      </p:sp>
      <p:grpSp>
        <p:nvGrpSpPr>
          <p:cNvPr id="88" name="Group 87"/>
          <p:cNvGrpSpPr/>
          <p:nvPr/>
        </p:nvGrpSpPr>
        <p:grpSpPr>
          <a:xfrm>
            <a:off x="6023135" y="2864135"/>
            <a:ext cx="1647617" cy="2957995"/>
            <a:chOff x="7914331" y="1863046"/>
            <a:chExt cx="2196823" cy="3943993"/>
          </a:xfrm>
        </p:grpSpPr>
        <p:grpSp>
          <p:nvGrpSpPr>
            <p:cNvPr id="18" name="Group 17"/>
            <p:cNvGrpSpPr/>
            <p:nvPr/>
          </p:nvGrpSpPr>
          <p:grpSpPr>
            <a:xfrm>
              <a:off x="7914331" y="1863046"/>
              <a:ext cx="2196823" cy="2788991"/>
              <a:chOff x="6131929" y="1734841"/>
              <a:chExt cx="2318231" cy="2859959"/>
            </a:xfrm>
          </p:grpSpPr>
          <p:sp>
            <p:nvSpPr>
              <p:cNvPr id="17" name="Rectangle 16"/>
              <p:cNvSpPr/>
              <p:nvPr/>
            </p:nvSpPr>
            <p:spPr>
              <a:xfrm>
                <a:off x="6131929" y="1734841"/>
                <a:ext cx="2318231" cy="1919804"/>
              </a:xfrm>
              <a:prstGeom prst="rect">
                <a:avLst/>
              </a:prstGeom>
              <a:ln w="28575">
                <a:solidFill>
                  <a:schemeClr val="tx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GB" sz="1350" dirty="0">
                  <a:solidFill>
                    <a:schemeClr val="tx1"/>
                  </a:solidFill>
                </a:endParaRPr>
              </a:p>
            </p:txBody>
          </p:sp>
          <p:pic>
            <p:nvPicPr>
              <p:cNvPr id="3" name="Picture 2"/>
              <p:cNvPicPr>
                <a:picLocks noChangeAspect="1"/>
              </p:cNvPicPr>
              <p:nvPr/>
            </p:nvPicPr>
            <p:blipFill rotWithShape="1">
              <a:blip r:embed="rId3"/>
              <a:srcRect t="1" r="13610" b="8074"/>
              <a:stretch/>
            </p:blipFill>
            <p:spPr>
              <a:xfrm>
                <a:off x="6269021" y="4287717"/>
                <a:ext cx="1960129" cy="307083"/>
              </a:xfrm>
              <a:prstGeom prst="rect">
                <a:avLst/>
              </a:prstGeom>
              <a:ln w="28575">
                <a:noFill/>
              </a:ln>
            </p:spPr>
          </p:pic>
          <p:pic>
            <p:nvPicPr>
              <p:cNvPr id="16" name="Picture 15"/>
              <p:cNvPicPr>
                <a:picLocks noChangeAspect="1"/>
              </p:cNvPicPr>
              <p:nvPr/>
            </p:nvPicPr>
            <p:blipFill>
              <a:blip r:embed="rId4"/>
              <a:stretch>
                <a:fillRect/>
              </a:stretch>
            </p:blipFill>
            <p:spPr>
              <a:xfrm>
                <a:off x="6269021" y="2376253"/>
                <a:ext cx="2091109" cy="1237595"/>
              </a:xfrm>
              <a:prstGeom prst="rect">
                <a:avLst/>
              </a:prstGeom>
              <a:ln w="28575">
                <a:noFill/>
              </a:ln>
            </p:spPr>
          </p:pic>
          <p:sp>
            <p:nvSpPr>
              <p:cNvPr id="23" name="TextBox 22"/>
              <p:cNvSpPr txBox="1"/>
              <p:nvPr/>
            </p:nvSpPr>
            <p:spPr>
              <a:xfrm>
                <a:off x="6301067" y="1853031"/>
                <a:ext cx="1725282" cy="410290"/>
              </a:xfrm>
              <a:prstGeom prst="rect">
                <a:avLst/>
              </a:prstGeom>
              <a:noFill/>
              <a:ln w="28575">
                <a:noFill/>
              </a:ln>
            </p:spPr>
            <p:txBody>
              <a:bodyPr wrap="square" rtlCol="0">
                <a:spAutoFit/>
              </a:bodyPr>
              <a:lstStyle/>
              <a:p>
                <a:pPr algn="ctr"/>
                <a:r>
                  <a:rPr lang="en-GB" sz="1350" b="1" dirty="0">
                    <a:solidFill>
                      <a:srgbClr val="B7057F"/>
                    </a:solidFill>
                  </a:rPr>
                  <a:t>One</a:t>
                </a:r>
              </a:p>
            </p:txBody>
          </p:sp>
        </p:grpSp>
        <p:grpSp>
          <p:nvGrpSpPr>
            <p:cNvPr id="87" name="Group 86"/>
            <p:cNvGrpSpPr/>
            <p:nvPr/>
          </p:nvGrpSpPr>
          <p:grpSpPr>
            <a:xfrm>
              <a:off x="8043269" y="2347635"/>
              <a:ext cx="1858450" cy="3459404"/>
              <a:chOff x="8043269" y="2347635"/>
              <a:chExt cx="1858450" cy="3459404"/>
            </a:xfrm>
          </p:grpSpPr>
          <p:pic>
            <p:nvPicPr>
              <p:cNvPr id="50" name="Picture 49"/>
              <p:cNvPicPr>
                <a:picLocks noChangeAspect="1"/>
              </p:cNvPicPr>
              <p:nvPr/>
            </p:nvPicPr>
            <p:blipFill rotWithShape="1">
              <a:blip r:embed="rId5" cstate="email">
                <a:extLst>
                  <a:ext uri="{28A0092B-C50C-407E-A947-70E740481C1C}">
                    <a14:useLocalDpi xmlns:a14="http://schemas.microsoft.com/office/drawing/2010/main" val="0"/>
                  </a:ext>
                </a:extLst>
              </a:blip>
              <a:srcRect l="2712" t="5400" r="4038" b="3649"/>
              <a:stretch/>
            </p:blipFill>
            <p:spPr>
              <a:xfrm>
                <a:off x="8043269" y="4634151"/>
                <a:ext cx="1858450" cy="1172888"/>
              </a:xfrm>
              <a:prstGeom prst="rect">
                <a:avLst/>
              </a:prstGeom>
              <a:ln w="28575">
                <a:noFill/>
              </a:ln>
            </p:spPr>
          </p:pic>
          <p:pic>
            <p:nvPicPr>
              <p:cNvPr id="53" name="Picture 52"/>
              <p:cNvPicPr>
                <a:picLocks noChangeAspect="1"/>
              </p:cNvPicPr>
              <p:nvPr/>
            </p:nvPicPr>
            <p:blipFill rotWithShape="1">
              <a:blip r:embed="rId6"/>
              <a:srcRect r="14386" b="7074"/>
              <a:stretch/>
            </p:blipFill>
            <p:spPr>
              <a:xfrm>
                <a:off x="8187474" y="2347635"/>
                <a:ext cx="1694955" cy="383146"/>
              </a:xfrm>
              <a:prstGeom prst="rect">
                <a:avLst/>
              </a:prstGeom>
            </p:spPr>
          </p:pic>
          <p:sp>
            <p:nvSpPr>
              <p:cNvPr id="56" name="TextBox 55"/>
              <p:cNvSpPr txBox="1"/>
              <p:nvPr/>
            </p:nvSpPr>
            <p:spPr>
              <a:xfrm>
                <a:off x="8565899" y="4025520"/>
                <a:ext cx="1143640" cy="400109"/>
              </a:xfrm>
              <a:prstGeom prst="rect">
                <a:avLst/>
              </a:prstGeom>
              <a:noFill/>
            </p:spPr>
            <p:txBody>
              <a:bodyPr wrap="square" rtlCol="0">
                <a:spAutoFit/>
              </a:bodyPr>
              <a:lstStyle/>
              <a:p>
                <a:r>
                  <a:rPr lang="en-GB" sz="1350" b="1" dirty="0">
                    <a:solidFill>
                      <a:srgbClr val="B7057F"/>
                    </a:solidFill>
                  </a:rPr>
                  <a:t>One</a:t>
                </a:r>
              </a:p>
            </p:txBody>
          </p:sp>
        </p:grpSp>
      </p:grpSp>
      <p:grpSp>
        <p:nvGrpSpPr>
          <p:cNvPr id="28" name="Group 27"/>
          <p:cNvGrpSpPr/>
          <p:nvPr/>
        </p:nvGrpSpPr>
        <p:grpSpPr>
          <a:xfrm>
            <a:off x="2029751" y="2567397"/>
            <a:ext cx="1849289" cy="3332626"/>
            <a:chOff x="2589820" y="1467395"/>
            <a:chExt cx="2465718" cy="4443501"/>
          </a:xfrm>
        </p:grpSpPr>
        <p:sp>
          <p:nvSpPr>
            <p:cNvPr id="33" name="Rectangle 32"/>
            <p:cNvSpPr/>
            <p:nvPr/>
          </p:nvSpPr>
          <p:spPr>
            <a:xfrm>
              <a:off x="2589820" y="1467395"/>
              <a:ext cx="2465718" cy="4443501"/>
            </a:xfrm>
            <a:prstGeom prst="rect">
              <a:avLst/>
            </a:prstGeom>
            <a:ln w="28575"/>
          </p:spPr>
          <p:style>
            <a:lnRef idx="2">
              <a:schemeClr val="dk1"/>
            </a:lnRef>
            <a:fillRef idx="1">
              <a:schemeClr val="lt1"/>
            </a:fillRef>
            <a:effectRef idx="0">
              <a:schemeClr val="dk1"/>
            </a:effectRef>
            <a:fontRef idx="minor">
              <a:schemeClr val="dk1"/>
            </a:fontRef>
          </p:style>
          <p:txBody>
            <a:bodyPr rtlCol="0" anchor="ctr"/>
            <a:lstStyle/>
            <a:p>
              <a:pPr algn="ctr"/>
              <a:endParaRPr lang="en-GB" sz="1350" dirty="0">
                <a:solidFill>
                  <a:schemeClr val="tx1"/>
                </a:solidFill>
              </a:endParaRPr>
            </a:p>
          </p:txBody>
        </p:sp>
        <p:pic>
          <p:nvPicPr>
            <p:cNvPr id="7" name="Picture 6"/>
            <p:cNvPicPr>
              <a:picLocks noChangeAspect="1"/>
            </p:cNvPicPr>
            <p:nvPr/>
          </p:nvPicPr>
          <p:blipFill>
            <a:blip r:embed="rId7"/>
            <a:stretch>
              <a:fillRect/>
            </a:stretch>
          </p:blipFill>
          <p:spPr>
            <a:xfrm>
              <a:off x="3381201" y="1503088"/>
              <a:ext cx="805642" cy="1267617"/>
            </a:xfrm>
            <a:prstGeom prst="rect">
              <a:avLst/>
            </a:prstGeom>
            <a:ln w="28575">
              <a:noFill/>
            </a:ln>
          </p:spPr>
        </p:pic>
        <p:pic>
          <p:nvPicPr>
            <p:cNvPr id="10" name="Picture 9"/>
            <p:cNvPicPr>
              <a:picLocks noChangeAspect="1"/>
            </p:cNvPicPr>
            <p:nvPr/>
          </p:nvPicPr>
          <p:blipFill rotWithShape="1">
            <a:blip r:embed="rId8"/>
            <a:srcRect t="14138" r="4051"/>
            <a:stretch/>
          </p:blipFill>
          <p:spPr>
            <a:xfrm>
              <a:off x="3204810" y="4337748"/>
              <a:ext cx="1189908" cy="1573148"/>
            </a:xfrm>
            <a:prstGeom prst="rect">
              <a:avLst/>
            </a:prstGeom>
            <a:ln w="28575">
              <a:noFill/>
            </a:ln>
          </p:spPr>
        </p:pic>
        <p:grpSp>
          <p:nvGrpSpPr>
            <p:cNvPr id="66" name="Group 65"/>
            <p:cNvGrpSpPr/>
            <p:nvPr/>
          </p:nvGrpSpPr>
          <p:grpSpPr>
            <a:xfrm>
              <a:off x="3147295" y="2716555"/>
              <a:ext cx="804201" cy="1209382"/>
              <a:chOff x="3536992" y="2647662"/>
              <a:chExt cx="1733778" cy="2413687"/>
            </a:xfrm>
          </p:grpSpPr>
          <p:grpSp>
            <p:nvGrpSpPr>
              <p:cNvPr id="67" name="Group 66"/>
              <p:cNvGrpSpPr/>
              <p:nvPr/>
            </p:nvGrpSpPr>
            <p:grpSpPr>
              <a:xfrm>
                <a:off x="3551874" y="2647662"/>
                <a:ext cx="1162985" cy="2413687"/>
                <a:chOff x="351474" y="324340"/>
                <a:chExt cx="1162985" cy="2413687"/>
              </a:xfrm>
            </p:grpSpPr>
            <p:sp>
              <p:nvSpPr>
                <p:cNvPr id="70" name="Oval 69"/>
                <p:cNvSpPr>
                  <a:spLocks noChangeArrowheads="1"/>
                </p:cNvSpPr>
                <p:nvPr/>
              </p:nvSpPr>
              <p:spPr bwMode="auto">
                <a:xfrm flipH="1">
                  <a:off x="600499" y="324340"/>
                  <a:ext cx="637589" cy="598676"/>
                </a:xfrm>
                <a:prstGeom prst="ellipse">
                  <a:avLst/>
                </a:prstGeom>
                <a:solidFill>
                  <a:srgbClr val="272E3B"/>
                </a:solidFill>
                <a:ln>
                  <a:noFill/>
                </a:ln>
                <a:extLst/>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71" name="AutoShape 7"/>
                <p:cNvSpPr>
                  <a:spLocks noChangeArrowheads="1"/>
                </p:cNvSpPr>
                <p:nvPr/>
              </p:nvSpPr>
              <p:spPr bwMode="auto">
                <a:xfrm rot="12738138" flipH="1">
                  <a:off x="351474" y="904143"/>
                  <a:ext cx="269716" cy="898014"/>
                </a:xfrm>
                <a:prstGeom prst="roundRect">
                  <a:avLst>
                    <a:gd name="adj" fmla="val 50000"/>
                  </a:avLst>
                </a:prstGeom>
                <a:solidFill>
                  <a:schemeClr val="accent1"/>
                </a:solidFill>
                <a:ln>
                  <a:noFill/>
                  <a:headEnd/>
                  <a:tailEnd/>
                </a:ln>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72" name="AutoShape 16"/>
                <p:cNvSpPr>
                  <a:spLocks noChangeArrowheads="1"/>
                </p:cNvSpPr>
                <p:nvPr/>
              </p:nvSpPr>
              <p:spPr bwMode="auto">
                <a:xfrm flipH="1">
                  <a:off x="562295" y="1764804"/>
                  <a:ext cx="332077" cy="973223"/>
                </a:xfrm>
                <a:prstGeom prst="roundRect">
                  <a:avLst>
                    <a:gd name="adj" fmla="val 50000"/>
                  </a:avLst>
                </a:prstGeom>
                <a:solidFill>
                  <a:srgbClr val="272E3B"/>
                </a:solidFill>
                <a:ln>
                  <a:noFill/>
                </a:ln>
                <a:extLst/>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73" name="AutoShape 4"/>
                <p:cNvSpPr>
                  <a:spLocks noChangeArrowheads="1"/>
                </p:cNvSpPr>
                <p:nvPr/>
              </p:nvSpPr>
              <p:spPr bwMode="auto">
                <a:xfrm flipH="1">
                  <a:off x="963319" y="1764804"/>
                  <a:ext cx="332078" cy="973223"/>
                </a:xfrm>
                <a:prstGeom prst="roundRect">
                  <a:avLst>
                    <a:gd name="adj" fmla="val 50000"/>
                  </a:avLst>
                </a:prstGeom>
                <a:solidFill>
                  <a:srgbClr val="272E3B"/>
                </a:solidFill>
                <a:ln>
                  <a:noFill/>
                </a:ln>
                <a:extLst/>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74" name="AutoShape 7"/>
                <p:cNvSpPr>
                  <a:spLocks noChangeArrowheads="1"/>
                </p:cNvSpPr>
                <p:nvPr/>
              </p:nvSpPr>
              <p:spPr bwMode="auto">
                <a:xfrm rot="8861862">
                  <a:off x="1244743" y="904143"/>
                  <a:ext cx="269716" cy="898014"/>
                </a:xfrm>
                <a:prstGeom prst="roundRect">
                  <a:avLst>
                    <a:gd name="adj" fmla="val 50000"/>
                  </a:avLst>
                </a:prstGeom>
                <a:solidFill>
                  <a:schemeClr val="accent1"/>
                </a:solidFill>
                <a:ln>
                  <a:noFill/>
                  <a:headEnd/>
                  <a:tailEnd/>
                </a:ln>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75" name="Rectangle 5"/>
                <p:cNvSpPr>
                  <a:spLocks noChangeArrowheads="1"/>
                </p:cNvSpPr>
                <p:nvPr/>
              </p:nvSpPr>
              <p:spPr bwMode="auto">
                <a:xfrm flipH="1">
                  <a:off x="561201" y="945130"/>
                  <a:ext cx="735872" cy="1041491"/>
                </a:xfrm>
                <a:prstGeom prst="roundRect">
                  <a:avLst>
                    <a:gd name="adj" fmla="val 10641"/>
                  </a:avLst>
                </a:prstGeom>
                <a:solidFill>
                  <a:schemeClr val="accent1"/>
                </a:solidFill>
                <a:ln>
                  <a:noFill/>
                  <a:headEnd/>
                  <a:tailEnd/>
                </a:ln>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grpSp>
          <p:sp>
            <p:nvSpPr>
              <p:cNvPr id="68" name="TextBox 67"/>
              <p:cNvSpPr txBox="1"/>
              <p:nvPr/>
            </p:nvSpPr>
            <p:spPr>
              <a:xfrm>
                <a:off x="3536992" y="3323166"/>
                <a:ext cx="1733778" cy="491409"/>
              </a:xfrm>
              <a:prstGeom prst="rect">
                <a:avLst/>
              </a:prstGeom>
              <a:noFill/>
            </p:spPr>
            <p:txBody>
              <a:bodyPr wrap="square" rtlCol="0">
                <a:spAutoFit/>
              </a:bodyPr>
              <a:lstStyle/>
              <a:p>
                <a:r>
                  <a:rPr lang="en-GB" sz="600" b="1" dirty="0">
                    <a:solidFill>
                      <a:srgbClr val="FF0000"/>
                    </a:solidFill>
                  </a:rPr>
                  <a:t>Deputy</a:t>
                </a:r>
              </a:p>
            </p:txBody>
          </p:sp>
          <p:pic>
            <p:nvPicPr>
              <p:cNvPr id="69" name="Picture 68"/>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845989" y="3756636"/>
                <a:ext cx="566513" cy="355195"/>
              </a:xfrm>
              <a:prstGeom prst="rect">
                <a:avLst/>
              </a:prstGeom>
            </p:spPr>
          </p:pic>
        </p:grpSp>
        <p:grpSp>
          <p:nvGrpSpPr>
            <p:cNvPr id="76" name="Group 75"/>
            <p:cNvGrpSpPr/>
            <p:nvPr/>
          </p:nvGrpSpPr>
          <p:grpSpPr>
            <a:xfrm>
              <a:off x="3937122" y="2709952"/>
              <a:ext cx="804201" cy="1209382"/>
              <a:chOff x="3536992" y="2647662"/>
              <a:chExt cx="1733778" cy="2413687"/>
            </a:xfrm>
          </p:grpSpPr>
          <p:grpSp>
            <p:nvGrpSpPr>
              <p:cNvPr id="77" name="Group 76"/>
              <p:cNvGrpSpPr/>
              <p:nvPr/>
            </p:nvGrpSpPr>
            <p:grpSpPr>
              <a:xfrm>
                <a:off x="3551874" y="2647662"/>
                <a:ext cx="1162985" cy="2413687"/>
                <a:chOff x="351474" y="324340"/>
                <a:chExt cx="1162985" cy="2413687"/>
              </a:xfrm>
            </p:grpSpPr>
            <p:sp>
              <p:nvSpPr>
                <p:cNvPr id="80" name="Oval 79"/>
                <p:cNvSpPr>
                  <a:spLocks noChangeArrowheads="1"/>
                </p:cNvSpPr>
                <p:nvPr/>
              </p:nvSpPr>
              <p:spPr bwMode="auto">
                <a:xfrm flipH="1">
                  <a:off x="600499" y="324340"/>
                  <a:ext cx="637589" cy="598676"/>
                </a:xfrm>
                <a:prstGeom prst="ellipse">
                  <a:avLst/>
                </a:prstGeom>
                <a:solidFill>
                  <a:srgbClr val="272E3B"/>
                </a:solidFill>
                <a:ln>
                  <a:noFill/>
                </a:ln>
                <a:extLst/>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81" name="AutoShape 7"/>
                <p:cNvSpPr>
                  <a:spLocks noChangeArrowheads="1"/>
                </p:cNvSpPr>
                <p:nvPr/>
              </p:nvSpPr>
              <p:spPr bwMode="auto">
                <a:xfrm rot="12738138" flipH="1">
                  <a:off x="351474" y="904143"/>
                  <a:ext cx="269716" cy="898014"/>
                </a:xfrm>
                <a:prstGeom prst="roundRect">
                  <a:avLst>
                    <a:gd name="adj" fmla="val 50000"/>
                  </a:avLst>
                </a:prstGeom>
                <a:solidFill>
                  <a:schemeClr val="accent1"/>
                </a:solidFill>
                <a:ln>
                  <a:noFill/>
                  <a:headEnd/>
                  <a:tailEnd/>
                </a:ln>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82" name="AutoShape 16"/>
                <p:cNvSpPr>
                  <a:spLocks noChangeArrowheads="1"/>
                </p:cNvSpPr>
                <p:nvPr/>
              </p:nvSpPr>
              <p:spPr bwMode="auto">
                <a:xfrm flipH="1">
                  <a:off x="562295" y="1764804"/>
                  <a:ext cx="332077" cy="973223"/>
                </a:xfrm>
                <a:prstGeom prst="roundRect">
                  <a:avLst>
                    <a:gd name="adj" fmla="val 50000"/>
                  </a:avLst>
                </a:prstGeom>
                <a:solidFill>
                  <a:srgbClr val="272E3B"/>
                </a:solidFill>
                <a:ln>
                  <a:noFill/>
                </a:ln>
                <a:extLst/>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83" name="AutoShape 4"/>
                <p:cNvSpPr>
                  <a:spLocks noChangeArrowheads="1"/>
                </p:cNvSpPr>
                <p:nvPr/>
              </p:nvSpPr>
              <p:spPr bwMode="auto">
                <a:xfrm flipH="1">
                  <a:off x="963319" y="1764804"/>
                  <a:ext cx="332078" cy="973223"/>
                </a:xfrm>
                <a:prstGeom prst="roundRect">
                  <a:avLst>
                    <a:gd name="adj" fmla="val 50000"/>
                  </a:avLst>
                </a:prstGeom>
                <a:solidFill>
                  <a:srgbClr val="272E3B"/>
                </a:solidFill>
                <a:ln>
                  <a:noFill/>
                </a:ln>
                <a:extLst/>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84" name="AutoShape 7"/>
                <p:cNvSpPr>
                  <a:spLocks noChangeArrowheads="1"/>
                </p:cNvSpPr>
                <p:nvPr/>
              </p:nvSpPr>
              <p:spPr bwMode="auto">
                <a:xfrm rot="8861862">
                  <a:off x="1244743" y="904143"/>
                  <a:ext cx="269716" cy="898014"/>
                </a:xfrm>
                <a:prstGeom prst="roundRect">
                  <a:avLst>
                    <a:gd name="adj" fmla="val 50000"/>
                  </a:avLst>
                </a:prstGeom>
                <a:solidFill>
                  <a:schemeClr val="accent1"/>
                </a:solidFill>
                <a:ln>
                  <a:noFill/>
                  <a:headEnd/>
                  <a:tailEnd/>
                </a:ln>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sp>
              <p:nvSpPr>
                <p:cNvPr id="85" name="Rectangle 5"/>
                <p:cNvSpPr>
                  <a:spLocks noChangeArrowheads="1"/>
                </p:cNvSpPr>
                <p:nvPr/>
              </p:nvSpPr>
              <p:spPr bwMode="auto">
                <a:xfrm flipH="1">
                  <a:off x="561201" y="945130"/>
                  <a:ext cx="735872" cy="1041491"/>
                </a:xfrm>
                <a:prstGeom prst="roundRect">
                  <a:avLst>
                    <a:gd name="adj" fmla="val 10641"/>
                  </a:avLst>
                </a:prstGeom>
                <a:solidFill>
                  <a:schemeClr val="accent1"/>
                </a:solidFill>
                <a:ln>
                  <a:noFill/>
                  <a:headEnd/>
                  <a:tailEnd/>
                </a:ln>
              </p:spPr>
              <p:style>
                <a:lnRef idx="2">
                  <a:schemeClr val="accent4"/>
                </a:lnRef>
                <a:fillRef idx="1">
                  <a:schemeClr val="lt1"/>
                </a:fillRef>
                <a:effectRef idx="0">
                  <a:schemeClr val="accent4"/>
                </a:effectRef>
                <a:fontRef idx="minor">
                  <a:schemeClr val="dk1"/>
                </a:fontRef>
              </p:style>
              <p:txBody>
                <a:bodyPr wrap="none" anchor="ctr"/>
                <a:lstStyle/>
                <a:p>
                  <a:endParaRPr lang="en-US" sz="1350"/>
                </a:p>
              </p:txBody>
            </p:sp>
          </p:grpSp>
          <p:sp>
            <p:nvSpPr>
              <p:cNvPr id="78" name="TextBox 77"/>
              <p:cNvSpPr txBox="1"/>
              <p:nvPr/>
            </p:nvSpPr>
            <p:spPr>
              <a:xfrm>
                <a:off x="3536992" y="3323166"/>
                <a:ext cx="1733778" cy="491409"/>
              </a:xfrm>
              <a:prstGeom prst="rect">
                <a:avLst/>
              </a:prstGeom>
              <a:noFill/>
            </p:spPr>
            <p:txBody>
              <a:bodyPr wrap="square" rtlCol="0">
                <a:spAutoFit/>
              </a:bodyPr>
              <a:lstStyle/>
              <a:p>
                <a:r>
                  <a:rPr lang="en-GB" sz="600" b="1" dirty="0">
                    <a:solidFill>
                      <a:srgbClr val="FF0000"/>
                    </a:solidFill>
                  </a:rPr>
                  <a:t>Deputy</a:t>
                </a:r>
              </a:p>
            </p:txBody>
          </p:sp>
          <p:pic>
            <p:nvPicPr>
              <p:cNvPr id="79" name="Picture 78"/>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3845989" y="3756636"/>
                <a:ext cx="566513" cy="355195"/>
              </a:xfrm>
              <a:prstGeom prst="rect">
                <a:avLst/>
              </a:prstGeom>
            </p:spPr>
          </p:pic>
        </p:grpSp>
      </p:grpSp>
      <p:sp>
        <p:nvSpPr>
          <p:cNvPr id="15" name="Rectangle 14"/>
          <p:cNvSpPr/>
          <p:nvPr/>
        </p:nvSpPr>
        <p:spPr>
          <a:xfrm>
            <a:off x="6023135" y="4485990"/>
            <a:ext cx="1647617" cy="1414032"/>
          </a:xfrm>
          <a:prstGeom prst="rect">
            <a:avLst/>
          </a:prstGeom>
          <a:noFill/>
          <a:ln w="28575">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sz="1350" dirty="0">
              <a:solidFill>
                <a:schemeClr val="tx1"/>
              </a:solidFill>
            </a:endParaRPr>
          </a:p>
        </p:txBody>
      </p:sp>
      <p:cxnSp>
        <p:nvCxnSpPr>
          <p:cNvPr id="51" name="Straight Arrow Connector 50"/>
          <p:cNvCxnSpPr/>
          <p:nvPr/>
        </p:nvCxnSpPr>
        <p:spPr>
          <a:xfrm flipV="1">
            <a:off x="3986463" y="5161063"/>
            <a:ext cx="2026548" cy="13420"/>
          </a:xfrm>
          <a:prstGeom prst="straightConnector1">
            <a:avLst/>
          </a:prstGeom>
          <a:ln w="28575">
            <a:solidFill>
              <a:srgbClr val="0861C3"/>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58" name="Rectangle 57"/>
          <p:cNvSpPr/>
          <p:nvPr/>
        </p:nvSpPr>
        <p:spPr>
          <a:xfrm>
            <a:off x="4201267" y="4609449"/>
            <a:ext cx="1585103" cy="468260"/>
          </a:xfrm>
          <a:prstGeom prst="rect">
            <a:avLst/>
          </a:prstGeom>
          <a:ln>
            <a:solidFill>
              <a:srgbClr val="0861C3"/>
            </a:solidFill>
          </a:ln>
        </p:spPr>
        <p:style>
          <a:lnRef idx="1">
            <a:schemeClr val="accent1"/>
          </a:lnRef>
          <a:fillRef idx="2">
            <a:schemeClr val="accent1"/>
          </a:fillRef>
          <a:effectRef idx="1">
            <a:schemeClr val="accent1"/>
          </a:effectRef>
          <a:fontRef idx="minor">
            <a:schemeClr val="dk1"/>
          </a:fontRef>
        </p:style>
        <p:txBody>
          <a:bodyPr rtlCol="0" anchor="ctr"/>
          <a:lstStyle/>
          <a:p>
            <a:pPr algn="ctr"/>
            <a:r>
              <a:rPr lang="en-GB" sz="1350" dirty="0">
                <a:solidFill>
                  <a:schemeClr val="tx1"/>
                </a:solidFill>
              </a:rPr>
              <a:t>Participate to</a:t>
            </a:r>
          </a:p>
        </p:txBody>
      </p:sp>
      <p:sp>
        <p:nvSpPr>
          <p:cNvPr id="27" name="TextBox 26"/>
          <p:cNvSpPr txBox="1"/>
          <p:nvPr/>
        </p:nvSpPr>
        <p:spPr>
          <a:xfrm>
            <a:off x="2525995" y="4547037"/>
            <a:ext cx="847785" cy="196208"/>
          </a:xfrm>
          <a:prstGeom prst="rect">
            <a:avLst/>
          </a:prstGeom>
          <a:ln w="9525"/>
        </p:spPr>
        <p:style>
          <a:lnRef idx="2">
            <a:schemeClr val="accent5"/>
          </a:lnRef>
          <a:fillRef idx="1">
            <a:schemeClr val="lt1"/>
          </a:fillRef>
          <a:effectRef idx="0">
            <a:schemeClr val="accent5"/>
          </a:effectRef>
          <a:fontRef idx="minor">
            <a:schemeClr val="dk1"/>
          </a:fontRef>
        </p:style>
        <p:txBody>
          <a:bodyPr wrap="square" rtlCol="0">
            <a:spAutoFit/>
          </a:bodyPr>
          <a:lstStyle/>
          <a:p>
            <a:pPr algn="ctr"/>
            <a:r>
              <a:rPr lang="en-GB" sz="675" b="1" dirty="0">
                <a:solidFill>
                  <a:schemeClr val="accent6"/>
                </a:solidFill>
              </a:rPr>
              <a:t>Team Members</a:t>
            </a:r>
          </a:p>
        </p:txBody>
      </p:sp>
      <p:pic>
        <p:nvPicPr>
          <p:cNvPr id="55" name="Picture 54"/>
          <p:cNvPicPr>
            <a:picLocks noChangeAspect="1"/>
          </p:cNvPicPr>
          <p:nvPr/>
        </p:nvPicPr>
        <p:blipFill>
          <a:blip r:embed="rId10"/>
          <a:stretch>
            <a:fillRect/>
          </a:stretch>
        </p:blipFill>
        <p:spPr>
          <a:xfrm>
            <a:off x="5574165" y="74181"/>
            <a:ext cx="3321350" cy="2534999"/>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58182937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PVERSION" val="5"/>
  <p:tag name="TPFULLVERSION" val="5.3.2.24"/>
  <p:tag name="PPTVERSION" val="16"/>
  <p:tag name="TPOS" val="2"/>
</p:tagLst>
</file>

<file path=ppt/theme/theme1.xml><?xml version="1.0" encoding="utf-8"?>
<a:theme xmlns:a="http://schemas.openxmlformats.org/drawingml/2006/main" name="CERNCorporate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CERNCorporate4-3.potx</Template>
  <TotalTime>3850</TotalTime>
  <Words>1693</Words>
  <Application>Microsoft Office PowerPoint</Application>
  <PresentationFormat>On-screen Show (4:3)</PresentationFormat>
  <Paragraphs>356</Paragraphs>
  <Slides>39</Slides>
  <Notes>29</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39</vt:i4>
      </vt:variant>
    </vt:vector>
  </HeadingPairs>
  <TitlesOfParts>
    <vt:vector size="44" baseType="lpstr">
      <vt:lpstr>Arial</vt:lpstr>
      <vt:lpstr>Calibri</vt:lpstr>
      <vt:lpstr>Optima</vt:lpstr>
      <vt:lpstr>Wingdings</vt:lpstr>
      <vt:lpstr>CERNCorporate4-3</vt:lpstr>
      <vt:lpstr>PowerPoint Presentation</vt:lpstr>
      <vt:lpstr>CERN People and the Organization</vt:lpstr>
      <vt:lpstr>PowerPoint Presentation</vt:lpstr>
      <vt:lpstr>PowerPoint Presentation</vt:lpstr>
      <vt:lpstr>PowerPoint Presentation</vt:lpstr>
      <vt:lpstr>PowerPoint Presentation</vt:lpstr>
      <vt:lpstr>PowerPoint Presentation</vt:lpstr>
      <vt:lpstr>PowerPoint Presentation</vt:lpstr>
      <vt:lpstr>What is a Team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 people in numbers</vt:lpstr>
      <vt:lpstr>PowerPoint Presentation</vt:lpstr>
      <vt:lpstr>Members of Personnel</vt:lpstr>
      <vt:lpstr>MPA for training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CERN User</dc:creator>
  <cp:lastModifiedBy>Anna Cook</cp:lastModifiedBy>
  <cp:revision>169</cp:revision>
  <cp:lastPrinted>2017-04-27T05:59:40Z</cp:lastPrinted>
  <dcterms:created xsi:type="dcterms:W3CDTF">2012-11-30T11:04:26Z</dcterms:created>
  <dcterms:modified xsi:type="dcterms:W3CDTF">2020-08-28T13:57:05Z</dcterms:modified>
</cp:coreProperties>
</file>