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_rels/presentation.xml.rels" ContentType="application/vnd.openxmlformats-package.relationships+xml"/>
  <Override PartName="/ppt/media/image3.png" ContentType="image/png"/>
  <Override PartName="/ppt/media/image1.tif" ContentType="image/tiff"/>
  <Override PartName="/ppt/media/image2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1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_rels/slide1.xml.rels" ContentType="application/vnd.openxmlformats-package.relationships+xml"/>
  <Override PartName="/ppt/slides/slide1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</p:sldIdLst>
  <p:sldSz cx="13004800" cy="97536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942912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086360" y="5869800"/>
            <a:ext cx="942912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91792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086360" y="58698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8917920" y="58698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7274520" y="25866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10462320" y="25866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086360" y="58698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7274520" y="58698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10462320" y="5869800"/>
            <a:ext cx="303588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086360" y="2586600"/>
            <a:ext cx="9429120" cy="62859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9429120" cy="628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4601160" cy="628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8917920" y="2586600"/>
            <a:ext cx="4601160" cy="628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952560" y="254160"/>
            <a:ext cx="11099160" cy="100054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8917920" y="2586600"/>
            <a:ext cx="4601160" cy="628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086360" y="58698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4601160" cy="6285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891792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8917920" y="58698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de-DE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8917920" y="2586600"/>
            <a:ext cx="460116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086360" y="5869800"/>
            <a:ext cx="9429120" cy="29980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de-DE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52560" y="254160"/>
            <a:ext cx="11099160" cy="21582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de-DE" sz="1800" spc="-1" strike="noStrike">
                <a:latin typeface="Arial"/>
              </a:rPr>
              <a:t>Click to edit the title text format</a:t>
            </a:r>
            <a:endParaRPr b="0" lang="de-DE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086360" y="2586600"/>
            <a:ext cx="9429120" cy="6285960"/>
          </a:xfrm>
          <a:prstGeom prst="rect">
            <a:avLst/>
          </a:prstGeom>
        </p:spPr>
        <p:txBody>
          <a:bodyPr lIns="0" rIns="0" tIns="0" bIns="0" anchor="ctr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Click to edit the outline text format</a:t>
            </a:r>
            <a:endParaRPr b="0" lang="de-DE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Second Outline Level</a:t>
            </a:r>
            <a:endParaRPr b="0" lang="de-DE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Third Outline Level</a:t>
            </a:r>
            <a:endParaRPr b="0" lang="de-DE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de-DE" sz="1800" spc="-1" strike="noStrike">
                <a:latin typeface="Arial"/>
              </a:rPr>
              <a:t>Fourth Outline Level</a:t>
            </a:r>
            <a:endParaRPr b="0" lang="de-DE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Fifth Outline Level</a:t>
            </a:r>
            <a:endParaRPr b="0" lang="de-DE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Sixth Outline Level</a:t>
            </a:r>
            <a:endParaRPr b="0" lang="de-DE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de-DE" sz="1800" spc="-1" strike="noStrike">
                <a:latin typeface="Arial"/>
              </a:rPr>
              <a:t>Seventh Outline Level</a:t>
            </a:r>
            <a:endParaRPr b="0" lang="de-DE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tif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952560" y="64080"/>
            <a:ext cx="11557800" cy="12628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algn="ctr">
              <a:lnSpc>
                <a:spcPct val="100000"/>
              </a:lnSpc>
            </a:pPr>
            <a:r>
              <a:rPr b="0" lang="de-DE" sz="4920" spc="-1" strike="noStrike">
                <a:solidFill>
                  <a:srgbClr val="004d80"/>
                </a:solidFill>
                <a:latin typeface="Helvetica Neue Medium"/>
                <a:ea typeface="Helvetica Neue Medium"/>
              </a:rPr>
              <a:t>Masterclass@Home am 30.11.2020</a:t>
            </a:r>
            <a:endParaRPr b="0" lang="de-DE" sz="4920" spc="-1" strike="noStrike">
              <a:latin typeface="Arial"/>
            </a:endParaRPr>
          </a:p>
        </p:txBody>
      </p:sp>
      <p:pic>
        <p:nvPicPr>
          <p:cNvPr id="39" name="Bild" descr=""/>
          <p:cNvPicPr/>
          <p:nvPr/>
        </p:nvPicPr>
        <p:blipFill>
          <a:blip r:embed="rId1"/>
          <a:stretch/>
        </p:blipFill>
        <p:spPr>
          <a:xfrm>
            <a:off x="314280" y="8083080"/>
            <a:ext cx="3644280" cy="1383480"/>
          </a:xfrm>
          <a:prstGeom prst="rect">
            <a:avLst/>
          </a:prstGeom>
          <a:ln w="12600">
            <a:noFill/>
          </a:ln>
        </p:spPr>
      </p:pic>
      <p:pic>
        <p:nvPicPr>
          <p:cNvPr id="40" name="Bild" descr=""/>
          <p:cNvPicPr/>
          <p:nvPr/>
        </p:nvPicPr>
        <p:blipFill>
          <a:blip r:embed="rId2"/>
          <a:stretch/>
        </p:blipFill>
        <p:spPr>
          <a:xfrm>
            <a:off x="7522200" y="1692360"/>
            <a:ext cx="5475240" cy="6210360"/>
          </a:xfrm>
          <a:prstGeom prst="rect">
            <a:avLst/>
          </a:prstGeom>
          <a:ln w="12600">
            <a:noFill/>
          </a:ln>
        </p:spPr>
      </p:pic>
      <p:pic>
        <p:nvPicPr>
          <p:cNvPr id="41" name="image2.jpeg" descr=""/>
          <p:cNvPicPr/>
          <p:nvPr/>
        </p:nvPicPr>
        <p:blipFill>
          <a:blip r:embed="rId3"/>
          <a:stretch/>
        </p:blipFill>
        <p:spPr>
          <a:xfrm>
            <a:off x="352800" y="1357560"/>
            <a:ext cx="2589120" cy="2694600"/>
          </a:xfrm>
          <a:prstGeom prst="rect">
            <a:avLst/>
          </a:prstGeom>
          <a:ln w="9360">
            <a:noFill/>
          </a:ln>
        </p:spPr>
      </p:pic>
      <p:sp>
        <p:nvSpPr>
          <p:cNvPr id="42" name="CustomShape 2"/>
          <p:cNvSpPr/>
          <p:nvPr/>
        </p:nvSpPr>
        <p:spPr>
          <a:xfrm>
            <a:off x="615960" y="4466520"/>
            <a:ext cx="6184440" cy="371556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marL="343080" indent="-34236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gehe zur Schule in …                               </a:t>
            </a:r>
            <a:endParaRPr b="0" lang="de-DE" sz="28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bin in Stufe …</a:t>
            </a:r>
            <a:endParaRPr b="0" lang="de-DE" sz="28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Ich bin heute dabei, weil … </a:t>
            </a:r>
            <a:endParaRPr b="0" lang="de-DE" sz="2800" spc="-1" strike="noStrike">
              <a:latin typeface="Arial"/>
            </a:endParaRPr>
          </a:p>
        </p:txBody>
      </p:sp>
      <p:sp>
        <p:nvSpPr>
          <p:cNvPr id="43" name="Line 3"/>
          <p:cNvSpPr/>
          <p:nvPr/>
        </p:nvSpPr>
        <p:spPr>
          <a:xfrm flipV="1">
            <a:off x="6179400" y="5086080"/>
            <a:ext cx="2588040" cy="324360"/>
          </a:xfrm>
          <a:prstGeom prst="line">
            <a:avLst/>
          </a:prstGeom>
          <a:ln w="25560">
            <a:solidFill>
              <a:schemeClr val="accent5">
                <a:hueOff val="-82419"/>
                <a:satOff val="-9513"/>
                <a:lumOff val="-16343"/>
              </a:schemeClr>
            </a:solidFill>
            <a:miter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4" name="CustomShape 4"/>
          <p:cNvSpPr/>
          <p:nvPr/>
        </p:nvSpPr>
        <p:spPr>
          <a:xfrm>
            <a:off x="3598560" y="2003400"/>
            <a:ext cx="3784680" cy="1786680"/>
          </a:xfrm>
          <a:prstGeom prst="rect">
            <a:avLst/>
          </a:prstGeom>
          <a:noFill/>
          <a:ln w="12600">
            <a:noFill/>
          </a:ln>
        </p:spPr>
        <p:style>
          <a:lnRef idx="0"/>
          <a:fillRef idx="0"/>
          <a:effectRef idx="0"/>
          <a:fontRef idx="minor"/>
        </p:style>
        <p:txBody>
          <a:bodyPr lIns="50760" rIns="50760" tIns="50760" bIns="50760" anchor="ctr"/>
          <a:p>
            <a:pPr marL="343080" indent="-34236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Mein Name ist …</a:t>
            </a:r>
            <a:endParaRPr b="0" lang="de-DE" sz="28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3200"/>
              </a:spcBef>
              <a:buClr>
                <a:srgbClr val="000000"/>
              </a:buClr>
              <a:buSzPct val="145000"/>
              <a:buFont typeface="Symbol"/>
              <a:buChar char=""/>
            </a:pPr>
            <a:r>
              <a:rPr b="0" lang="de-DE" sz="2800" spc="-1" strike="noStrike">
                <a:solidFill>
                  <a:srgbClr val="000000"/>
                </a:solidFill>
                <a:latin typeface="Helvetica Neue"/>
                <a:ea typeface="Helvetica Neue"/>
              </a:rPr>
              <a:t>In meiner Freizeit …</a:t>
            </a:r>
            <a:endParaRPr b="0" lang="de-DE" sz="28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Application>LibreOffice/6.0.7.3$Linux_X86_64 LibreOffice_project/00m0$Build-3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de-DE</dc:language>
  <cp:lastModifiedBy/>
  <dcterms:modified xsi:type="dcterms:W3CDTF">2020-11-25T14:00:50Z</dcterms:modified>
  <cp:revision>5</cp:revision>
  <dc:subject/>
  <dc:title/>
</cp:coreProperties>
</file>