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</p:sldMasterIdLst>
  <p:notesMasterIdLst>
    <p:notesMasterId r:id="rId20"/>
  </p:notesMasterIdLst>
  <p:sldIdLst>
    <p:sldId id="256" r:id="rId2"/>
    <p:sldId id="395" r:id="rId3"/>
    <p:sldId id="403" r:id="rId4"/>
    <p:sldId id="396" r:id="rId5"/>
    <p:sldId id="397" r:id="rId6"/>
    <p:sldId id="388" r:id="rId7"/>
    <p:sldId id="398" r:id="rId8"/>
    <p:sldId id="389" r:id="rId9"/>
    <p:sldId id="386" r:id="rId10"/>
    <p:sldId id="399" r:id="rId11"/>
    <p:sldId id="390" r:id="rId12"/>
    <p:sldId id="391" r:id="rId13"/>
    <p:sldId id="392" r:id="rId14"/>
    <p:sldId id="400" r:id="rId15"/>
    <p:sldId id="401" r:id="rId16"/>
    <p:sldId id="393" r:id="rId17"/>
    <p:sldId id="322" r:id="rId18"/>
    <p:sldId id="402" r:id="rId19"/>
  </p:sldIdLst>
  <p:sldSz cx="9144000" cy="6858000" type="screen4x3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4736FF-DEA6-4329-BF20-827F1AF15D29}" v="51" dt="2021-03-04T08:03:42.3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24" autoAdjust="0"/>
    <p:restoredTop sz="76248" autoAdjust="0"/>
  </p:normalViewPr>
  <p:slideViewPr>
    <p:cSldViewPr>
      <p:cViewPr varScale="1">
        <p:scale>
          <a:sx n="51" d="100"/>
          <a:sy n="51" d="100"/>
        </p:scale>
        <p:origin x="1896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hkel Veske" userId="b74bff2836443c20" providerId="LiveId" clId="{474736FF-DEA6-4329-BF20-827F1AF15D29}"/>
    <pc:docChg chg="undo custSel addSld delSld modSld sldOrd modMainMaster">
      <pc:chgData name="Mihkel Veske" userId="b74bff2836443c20" providerId="LiveId" clId="{474736FF-DEA6-4329-BF20-827F1AF15D29}" dt="2021-03-04T08:03:42.330" v="1119" actId="14100"/>
      <pc:docMkLst>
        <pc:docMk/>
      </pc:docMkLst>
      <pc:sldChg chg="addSp delSp modSp mod">
        <pc:chgData name="Mihkel Veske" userId="b74bff2836443c20" providerId="LiveId" clId="{474736FF-DEA6-4329-BF20-827F1AF15D29}" dt="2021-03-04T08:03:42.330" v="1119" actId="14100"/>
        <pc:sldMkLst>
          <pc:docMk/>
          <pc:sldMk cId="4211179857" sldId="256"/>
        </pc:sldMkLst>
        <pc:spChg chg="mod">
          <ac:chgData name="Mihkel Veske" userId="b74bff2836443c20" providerId="LiveId" clId="{474736FF-DEA6-4329-BF20-827F1AF15D29}" dt="2021-03-04T07:50:02.360" v="1072" actId="20577"/>
          <ac:spMkLst>
            <pc:docMk/>
            <pc:sldMk cId="4211179857" sldId="256"/>
            <ac:spMk id="2" creationId="{00000000-0000-0000-0000-000000000000}"/>
          </ac:spMkLst>
        </pc:spChg>
        <pc:spChg chg="add del mod">
          <ac:chgData name="Mihkel Veske" userId="b74bff2836443c20" providerId="LiveId" clId="{474736FF-DEA6-4329-BF20-827F1AF15D29}" dt="2021-03-04T07:49:54.357" v="1070" actId="1076"/>
          <ac:spMkLst>
            <pc:docMk/>
            <pc:sldMk cId="4211179857" sldId="256"/>
            <ac:spMk id="3" creationId="{77461A6E-9A76-455F-9062-1DB653A9FCFD}"/>
          </ac:spMkLst>
        </pc:spChg>
        <pc:picChg chg="mod">
          <ac:chgData name="Mihkel Veske" userId="b74bff2836443c20" providerId="LiveId" clId="{474736FF-DEA6-4329-BF20-827F1AF15D29}" dt="2021-03-04T06:53:41.248" v="159" actId="1076"/>
          <ac:picMkLst>
            <pc:docMk/>
            <pc:sldMk cId="4211179857" sldId="256"/>
            <ac:picMk id="4" creationId="{00000000-0000-0000-0000-000000000000}"/>
          </ac:picMkLst>
        </pc:picChg>
        <pc:picChg chg="del">
          <ac:chgData name="Mihkel Veske" userId="b74bff2836443c20" providerId="LiveId" clId="{474736FF-DEA6-4329-BF20-827F1AF15D29}" dt="2021-03-04T06:53:36.470" v="158" actId="478"/>
          <ac:picMkLst>
            <pc:docMk/>
            <pc:sldMk cId="4211179857" sldId="256"/>
            <ac:picMk id="5" creationId="{00000000-0000-0000-0000-000000000000}"/>
          </ac:picMkLst>
        </pc:picChg>
        <pc:picChg chg="del">
          <ac:chgData name="Mihkel Veske" userId="b74bff2836443c20" providerId="LiveId" clId="{474736FF-DEA6-4329-BF20-827F1AF15D29}" dt="2021-03-04T06:47:26.128" v="111" actId="478"/>
          <ac:picMkLst>
            <pc:docMk/>
            <pc:sldMk cId="4211179857" sldId="256"/>
            <ac:picMk id="6" creationId="{00000000-0000-0000-0000-000000000000}"/>
          </ac:picMkLst>
        </pc:picChg>
        <pc:picChg chg="del">
          <ac:chgData name="Mihkel Veske" userId="b74bff2836443c20" providerId="LiveId" clId="{474736FF-DEA6-4329-BF20-827F1AF15D29}" dt="2021-03-04T06:47:23.878" v="110" actId="478"/>
          <ac:picMkLst>
            <pc:docMk/>
            <pc:sldMk cId="4211179857" sldId="256"/>
            <ac:picMk id="7" creationId="{00000000-0000-0000-0000-000000000000}"/>
          </ac:picMkLst>
        </pc:picChg>
        <pc:picChg chg="add mod">
          <ac:chgData name="Mihkel Veske" userId="b74bff2836443c20" providerId="LiveId" clId="{474736FF-DEA6-4329-BF20-827F1AF15D29}" dt="2021-03-04T08:03:42.330" v="1119" actId="14100"/>
          <ac:picMkLst>
            <pc:docMk/>
            <pc:sldMk cId="4211179857" sldId="256"/>
            <ac:picMk id="1026" creationId="{2B1CF0C5-D507-4647-8E7F-CB6CA86D38F6}"/>
          </ac:picMkLst>
        </pc:picChg>
        <pc:picChg chg="del">
          <ac:chgData name="Mihkel Veske" userId="b74bff2836443c20" providerId="LiveId" clId="{474736FF-DEA6-4329-BF20-827F1AF15D29}" dt="2021-03-04T06:44:41.474" v="6" actId="478"/>
          <ac:picMkLst>
            <pc:docMk/>
            <pc:sldMk cId="4211179857" sldId="256"/>
            <ac:picMk id="1027" creationId="{00000000-0000-0000-0000-000000000000}"/>
          </ac:picMkLst>
        </pc:picChg>
      </pc:sldChg>
      <pc:sldChg chg="addSp delSp modSp mod ord">
        <pc:chgData name="Mihkel Veske" userId="b74bff2836443c20" providerId="LiveId" clId="{474736FF-DEA6-4329-BF20-827F1AF15D29}" dt="2021-03-04T07:52:26.622" v="1118"/>
        <pc:sldMkLst>
          <pc:docMk/>
          <pc:sldMk cId="853305610" sldId="322"/>
        </pc:sldMkLst>
        <pc:spChg chg="add mod">
          <ac:chgData name="Mihkel Veske" userId="b74bff2836443c20" providerId="LiveId" clId="{474736FF-DEA6-4329-BF20-827F1AF15D29}" dt="2021-03-04T06:48:47.745" v="128" actId="478"/>
          <ac:spMkLst>
            <pc:docMk/>
            <pc:sldMk cId="853305610" sldId="322"/>
            <ac:spMk id="5" creationId="{4653818F-8103-4CB7-9057-40F5A69E63CB}"/>
          </ac:spMkLst>
        </pc:spChg>
        <pc:spChg chg="del">
          <ac:chgData name="Mihkel Veske" userId="b74bff2836443c20" providerId="LiveId" clId="{474736FF-DEA6-4329-BF20-827F1AF15D29}" dt="2021-03-04T06:54:02.942" v="164" actId="478"/>
          <ac:spMkLst>
            <pc:docMk/>
            <pc:sldMk cId="853305610" sldId="322"/>
            <ac:spMk id="8" creationId="{AFBB6383-A69F-4206-9A62-2693367D377C}"/>
          </ac:spMkLst>
        </pc:spChg>
        <pc:spChg chg="add mod">
          <ac:chgData name="Mihkel Veske" userId="b74bff2836443c20" providerId="LiveId" clId="{474736FF-DEA6-4329-BF20-827F1AF15D29}" dt="2021-03-04T06:54:03.428" v="165"/>
          <ac:spMkLst>
            <pc:docMk/>
            <pc:sldMk cId="853305610" sldId="322"/>
            <ac:spMk id="9" creationId="{C82333C7-464A-406B-A078-14008BE6D7C5}"/>
          </ac:spMkLst>
        </pc:spChg>
        <pc:spChg chg="del mod">
          <ac:chgData name="Mihkel Veske" userId="b74bff2836443c20" providerId="LiveId" clId="{474736FF-DEA6-4329-BF20-827F1AF15D29}" dt="2021-03-04T06:48:47.745" v="128" actId="478"/>
          <ac:spMkLst>
            <pc:docMk/>
            <pc:sldMk cId="853305610" sldId="322"/>
            <ac:spMk id="10" creationId="{6113CE1D-D2AA-4EB4-9F32-2813520D5496}"/>
          </ac:spMkLst>
        </pc:spChg>
      </pc:sldChg>
      <pc:sldChg chg="del">
        <pc:chgData name="Mihkel Veske" userId="b74bff2836443c20" providerId="LiveId" clId="{474736FF-DEA6-4329-BF20-827F1AF15D29}" dt="2021-03-04T06:48:18.852" v="118" actId="47"/>
        <pc:sldMkLst>
          <pc:docMk/>
          <pc:sldMk cId="1431582692" sldId="324"/>
        </pc:sldMkLst>
      </pc:sldChg>
      <pc:sldChg chg="del">
        <pc:chgData name="Mihkel Veske" userId="b74bff2836443c20" providerId="LiveId" clId="{474736FF-DEA6-4329-BF20-827F1AF15D29}" dt="2021-03-04T06:48:19.493" v="119" actId="47"/>
        <pc:sldMkLst>
          <pc:docMk/>
          <pc:sldMk cId="2635163822" sldId="344"/>
        </pc:sldMkLst>
      </pc:sldChg>
      <pc:sldChg chg="del">
        <pc:chgData name="Mihkel Veske" userId="b74bff2836443c20" providerId="LiveId" clId="{474736FF-DEA6-4329-BF20-827F1AF15D29}" dt="2021-03-04T06:48:32.333" v="123" actId="47"/>
        <pc:sldMkLst>
          <pc:docMk/>
          <pc:sldMk cId="4039134907" sldId="349"/>
        </pc:sldMkLst>
      </pc:sldChg>
      <pc:sldChg chg="del">
        <pc:chgData name="Mihkel Veske" userId="b74bff2836443c20" providerId="LiveId" clId="{474736FF-DEA6-4329-BF20-827F1AF15D29}" dt="2021-03-04T06:47:44.929" v="113" actId="2696"/>
        <pc:sldMkLst>
          <pc:docMk/>
          <pc:sldMk cId="1963159987" sldId="360"/>
        </pc:sldMkLst>
      </pc:sldChg>
      <pc:sldChg chg="del">
        <pc:chgData name="Mihkel Veske" userId="b74bff2836443c20" providerId="LiveId" clId="{474736FF-DEA6-4329-BF20-827F1AF15D29}" dt="2021-03-04T06:47:53.459" v="115" actId="2696"/>
        <pc:sldMkLst>
          <pc:docMk/>
          <pc:sldMk cId="777174720" sldId="373"/>
        </pc:sldMkLst>
      </pc:sldChg>
      <pc:sldChg chg="del">
        <pc:chgData name="Mihkel Veske" userId="b74bff2836443c20" providerId="LiveId" clId="{474736FF-DEA6-4329-BF20-827F1AF15D29}" dt="2021-03-04T06:48:22.664" v="121" actId="47"/>
        <pc:sldMkLst>
          <pc:docMk/>
          <pc:sldMk cId="1016200530" sldId="376"/>
        </pc:sldMkLst>
      </pc:sldChg>
      <pc:sldChg chg="del">
        <pc:chgData name="Mihkel Veske" userId="b74bff2836443c20" providerId="LiveId" clId="{474736FF-DEA6-4329-BF20-827F1AF15D29}" dt="2021-03-04T06:48:34.332" v="124" actId="47"/>
        <pc:sldMkLst>
          <pc:docMk/>
          <pc:sldMk cId="1800969365" sldId="378"/>
        </pc:sldMkLst>
      </pc:sldChg>
      <pc:sldChg chg="del">
        <pc:chgData name="Mihkel Veske" userId="b74bff2836443c20" providerId="LiveId" clId="{474736FF-DEA6-4329-BF20-827F1AF15D29}" dt="2021-03-04T06:48:17.915" v="117" actId="47"/>
        <pc:sldMkLst>
          <pc:docMk/>
          <pc:sldMk cId="3708225860" sldId="379"/>
        </pc:sldMkLst>
      </pc:sldChg>
      <pc:sldChg chg="del">
        <pc:chgData name="Mihkel Veske" userId="b74bff2836443c20" providerId="LiveId" clId="{474736FF-DEA6-4329-BF20-827F1AF15D29}" dt="2021-03-04T06:47:50.267" v="114" actId="2696"/>
        <pc:sldMkLst>
          <pc:docMk/>
          <pc:sldMk cId="2203112770" sldId="380"/>
        </pc:sldMkLst>
      </pc:sldChg>
      <pc:sldChg chg="addSp delSp modSp mod ord">
        <pc:chgData name="Mihkel Veske" userId="b74bff2836443c20" providerId="LiveId" clId="{474736FF-DEA6-4329-BF20-827F1AF15D29}" dt="2021-03-04T07:12:05.708" v="511"/>
        <pc:sldMkLst>
          <pc:docMk/>
          <pc:sldMk cId="3729339436" sldId="382"/>
        </pc:sldMkLst>
        <pc:spChg chg="del">
          <ac:chgData name="Mihkel Veske" userId="b74bff2836443c20" providerId="LiveId" clId="{474736FF-DEA6-4329-BF20-827F1AF15D29}" dt="2021-03-04T06:53:53.256" v="160" actId="478"/>
          <ac:spMkLst>
            <pc:docMk/>
            <pc:sldMk cId="3729339436" sldId="382"/>
            <ac:spMk id="6" creationId="{31DAD099-64DF-4930-8786-5302F00DF300}"/>
          </ac:spMkLst>
        </pc:spChg>
        <pc:spChg chg="add mod">
          <ac:chgData name="Mihkel Veske" userId="b74bff2836443c20" providerId="LiveId" clId="{474736FF-DEA6-4329-BF20-827F1AF15D29}" dt="2021-03-04T06:53:53.933" v="161"/>
          <ac:spMkLst>
            <pc:docMk/>
            <pc:sldMk cId="3729339436" sldId="382"/>
            <ac:spMk id="9" creationId="{85C91230-5E1D-4AC9-8B18-EAFC0A96177B}"/>
          </ac:spMkLst>
        </pc:spChg>
      </pc:sldChg>
      <pc:sldChg chg="del">
        <pc:chgData name="Mihkel Veske" userId="b74bff2836443c20" providerId="LiveId" clId="{474736FF-DEA6-4329-BF20-827F1AF15D29}" dt="2021-03-04T06:48:24.226" v="122" actId="47"/>
        <pc:sldMkLst>
          <pc:docMk/>
          <pc:sldMk cId="2545108699" sldId="383"/>
        </pc:sldMkLst>
      </pc:sldChg>
      <pc:sldChg chg="del">
        <pc:chgData name="Mihkel Veske" userId="b74bff2836443c20" providerId="LiveId" clId="{474736FF-DEA6-4329-BF20-827F1AF15D29}" dt="2021-03-04T06:47:56.778" v="116" actId="2696"/>
        <pc:sldMkLst>
          <pc:docMk/>
          <pc:sldMk cId="902335288" sldId="385"/>
        </pc:sldMkLst>
      </pc:sldChg>
      <pc:sldChg chg="addSp delSp modSp mod ord">
        <pc:chgData name="Mihkel Veske" userId="b74bff2836443c20" providerId="LiveId" clId="{474736FF-DEA6-4329-BF20-827F1AF15D29}" dt="2021-03-04T07:51:52.373" v="1106" actId="1076"/>
        <pc:sldMkLst>
          <pc:docMk/>
          <pc:sldMk cId="1836610204" sldId="386"/>
        </pc:sldMkLst>
        <pc:spChg chg="mod">
          <ac:chgData name="Mihkel Veske" userId="b74bff2836443c20" providerId="LiveId" clId="{474736FF-DEA6-4329-BF20-827F1AF15D29}" dt="2021-03-04T07:15:34.378" v="628" actId="20577"/>
          <ac:spMkLst>
            <pc:docMk/>
            <pc:sldMk cId="1836610204" sldId="386"/>
            <ac:spMk id="2" creationId="{E70E2940-079E-4C62-91B7-773B42F749AA}"/>
          </ac:spMkLst>
        </pc:spChg>
        <pc:spChg chg="del">
          <ac:chgData name="Mihkel Veske" userId="b74bff2836443c20" providerId="LiveId" clId="{474736FF-DEA6-4329-BF20-827F1AF15D29}" dt="2021-03-04T06:53:58.441" v="162" actId="478"/>
          <ac:spMkLst>
            <pc:docMk/>
            <pc:sldMk cId="1836610204" sldId="386"/>
            <ac:spMk id="6" creationId="{88D490BD-E90B-470F-A485-98B762D86D26}"/>
          </ac:spMkLst>
        </pc:spChg>
        <pc:spChg chg="mod">
          <ac:chgData name="Mihkel Veske" userId="b74bff2836443c20" providerId="LiveId" clId="{474736FF-DEA6-4329-BF20-827F1AF15D29}" dt="2021-03-04T07:37:54.759" v="796" actId="1076"/>
          <ac:spMkLst>
            <pc:docMk/>
            <pc:sldMk cId="1836610204" sldId="386"/>
            <ac:spMk id="9" creationId="{EC229AE1-3CB4-4C58-8A9C-3FD282B09E16}"/>
          </ac:spMkLst>
        </pc:spChg>
        <pc:spChg chg="del">
          <ac:chgData name="Mihkel Veske" userId="b74bff2836443c20" providerId="LiveId" clId="{474736FF-DEA6-4329-BF20-827F1AF15D29}" dt="2021-03-04T07:11:49.878" v="504" actId="478"/>
          <ac:spMkLst>
            <pc:docMk/>
            <pc:sldMk cId="1836610204" sldId="386"/>
            <ac:spMk id="10" creationId="{572F320E-F2C7-4495-9A2F-D6603B4F989B}"/>
          </ac:spMkLst>
        </pc:spChg>
        <pc:spChg chg="add mod">
          <ac:chgData name="Mihkel Veske" userId="b74bff2836443c20" providerId="LiveId" clId="{474736FF-DEA6-4329-BF20-827F1AF15D29}" dt="2021-03-04T06:53:58.951" v="163"/>
          <ac:spMkLst>
            <pc:docMk/>
            <pc:sldMk cId="1836610204" sldId="386"/>
            <ac:spMk id="11" creationId="{89227F69-A70A-439D-8D01-C72451C036CD}"/>
          </ac:spMkLst>
        </pc:spChg>
        <pc:spChg chg="add mod">
          <ac:chgData name="Mihkel Veske" userId="b74bff2836443c20" providerId="LiveId" clId="{474736FF-DEA6-4329-BF20-827F1AF15D29}" dt="2021-03-04T07:51:52.373" v="1106" actId="1076"/>
          <ac:spMkLst>
            <pc:docMk/>
            <pc:sldMk cId="1836610204" sldId="386"/>
            <ac:spMk id="12" creationId="{6985209C-4BBA-4140-A23E-A41EE67DA5AB}"/>
          </ac:spMkLst>
        </pc:spChg>
        <pc:picChg chg="add mod">
          <ac:chgData name="Mihkel Veske" userId="b74bff2836443c20" providerId="LiveId" clId="{474736FF-DEA6-4329-BF20-827F1AF15D29}" dt="2021-03-04T07:36:54.946" v="719" actId="1076"/>
          <ac:picMkLst>
            <pc:docMk/>
            <pc:sldMk cId="1836610204" sldId="386"/>
            <ac:picMk id="3" creationId="{A42C4EEB-68C1-41DE-9F29-99912602E41A}"/>
          </ac:picMkLst>
        </pc:picChg>
        <pc:picChg chg="del">
          <ac:chgData name="Mihkel Veske" userId="b74bff2836443c20" providerId="LiveId" clId="{474736FF-DEA6-4329-BF20-827F1AF15D29}" dt="2021-03-04T07:11:50.713" v="505" actId="478"/>
          <ac:picMkLst>
            <pc:docMk/>
            <pc:sldMk cId="1836610204" sldId="386"/>
            <ac:picMk id="7" creationId="{18109CA3-4895-49CD-AB77-519ACC2662D4}"/>
          </ac:picMkLst>
        </pc:picChg>
        <pc:picChg chg="del mod">
          <ac:chgData name="Mihkel Veske" userId="b74bff2836443c20" providerId="LiveId" clId="{474736FF-DEA6-4329-BF20-827F1AF15D29}" dt="2021-03-04T07:15:11.350" v="614" actId="478"/>
          <ac:picMkLst>
            <pc:docMk/>
            <pc:sldMk cId="1836610204" sldId="386"/>
            <ac:picMk id="8" creationId="{40B08880-500E-40F6-B050-2A60CC8143BD}"/>
          </ac:picMkLst>
        </pc:picChg>
      </pc:sldChg>
      <pc:sldChg chg="del">
        <pc:chgData name="Mihkel Veske" userId="b74bff2836443c20" providerId="LiveId" clId="{474736FF-DEA6-4329-BF20-827F1AF15D29}" dt="2021-03-04T06:48:36.097" v="125" actId="47"/>
        <pc:sldMkLst>
          <pc:docMk/>
          <pc:sldMk cId="2397631626" sldId="387"/>
        </pc:sldMkLst>
      </pc:sldChg>
      <pc:sldChg chg="modSp new mod ord">
        <pc:chgData name="Mihkel Veske" userId="b74bff2836443c20" providerId="LiveId" clId="{474736FF-DEA6-4329-BF20-827F1AF15D29}" dt="2021-03-04T07:50:18.649" v="1075" actId="20577"/>
        <pc:sldMkLst>
          <pc:docMk/>
          <pc:sldMk cId="4194158650" sldId="387"/>
        </pc:sldMkLst>
        <pc:spChg chg="mod">
          <ac:chgData name="Mihkel Veske" userId="b74bff2836443c20" providerId="LiveId" clId="{474736FF-DEA6-4329-BF20-827F1AF15D29}" dt="2021-03-04T07:00:02.880" v="466" actId="20577"/>
          <ac:spMkLst>
            <pc:docMk/>
            <pc:sldMk cId="4194158650" sldId="387"/>
            <ac:spMk id="2" creationId="{A841FAAA-6C19-4C51-8C36-7B4D80DA93AA}"/>
          </ac:spMkLst>
        </pc:spChg>
        <pc:spChg chg="mod">
          <ac:chgData name="Mihkel Veske" userId="b74bff2836443c20" providerId="LiveId" clId="{474736FF-DEA6-4329-BF20-827F1AF15D29}" dt="2021-03-04T07:50:18.649" v="1075" actId="20577"/>
          <ac:spMkLst>
            <pc:docMk/>
            <pc:sldMk cId="4194158650" sldId="387"/>
            <ac:spMk id="3" creationId="{5D71B861-5632-4626-A4BF-9CE20FC1B10D}"/>
          </ac:spMkLst>
        </pc:spChg>
      </pc:sldChg>
      <pc:sldChg chg="addSp modSp new mod">
        <pc:chgData name="Mihkel Veske" userId="b74bff2836443c20" providerId="LiveId" clId="{474736FF-DEA6-4329-BF20-827F1AF15D29}" dt="2021-03-04T07:47:22.682" v="1008" actId="20577"/>
        <pc:sldMkLst>
          <pc:docMk/>
          <pc:sldMk cId="3348380190" sldId="388"/>
        </pc:sldMkLst>
        <pc:spChg chg="mod">
          <ac:chgData name="Mihkel Veske" userId="b74bff2836443c20" providerId="LiveId" clId="{474736FF-DEA6-4329-BF20-827F1AF15D29}" dt="2021-03-04T07:47:22.682" v="1008" actId="20577"/>
          <ac:spMkLst>
            <pc:docMk/>
            <pc:sldMk cId="3348380190" sldId="388"/>
            <ac:spMk id="2" creationId="{F9505456-BB8C-463A-88AB-10676CDFD9A6}"/>
          </ac:spMkLst>
        </pc:spChg>
        <pc:picChg chg="add mod">
          <ac:chgData name="Mihkel Veske" userId="b74bff2836443c20" providerId="LiveId" clId="{474736FF-DEA6-4329-BF20-827F1AF15D29}" dt="2021-03-04T07:10:24.470" v="497" actId="1076"/>
          <ac:picMkLst>
            <pc:docMk/>
            <pc:sldMk cId="3348380190" sldId="388"/>
            <ac:picMk id="7" creationId="{D40F613B-8EE0-4B20-A25F-DEA19CE5DD0B}"/>
          </ac:picMkLst>
        </pc:picChg>
      </pc:sldChg>
      <pc:sldChg chg="del">
        <pc:chgData name="Mihkel Veske" userId="b74bff2836443c20" providerId="LiveId" clId="{474736FF-DEA6-4329-BF20-827F1AF15D29}" dt="2021-03-04T06:48:39.378" v="126" actId="47"/>
        <pc:sldMkLst>
          <pc:docMk/>
          <pc:sldMk cId="3490118772" sldId="388"/>
        </pc:sldMkLst>
      </pc:sldChg>
      <pc:sldChg chg="addSp delSp modSp new mod">
        <pc:chgData name="Mihkel Veske" userId="b74bff2836443c20" providerId="LiveId" clId="{474736FF-DEA6-4329-BF20-827F1AF15D29}" dt="2021-03-04T07:47:34.641" v="1017" actId="20577"/>
        <pc:sldMkLst>
          <pc:docMk/>
          <pc:sldMk cId="1439569182" sldId="389"/>
        </pc:sldMkLst>
        <pc:spChg chg="mod">
          <ac:chgData name="Mihkel Veske" userId="b74bff2836443c20" providerId="LiveId" clId="{474736FF-DEA6-4329-BF20-827F1AF15D29}" dt="2021-03-04T07:47:34.641" v="1017" actId="20577"/>
          <ac:spMkLst>
            <pc:docMk/>
            <pc:sldMk cId="1439569182" sldId="389"/>
            <ac:spMk id="2" creationId="{F07B68FD-40B3-40AF-846A-13D727FA4AE0}"/>
          </ac:spMkLst>
        </pc:spChg>
        <pc:spChg chg="del">
          <ac:chgData name="Mihkel Veske" userId="b74bff2836443c20" providerId="LiveId" clId="{474736FF-DEA6-4329-BF20-827F1AF15D29}" dt="2021-03-04T07:11:14.459" v="502" actId="478"/>
          <ac:spMkLst>
            <pc:docMk/>
            <pc:sldMk cId="1439569182" sldId="389"/>
            <ac:spMk id="3" creationId="{756E388D-404E-4F84-85B9-E5E2444E8BC2}"/>
          </ac:spMkLst>
        </pc:spChg>
        <pc:picChg chg="add mod">
          <ac:chgData name="Mihkel Veske" userId="b74bff2836443c20" providerId="LiveId" clId="{474736FF-DEA6-4329-BF20-827F1AF15D29}" dt="2021-03-04T07:11:17.280" v="503" actId="1076"/>
          <ac:picMkLst>
            <pc:docMk/>
            <pc:sldMk cId="1439569182" sldId="389"/>
            <ac:picMk id="7" creationId="{9D223DF5-49AC-4FCA-92A1-8FF5D825E8A1}"/>
          </ac:picMkLst>
        </pc:picChg>
      </pc:sldChg>
      <pc:sldChg chg="del">
        <pc:chgData name="Mihkel Veske" userId="b74bff2836443c20" providerId="LiveId" clId="{474736FF-DEA6-4329-BF20-827F1AF15D29}" dt="2021-03-04T06:48:20.211" v="120" actId="47"/>
        <pc:sldMkLst>
          <pc:docMk/>
          <pc:sldMk cId="3378944755" sldId="390"/>
        </pc:sldMkLst>
      </pc:sldChg>
      <pc:sldChg chg="modSp new mod ord">
        <pc:chgData name="Mihkel Veske" userId="b74bff2836443c20" providerId="LiveId" clId="{474736FF-DEA6-4329-BF20-827F1AF15D29}" dt="2021-03-04T07:51:24.910" v="1101" actId="20577"/>
        <pc:sldMkLst>
          <pc:docMk/>
          <pc:sldMk cId="3767247405" sldId="390"/>
        </pc:sldMkLst>
        <pc:spChg chg="mod">
          <ac:chgData name="Mihkel Veske" userId="b74bff2836443c20" providerId="LiveId" clId="{474736FF-DEA6-4329-BF20-827F1AF15D29}" dt="2021-03-04T07:45:28.785" v="899" actId="20577"/>
          <ac:spMkLst>
            <pc:docMk/>
            <pc:sldMk cId="3767247405" sldId="390"/>
            <ac:spMk id="2" creationId="{35533319-77EC-4197-BB66-7A2EC6CB3433}"/>
          </ac:spMkLst>
        </pc:spChg>
        <pc:spChg chg="mod">
          <ac:chgData name="Mihkel Veske" userId="b74bff2836443c20" providerId="LiveId" clId="{474736FF-DEA6-4329-BF20-827F1AF15D29}" dt="2021-03-04T07:51:24.910" v="1101" actId="20577"/>
          <ac:spMkLst>
            <pc:docMk/>
            <pc:sldMk cId="3767247405" sldId="390"/>
            <ac:spMk id="3" creationId="{4D7ED47D-108A-4DBD-8A83-EF07EF76B06C}"/>
          </ac:spMkLst>
        </pc:spChg>
      </pc:sldChg>
      <pc:sldChg chg="addSp delSp modSp new mod">
        <pc:chgData name="Mihkel Veske" userId="b74bff2836443c20" providerId="LiveId" clId="{474736FF-DEA6-4329-BF20-827F1AF15D29}" dt="2021-03-04T07:41:39.601" v="818" actId="14100"/>
        <pc:sldMkLst>
          <pc:docMk/>
          <pc:sldMk cId="4195714276" sldId="391"/>
        </pc:sldMkLst>
        <pc:spChg chg="mod">
          <ac:chgData name="Mihkel Veske" userId="b74bff2836443c20" providerId="LiveId" clId="{474736FF-DEA6-4329-BF20-827F1AF15D29}" dt="2021-03-04T07:41:27.350" v="812" actId="20577"/>
          <ac:spMkLst>
            <pc:docMk/>
            <pc:sldMk cId="4195714276" sldId="391"/>
            <ac:spMk id="2" creationId="{9AF6A705-85A0-488A-994B-BE995C95CE89}"/>
          </ac:spMkLst>
        </pc:spChg>
        <pc:spChg chg="del">
          <ac:chgData name="Mihkel Veske" userId="b74bff2836443c20" providerId="LiveId" clId="{474736FF-DEA6-4329-BF20-827F1AF15D29}" dt="2021-03-04T07:35:26.286" v="701" actId="478"/>
          <ac:spMkLst>
            <pc:docMk/>
            <pc:sldMk cId="4195714276" sldId="391"/>
            <ac:spMk id="3" creationId="{94FA6D7F-2322-415D-81CD-F83FECE2B797}"/>
          </ac:spMkLst>
        </pc:spChg>
        <pc:spChg chg="mod">
          <ac:chgData name="Mihkel Veske" userId="b74bff2836443c20" providerId="LiveId" clId="{474736FF-DEA6-4329-BF20-827F1AF15D29}" dt="2021-03-04T07:35:54.953" v="716" actId="1076"/>
          <ac:spMkLst>
            <pc:docMk/>
            <pc:sldMk cId="4195714276" sldId="391"/>
            <ac:spMk id="4" creationId="{77FC822F-287C-4B6C-A631-4221701972D4}"/>
          </ac:spMkLst>
        </pc:spChg>
        <pc:picChg chg="add del mod">
          <ac:chgData name="Mihkel Veske" userId="b74bff2836443c20" providerId="LiveId" clId="{474736FF-DEA6-4329-BF20-827F1AF15D29}" dt="2021-03-04T07:41:21.707" v="799" actId="478"/>
          <ac:picMkLst>
            <pc:docMk/>
            <pc:sldMk cId="4195714276" sldId="391"/>
            <ac:picMk id="7" creationId="{F9BBC22A-0217-4AD7-B393-5C9F3D49E68E}"/>
          </ac:picMkLst>
        </pc:picChg>
        <pc:picChg chg="add mod">
          <ac:chgData name="Mihkel Veske" userId="b74bff2836443c20" providerId="LiveId" clId="{474736FF-DEA6-4329-BF20-827F1AF15D29}" dt="2021-03-04T07:41:39.601" v="818" actId="14100"/>
          <ac:picMkLst>
            <pc:docMk/>
            <pc:sldMk cId="4195714276" sldId="391"/>
            <ac:picMk id="8" creationId="{BB3C1964-DD56-498C-8314-6CB133F9A59D}"/>
          </ac:picMkLst>
        </pc:picChg>
      </pc:sldChg>
      <pc:sldChg chg="addSp delSp modSp add mod">
        <pc:chgData name="Mihkel Veske" userId="b74bff2836443c20" providerId="LiveId" clId="{474736FF-DEA6-4329-BF20-827F1AF15D29}" dt="2021-03-04T07:43:04.241" v="848" actId="14100"/>
        <pc:sldMkLst>
          <pc:docMk/>
          <pc:sldMk cId="1969316644" sldId="392"/>
        </pc:sldMkLst>
        <pc:spChg chg="mod">
          <ac:chgData name="Mihkel Veske" userId="b74bff2836443c20" providerId="LiveId" clId="{474736FF-DEA6-4329-BF20-827F1AF15D29}" dt="2021-03-04T07:42:55.358" v="844" actId="20577"/>
          <ac:spMkLst>
            <pc:docMk/>
            <pc:sldMk cId="1969316644" sldId="392"/>
            <ac:spMk id="2" creationId="{9AF6A705-85A0-488A-994B-BE995C95CE89}"/>
          </ac:spMkLst>
        </pc:spChg>
        <pc:picChg chg="add mod">
          <ac:chgData name="Mihkel Veske" userId="b74bff2836443c20" providerId="LiveId" clId="{474736FF-DEA6-4329-BF20-827F1AF15D29}" dt="2021-03-04T07:43:04.241" v="848" actId="14100"/>
          <ac:picMkLst>
            <pc:docMk/>
            <pc:sldMk cId="1969316644" sldId="392"/>
            <ac:picMk id="3" creationId="{CEC4EC51-46B2-4EB8-885F-EB0FBC2CD209}"/>
          </ac:picMkLst>
        </pc:picChg>
        <pc:picChg chg="del">
          <ac:chgData name="Mihkel Veske" userId="b74bff2836443c20" providerId="LiveId" clId="{474736FF-DEA6-4329-BF20-827F1AF15D29}" dt="2021-03-04T07:42:45.767" v="820" actId="478"/>
          <ac:picMkLst>
            <pc:docMk/>
            <pc:sldMk cId="1969316644" sldId="392"/>
            <ac:picMk id="7" creationId="{F9BBC22A-0217-4AD7-B393-5C9F3D49E68E}"/>
          </ac:picMkLst>
        </pc:picChg>
      </pc:sldChg>
      <pc:sldChg chg="modSp add mod">
        <pc:chgData name="Mihkel Veske" userId="b74bff2836443c20" providerId="LiveId" clId="{474736FF-DEA6-4329-BF20-827F1AF15D29}" dt="2021-03-04T07:43:52.193" v="866" actId="1076"/>
        <pc:sldMkLst>
          <pc:docMk/>
          <pc:sldMk cId="1281306381" sldId="393"/>
        </pc:sldMkLst>
        <pc:spChg chg="mod">
          <ac:chgData name="Mihkel Veske" userId="b74bff2836443c20" providerId="LiveId" clId="{474736FF-DEA6-4329-BF20-827F1AF15D29}" dt="2021-03-04T07:43:43.024" v="864" actId="20577"/>
          <ac:spMkLst>
            <pc:docMk/>
            <pc:sldMk cId="1281306381" sldId="393"/>
            <ac:spMk id="2" creationId="{9AF6A705-85A0-488A-994B-BE995C95CE89}"/>
          </ac:spMkLst>
        </pc:spChg>
        <pc:picChg chg="mod">
          <ac:chgData name="Mihkel Veske" userId="b74bff2836443c20" providerId="LiveId" clId="{474736FF-DEA6-4329-BF20-827F1AF15D29}" dt="2021-03-04T07:43:52.193" v="866" actId="1076"/>
          <ac:picMkLst>
            <pc:docMk/>
            <pc:sldMk cId="1281306381" sldId="393"/>
            <ac:picMk id="7" creationId="{F9BBC22A-0217-4AD7-B393-5C9F3D49E68E}"/>
          </ac:picMkLst>
        </pc:picChg>
      </pc:sldChg>
      <pc:sldChg chg="modSp add mod">
        <pc:chgData name="Mihkel Veske" userId="b74bff2836443c20" providerId="LiveId" clId="{474736FF-DEA6-4329-BF20-827F1AF15D29}" dt="2021-03-04T07:52:15.294" v="1116" actId="20577"/>
        <pc:sldMkLst>
          <pc:docMk/>
          <pc:sldMk cId="2846675065" sldId="394"/>
        </pc:sldMkLst>
        <pc:spChg chg="mod">
          <ac:chgData name="Mihkel Veske" userId="b74bff2836443c20" providerId="LiveId" clId="{474736FF-DEA6-4329-BF20-827F1AF15D29}" dt="2021-03-04T07:52:15.294" v="1116" actId="20577"/>
          <ac:spMkLst>
            <pc:docMk/>
            <pc:sldMk cId="2846675065" sldId="394"/>
            <ac:spMk id="2" creationId="{35533319-77EC-4197-BB66-7A2EC6CB3433}"/>
          </ac:spMkLst>
        </pc:spChg>
        <pc:spChg chg="mod">
          <ac:chgData name="Mihkel Veske" userId="b74bff2836443c20" providerId="LiveId" clId="{474736FF-DEA6-4329-BF20-827F1AF15D29}" dt="2021-03-04T07:46:22.174" v="973" actId="20577"/>
          <ac:spMkLst>
            <pc:docMk/>
            <pc:sldMk cId="2846675065" sldId="394"/>
            <ac:spMk id="3" creationId="{4D7ED47D-108A-4DBD-8A83-EF07EF76B06C}"/>
          </ac:spMkLst>
        </pc:spChg>
      </pc:sldChg>
      <pc:sldMasterChg chg="addSp delSp modSp mod modSldLayout">
        <pc:chgData name="Mihkel Veske" userId="b74bff2836443c20" providerId="LiveId" clId="{474736FF-DEA6-4329-BF20-827F1AF15D29}" dt="2021-03-04T06:53:20.938" v="157"/>
        <pc:sldMasterMkLst>
          <pc:docMk/>
          <pc:sldMasterMk cId="3861998893" sldId="2147483768"/>
        </pc:sldMasterMkLst>
        <pc:spChg chg="mod">
          <ac:chgData name="Mihkel Veske" userId="b74bff2836443c20" providerId="LiveId" clId="{474736FF-DEA6-4329-BF20-827F1AF15D29}" dt="2021-03-04T06:53:01.389" v="153" actId="6549"/>
          <ac:spMkLst>
            <pc:docMk/>
            <pc:sldMasterMk cId="3861998893" sldId="2147483768"/>
            <ac:spMk id="5" creationId="{00000000-0000-0000-0000-000000000000}"/>
          </ac:spMkLst>
        </pc:spChg>
        <pc:picChg chg="add mod">
          <ac:chgData name="Mihkel Veske" userId="b74bff2836443c20" providerId="LiveId" clId="{474736FF-DEA6-4329-BF20-827F1AF15D29}" dt="2021-03-04T06:52:36.442" v="136" actId="1076"/>
          <ac:picMkLst>
            <pc:docMk/>
            <pc:sldMasterMk cId="3861998893" sldId="2147483768"/>
            <ac:picMk id="9" creationId="{16D41DC9-7A4D-4DF0-80DF-D37BB1324AB1}"/>
          </ac:picMkLst>
        </pc:picChg>
        <pc:picChg chg="mod">
          <ac:chgData name="Mihkel Veske" userId="b74bff2836443c20" providerId="LiveId" clId="{474736FF-DEA6-4329-BF20-827F1AF15D29}" dt="2021-03-04T06:52:21.946" v="135" actId="1076"/>
          <ac:picMkLst>
            <pc:docMk/>
            <pc:sldMasterMk cId="3861998893" sldId="2147483768"/>
            <ac:picMk id="2051" creationId="{00000000-0000-0000-0000-000000000000}"/>
          </ac:picMkLst>
        </pc:picChg>
        <pc:picChg chg="del">
          <ac:chgData name="Mihkel Veske" userId="b74bff2836443c20" providerId="LiveId" clId="{474736FF-DEA6-4329-BF20-827F1AF15D29}" dt="2021-03-04T06:51:17.705" v="129" actId="478"/>
          <ac:picMkLst>
            <pc:docMk/>
            <pc:sldMasterMk cId="3861998893" sldId="2147483768"/>
            <ac:picMk id="2052" creationId="{00000000-0000-0000-0000-000000000000}"/>
          </ac:picMkLst>
        </pc:picChg>
        <pc:sldLayoutChg chg="addSp delSp modSp mod">
          <pc:chgData name="Mihkel Veske" userId="b74bff2836443c20" providerId="LiveId" clId="{474736FF-DEA6-4329-BF20-827F1AF15D29}" dt="2021-03-04T06:53:15.173" v="155"/>
          <pc:sldLayoutMkLst>
            <pc:docMk/>
            <pc:sldMasterMk cId="3861998893" sldId="2147483768"/>
            <pc:sldLayoutMk cId="3788285679" sldId="2147483769"/>
          </pc:sldLayoutMkLst>
          <pc:spChg chg="del">
            <ac:chgData name="Mihkel Veske" userId="b74bff2836443c20" providerId="LiveId" clId="{474736FF-DEA6-4329-BF20-827F1AF15D29}" dt="2021-03-04T06:53:14.325" v="154" actId="478"/>
            <ac:spMkLst>
              <pc:docMk/>
              <pc:sldMasterMk cId="3861998893" sldId="2147483768"/>
              <pc:sldLayoutMk cId="3788285679" sldId="2147483769"/>
              <ac:spMk id="10" creationId="{00000000-0000-0000-0000-000000000000}"/>
            </ac:spMkLst>
          </pc:spChg>
          <pc:spChg chg="add mod">
            <ac:chgData name="Mihkel Veske" userId="b74bff2836443c20" providerId="LiveId" clId="{474736FF-DEA6-4329-BF20-827F1AF15D29}" dt="2021-03-04T06:53:15.173" v="155"/>
            <ac:spMkLst>
              <pc:docMk/>
              <pc:sldMasterMk cId="3861998893" sldId="2147483768"/>
              <pc:sldLayoutMk cId="3788285679" sldId="2147483769"/>
              <ac:spMk id="11" creationId="{ACFACBAC-72BA-46BF-A3B8-2DE95DB3715F}"/>
            </ac:spMkLst>
          </pc:spChg>
          <pc:picChg chg="add del mod">
            <ac:chgData name="Mihkel Veske" userId="b74bff2836443c20" providerId="LiveId" clId="{474736FF-DEA6-4329-BF20-827F1AF15D29}" dt="2021-03-04T06:52:12.583" v="133" actId="21"/>
            <ac:picMkLst>
              <pc:docMk/>
              <pc:sldMasterMk cId="3861998893" sldId="2147483768"/>
              <pc:sldLayoutMk cId="3788285679" sldId="2147483769"/>
              <ac:picMk id="8" creationId="{951C0154-C15D-4725-925C-AD5BD6E71BE7}"/>
            </ac:picMkLst>
          </pc:picChg>
        </pc:sldLayoutChg>
        <pc:sldLayoutChg chg="addSp delSp modSp mod">
          <pc:chgData name="Mihkel Veske" userId="b74bff2836443c20" providerId="LiveId" clId="{474736FF-DEA6-4329-BF20-827F1AF15D29}" dt="2021-03-04T06:53:20.938" v="157"/>
          <pc:sldLayoutMkLst>
            <pc:docMk/>
            <pc:sldMasterMk cId="3861998893" sldId="2147483768"/>
            <pc:sldLayoutMk cId="3604412424" sldId="2147483770"/>
          </pc:sldLayoutMkLst>
          <pc:spChg chg="add mod">
            <ac:chgData name="Mihkel Veske" userId="b74bff2836443c20" providerId="LiveId" clId="{474736FF-DEA6-4329-BF20-827F1AF15D29}" dt="2021-03-04T06:53:20.938" v="157"/>
            <ac:spMkLst>
              <pc:docMk/>
              <pc:sldMasterMk cId="3861998893" sldId="2147483768"/>
              <pc:sldLayoutMk cId="3604412424" sldId="2147483770"/>
              <ac:spMk id="8" creationId="{C9692D7F-A857-4AC5-80BD-65644CDED75F}"/>
            </ac:spMkLst>
          </pc:spChg>
          <pc:spChg chg="del">
            <ac:chgData name="Mihkel Veske" userId="b74bff2836443c20" providerId="LiveId" clId="{474736FF-DEA6-4329-BF20-827F1AF15D29}" dt="2021-03-04T06:53:20.438" v="156" actId="478"/>
            <ac:spMkLst>
              <pc:docMk/>
              <pc:sldMasterMk cId="3861998893" sldId="2147483768"/>
              <pc:sldLayoutMk cId="3604412424" sldId="2147483770"/>
              <ac:spMk id="10" creationId="{00000000-0000-0000-0000-00000000000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BF97F-ADA5-4A94-BD14-B66E98CA301B}" type="datetimeFigureOut">
              <a:rPr lang="et-EE" smtClean="0"/>
              <a:t>10.03.2021</a:t>
            </a:fld>
            <a:endParaRPr lang="et-E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DA65B8-153D-4921-B7DC-7F0E76DF32C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176572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DA65B8-153D-4921-B7DC-7F0E76DF32C1}" type="slidenum">
              <a:rPr lang="et-EE" smtClean="0"/>
              <a:t>2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0146434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DA65B8-153D-4921-B7DC-7F0E76DF32C1}" type="slidenum">
              <a:rPr lang="et-EE" smtClean="0"/>
              <a:t>14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7553819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DA65B8-153D-4921-B7DC-7F0E76DF32C1}" type="slidenum">
              <a:rPr lang="et-EE" smtClean="0"/>
              <a:t>15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7483708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DA65B8-153D-4921-B7DC-7F0E76DF32C1}" type="slidenum">
              <a:rPr lang="et-EE" smtClean="0"/>
              <a:t>17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1640355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DA65B8-153D-4921-B7DC-7F0E76DF32C1}" type="slidenum">
              <a:rPr lang="et-EE" smtClean="0"/>
              <a:t>18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729920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DA65B8-153D-4921-B7DC-7F0E76DF32C1}" type="slidenum">
              <a:rPr lang="et-EE" smtClean="0"/>
              <a:t>3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3881620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Theta - how much field is reduced by SC</a:t>
            </a:r>
          </a:p>
          <a:p>
            <a:r>
              <a:rPr lang="en-US" dirty="0"/>
              <a:t>Zeta   - the more SC you have, the more zeta; zeta 0 - no SC, zeta grows, theta grows also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DA65B8-153D-4921-B7DC-7F0E76DF32C1}" type="slidenum">
              <a:rPr lang="et-EE" smtClean="0"/>
              <a:t>6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8555638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DA65B8-153D-4921-B7DC-7F0E76DF32C1}" type="slidenum">
              <a:rPr lang="et-EE" smtClean="0"/>
              <a:t>7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562147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DA65B8-153D-4921-B7DC-7F0E76DF32C1}" type="slidenum">
              <a:rPr lang="et-EE" smtClean="0"/>
              <a:t>8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157826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DA65B8-153D-4921-B7DC-7F0E76DF32C1}" type="slidenum">
              <a:rPr lang="et-EE" smtClean="0"/>
              <a:t>9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826410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DA65B8-153D-4921-B7DC-7F0E76DF32C1}" type="slidenum">
              <a:rPr lang="et-EE" smtClean="0"/>
              <a:t>10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5752062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DA65B8-153D-4921-B7DC-7F0E76DF32C1}" type="slidenum">
              <a:rPr lang="et-EE" smtClean="0"/>
              <a:t>11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5829812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DA65B8-153D-4921-B7DC-7F0E76DF32C1}" type="slidenum">
              <a:rPr lang="et-EE" smtClean="0"/>
              <a:t>13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363481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t-E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0C793-BE32-461C-ACF9-1B2CD52BD620}" type="datetime1">
              <a:rPr lang="et-EE" smtClean="0"/>
              <a:t>10.03.2021</a:t>
            </a:fld>
            <a:endParaRPr lang="et-E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CBD6-B0D2-48AF-B28C-B3EB9AC411B7}" type="slidenum">
              <a:rPr lang="et-EE" smtClean="0"/>
              <a:t>‹#›</a:t>
            </a:fld>
            <a:endParaRPr lang="et-EE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CFACBAC-72BA-46BF-A3B8-2DE95DB371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t-EE" dirty="0"/>
              <a:t>Mihkel Veske, </a:t>
            </a:r>
            <a:r>
              <a:rPr lang="en-US" dirty="0" err="1"/>
              <a:t>MeVArc</a:t>
            </a:r>
            <a:r>
              <a:rPr lang="en-US" dirty="0"/>
              <a:t> 2021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788285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t-E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2BD6-5C10-4470-8DDB-D1ACCEC4F83B}" type="datetime1">
              <a:rPr lang="et-EE" smtClean="0"/>
              <a:t>10.03.2021</a:t>
            </a:fld>
            <a:endParaRPr lang="et-E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CBD6-B0D2-48AF-B28C-B3EB9AC411B7}" type="slidenum">
              <a:rPr lang="et-EE" smtClean="0"/>
              <a:t>‹#›</a:t>
            </a:fld>
            <a:endParaRPr lang="et-EE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9692D7F-A857-4AC5-80BD-65644CDED7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t-EE" dirty="0"/>
              <a:t>Mihkel Veske, </a:t>
            </a:r>
            <a:r>
              <a:rPr lang="en-US" dirty="0" err="1"/>
              <a:t>MeVArc</a:t>
            </a:r>
            <a:r>
              <a:rPr lang="en-US" dirty="0"/>
              <a:t> 2021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604412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t-E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9702D-FB44-4C97-B9BE-6182A0B93FC8}" type="datetime1">
              <a:rPr lang="et-EE" smtClean="0"/>
              <a:t>10.03.2021</a:t>
            </a:fld>
            <a:endParaRPr lang="et-E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t-EE" dirty="0"/>
              <a:t>Mihkel Veske, </a:t>
            </a:r>
            <a:r>
              <a:rPr lang="en-US" dirty="0" err="1"/>
              <a:t>MeVArc</a:t>
            </a:r>
            <a:r>
              <a:rPr lang="en-US" dirty="0"/>
              <a:t> 2021</a:t>
            </a:r>
            <a:endParaRPr lang="et-E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9CBD6-B0D2-48AF-B28C-B3EB9AC411B7}" type="slidenum">
              <a:rPr lang="et-EE" smtClean="0"/>
              <a:t>‹#›</a:t>
            </a:fld>
            <a:endParaRPr lang="et-EE"/>
          </a:p>
        </p:txBody>
      </p:sp>
      <p:pic>
        <p:nvPicPr>
          <p:cNvPr id="2051" name="Picture 3" descr="C:\Users\Veske\Downloads\big_logo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963" y="0"/>
            <a:ext cx="1766037" cy="1439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Veske\Downloads\Tartu_Ülikool_logo.svg.png">
            <a:extLst>
              <a:ext uri="{FF2B5EF4-FFF2-40B4-BE49-F238E27FC236}">
                <a16:creationId xmlns:a16="http://schemas.microsoft.com/office/drawing/2014/main" id="{16D41DC9-7A4D-4DF0-80DF-D37BB1324AB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7422"/>
            <a:ext cx="1184548" cy="1184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1998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008.11984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5" Type="http://schemas.openxmlformats.org/officeDocument/2006/relationships/image" Target="../media/image11.png"/><Relationship Id="rId4" Type="http://schemas.openxmlformats.org/officeDocument/2006/relationships/image" Target="../media/image8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7564" y="2592895"/>
            <a:ext cx="7848872" cy="3168352"/>
          </a:xfrm>
        </p:spPr>
        <p:txBody>
          <a:bodyPr>
            <a:normAutofit/>
          </a:bodyPr>
          <a:lstStyle/>
          <a:p>
            <a:r>
              <a:rPr lang="en-US" b="1" dirty="0"/>
              <a:t>General scaling laws of space charge effects in field emission</a:t>
            </a:r>
            <a:br>
              <a:rPr lang="en-US" b="1" dirty="0"/>
            </a:br>
            <a:r>
              <a:rPr lang="en-US" sz="3200" b="1" dirty="0"/>
              <a:t>A. </a:t>
            </a:r>
            <a:r>
              <a:rPr lang="en-US" sz="3200" b="1" dirty="0" err="1"/>
              <a:t>Kyritsakis</a:t>
            </a:r>
            <a:r>
              <a:rPr lang="en-US" sz="3200" b="1" dirty="0"/>
              <a:t>, </a:t>
            </a:r>
            <a:r>
              <a:rPr lang="en-US" sz="3200" b="1" u="sng" dirty="0"/>
              <a:t>M. Veske</a:t>
            </a:r>
            <a:r>
              <a:rPr lang="en-US" sz="3200" b="1" dirty="0"/>
              <a:t>, F. </a:t>
            </a:r>
            <a:r>
              <a:rPr lang="en-US" sz="3200" b="1" dirty="0" err="1"/>
              <a:t>Djurabekova</a:t>
            </a:r>
            <a:endParaRPr lang="et-EE" sz="3200" b="1" i="1" dirty="0">
              <a:ln w="19050"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4" name="Picture 2" descr="C:\Users\Veske\Downloads\CLIC-Logo-Color-7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35" t="12997" r="13861" b="12997"/>
          <a:stretch/>
        </p:blipFill>
        <p:spPr bwMode="auto">
          <a:xfrm>
            <a:off x="6228184" y="116632"/>
            <a:ext cx="1229444" cy="1253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Shape 2"/>
          <p:cNvSpPr txBox="1"/>
          <p:nvPr/>
        </p:nvSpPr>
        <p:spPr>
          <a:xfrm>
            <a:off x="1296776" y="4869160"/>
            <a:ext cx="6443576" cy="1403640"/>
          </a:xfrm>
          <a:prstGeom prst="rect">
            <a:avLst/>
          </a:prstGeom>
        </p:spPr>
        <p:txBody>
          <a:bodyPr lIns="0" tIns="0" rIns="0" bIns="0"/>
          <a:lstStyle/>
          <a:p>
            <a:pPr algn="ctr">
              <a:lnSpc>
                <a:spcPct val="100000"/>
              </a:lnSpc>
            </a:pPr>
            <a:endParaRPr sz="1600" i="1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B1CF0C5-D507-4647-8E7F-CB6CA86D38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372" y="236754"/>
            <a:ext cx="1429168" cy="95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AE663C5C-788F-43E3-86AB-F9DDE0C4E0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0466" y="0"/>
            <a:ext cx="27432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1798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33319-77EC-4197-BB66-7A2EC6CB3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with PIC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7ED47D-108A-4DBD-8A83-EF07EF76B0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2D axisymmetric </a:t>
            </a:r>
            <a:r>
              <a:rPr lang="en-US" dirty="0" err="1"/>
              <a:t>Femocs</a:t>
            </a:r>
            <a:r>
              <a:rPr lang="en-US" dirty="0"/>
              <a:t>*</a:t>
            </a:r>
          </a:p>
          <a:p>
            <a:r>
              <a:rPr lang="en-US" dirty="0"/>
              <a:t>Steady-state field calculation</a:t>
            </a:r>
          </a:p>
          <a:p>
            <a:r>
              <a:rPr lang="en-US" dirty="0"/>
              <a:t>Adaptive timestep</a:t>
            </a:r>
          </a:p>
          <a:p>
            <a:r>
              <a:rPr lang="en-US" dirty="0"/>
              <a:t>Inject single </a:t>
            </a:r>
            <a:r>
              <a:rPr lang="en-US" dirty="0" err="1"/>
              <a:t>superparticle</a:t>
            </a:r>
            <a:r>
              <a:rPr lang="en-US" dirty="0"/>
              <a:t> with a weight that corresponds to the charge it carries</a:t>
            </a:r>
          </a:p>
          <a:p>
            <a:pPr marL="0" indent="0">
              <a:buNone/>
            </a:pPr>
            <a:br>
              <a:rPr lang="en-US" dirty="0"/>
            </a:b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pt-BR" sz="2400" dirty="0"/>
              <a:t>*</a:t>
            </a:r>
            <a:r>
              <a:rPr lang="pt-BR" sz="2400" i="1" dirty="0"/>
              <a:t>Phys. Rev. E </a:t>
            </a:r>
            <a:r>
              <a:rPr lang="pt-BR" sz="2400" b="1" i="1" dirty="0"/>
              <a:t>101</a:t>
            </a:r>
            <a:r>
              <a:rPr lang="pt-BR" sz="2400" i="1" dirty="0"/>
              <a:t>, 053307 (2020)</a:t>
            </a:r>
            <a:endParaRPr lang="en-US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2D3E72-98A9-4988-ADCA-EFC29FBEF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2BD6-5C10-4470-8DDB-D1ACCEC4F83B}" type="datetime1">
              <a:rPr lang="et-EE" smtClean="0"/>
              <a:t>10.03.2021</a:t>
            </a:fld>
            <a:endParaRPr lang="et-E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617BDF-229E-49E6-B553-44A82AFC7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CBD6-B0D2-48AF-B28C-B3EB9AC411B7}" type="slidenum">
              <a:rPr lang="et-EE" smtClean="0"/>
              <a:t>10</a:t>
            </a:fld>
            <a:endParaRPr lang="et-E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D451B5-E644-477B-82EA-183CF8D5B3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t-EE"/>
              <a:t>Mihkel Veske, </a:t>
            </a:r>
            <a:r>
              <a:rPr lang="en-US"/>
              <a:t>MeVArc 2021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901664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33319-77EC-4197-BB66-7A2EC6CB3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with PIC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2D3E72-98A9-4988-ADCA-EFC29FBEF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2BD6-5C10-4470-8DDB-D1ACCEC4F83B}" type="datetime1">
              <a:rPr lang="et-EE" smtClean="0"/>
              <a:t>10.03.2021</a:t>
            </a:fld>
            <a:endParaRPr lang="et-E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617BDF-229E-49E6-B553-44A82AFC7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CBD6-B0D2-48AF-B28C-B3EB9AC411B7}" type="slidenum">
              <a:rPr lang="et-EE" smtClean="0"/>
              <a:t>11</a:t>
            </a:fld>
            <a:endParaRPr lang="et-E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D451B5-E644-477B-82EA-183CF8D5B3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t-EE"/>
              <a:t>Mihkel Veske, </a:t>
            </a:r>
            <a:r>
              <a:rPr lang="en-US"/>
              <a:t>MeVArc 2021</a:t>
            </a:r>
            <a:endParaRPr lang="et-E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17FEB32-E28B-466F-A581-AF53C9DD114D}"/>
                  </a:ext>
                </a:extLst>
              </p:cNvPr>
              <p:cNvSpPr/>
              <p:nvPr/>
            </p:nvSpPr>
            <p:spPr>
              <a:xfrm>
                <a:off x="768446" y="3068960"/>
                <a:ext cx="6606480" cy="12696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num>
                        <m:den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=1−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3200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𝑘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ad>
                            <m:radPr>
                              <m:degHide m:val="on"/>
                              <m:ctrlP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</m:rad>
                        </m:num>
                        <m:den>
                          <m:sSubSup>
                            <m:sSubSupPr>
                              <m:ctrlPr>
                                <a:rPr lang="en-US" sz="3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3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  <m:sup>
                              <m:r>
                                <a:rPr lang="en-US" sz="3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32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17FEB32-E28B-466F-A581-AF53C9DD114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446" y="3068960"/>
                <a:ext cx="6606480" cy="12696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991D5EA-7A53-4A42-A3D3-B0AC2BCBF9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6470" y="2426490"/>
            <a:ext cx="1018456" cy="57425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ramp</a:t>
            </a:r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F38B7014-4CCB-4532-A8E3-ABC1E31A24E6}"/>
              </a:ext>
            </a:extLst>
          </p:cNvPr>
          <p:cNvSpPr txBox="1">
            <a:spLocks/>
          </p:cNvSpPr>
          <p:nvPr/>
        </p:nvSpPr>
        <p:spPr>
          <a:xfrm>
            <a:off x="5796136" y="4192488"/>
            <a:ext cx="1800200" cy="748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rgbClr val="00B050"/>
                </a:solidFill>
              </a:rPr>
              <a:t>measure</a:t>
            </a:r>
          </a:p>
        </p:txBody>
      </p:sp>
      <p:sp>
        <p:nvSpPr>
          <p:cNvPr id="13" name="Content Placeholder 10">
            <a:extLst>
              <a:ext uri="{FF2B5EF4-FFF2-40B4-BE49-F238E27FC236}">
                <a16:creationId xmlns:a16="http://schemas.microsoft.com/office/drawing/2014/main" id="{66146DB9-5894-46AC-900B-B62AE6D28563}"/>
              </a:ext>
            </a:extLst>
          </p:cNvPr>
          <p:cNvSpPr txBox="1">
            <a:spLocks/>
          </p:cNvSpPr>
          <p:nvPr/>
        </p:nvSpPr>
        <p:spPr>
          <a:xfrm>
            <a:off x="4283968" y="2300118"/>
            <a:ext cx="648700" cy="748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fit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4928F25-D53B-4B11-8697-0404BD5A5EE3}"/>
              </a:ext>
            </a:extLst>
          </p:cNvPr>
          <p:cNvCxnSpPr>
            <a:cxnSpLocks/>
          </p:cNvCxnSpPr>
          <p:nvPr/>
        </p:nvCxnSpPr>
        <p:spPr>
          <a:xfrm>
            <a:off x="4499992" y="2913492"/>
            <a:ext cx="0" cy="52782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2AFF55A-34B5-4F3B-B461-6E7D55C0CACC}"/>
              </a:ext>
            </a:extLst>
          </p:cNvPr>
          <p:cNvCxnSpPr>
            <a:cxnSpLocks/>
          </p:cNvCxnSpPr>
          <p:nvPr/>
        </p:nvCxnSpPr>
        <p:spPr>
          <a:xfrm flipH="1">
            <a:off x="5789891" y="2815064"/>
            <a:ext cx="495672" cy="3544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90EC2CB-7537-4B86-B3AC-D1ED7E099859}"/>
              </a:ext>
            </a:extLst>
          </p:cNvPr>
          <p:cNvCxnSpPr>
            <a:cxnSpLocks/>
          </p:cNvCxnSpPr>
          <p:nvPr/>
        </p:nvCxnSpPr>
        <p:spPr>
          <a:xfrm flipH="1" flipV="1">
            <a:off x="5606753" y="4057530"/>
            <a:ext cx="430974" cy="23297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72474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B3C1964-DD56-498C-8314-6CB133F9A5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584835"/>
            <a:ext cx="8983729" cy="52139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F6A705-85A0-488A-994B-BE995C95C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with PIC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C822F-287C-4B6C-A631-422170197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2BD6-5C10-4470-8DDB-D1ACCEC4F83B}" type="datetime1">
              <a:rPr lang="et-EE" smtClean="0"/>
              <a:t>10.03.2021</a:t>
            </a:fld>
            <a:endParaRPr lang="et-E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D75E9D-EA37-405A-BD54-A499B5D67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CBD6-B0D2-48AF-B28C-B3EB9AC411B7}" type="slidenum">
              <a:rPr lang="et-EE" smtClean="0"/>
              <a:t>12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195714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BB62BCA-8271-487B-8522-DB9F51A87F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910" r="15908" b="11395"/>
          <a:stretch/>
        </p:blipFill>
        <p:spPr>
          <a:xfrm>
            <a:off x="1835696" y="1031911"/>
            <a:ext cx="4968552" cy="57950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F6A705-85A0-488A-994B-BE995C95C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with exp.*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C822F-287C-4B6C-A631-422170197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2BD6-5C10-4470-8DDB-D1ACCEC4F83B}" type="datetime1">
              <a:rPr lang="et-EE" smtClean="0"/>
              <a:t>10.03.2021</a:t>
            </a:fld>
            <a:endParaRPr lang="et-E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D75E9D-EA37-405A-BD54-A499B5D67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CBD6-B0D2-48AF-B28C-B3EB9AC411B7}" type="slidenum">
              <a:rPr lang="et-EE" smtClean="0"/>
              <a:t>13</a:t>
            </a:fld>
            <a:endParaRPr lang="et-E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A20A9A5-E4F0-4E8B-B32A-93D1C6181EF0}"/>
              </a:ext>
            </a:extLst>
          </p:cNvPr>
          <p:cNvSpPr/>
          <p:nvPr/>
        </p:nvSpPr>
        <p:spPr>
          <a:xfrm>
            <a:off x="311208" y="5656008"/>
            <a:ext cx="30489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*</a:t>
            </a:r>
            <a:r>
              <a:rPr lang="en-US" dirty="0"/>
              <a:t>Barbour </a:t>
            </a:r>
            <a:r>
              <a:rPr lang="en-US" i="1" dirty="0"/>
              <a:t>et al</a:t>
            </a:r>
            <a:r>
              <a:rPr lang="en-US" dirty="0"/>
              <a:t>,</a:t>
            </a:r>
          </a:p>
          <a:p>
            <a:r>
              <a:rPr lang="en-US" dirty="0"/>
              <a:t>  Physical Review </a:t>
            </a:r>
            <a:r>
              <a:rPr lang="en-US" b="1" dirty="0"/>
              <a:t>92</a:t>
            </a:r>
            <a:r>
              <a:rPr lang="en-US" dirty="0"/>
              <a:t>, 45 (1953)</a:t>
            </a:r>
            <a:endParaRPr lang="en-US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43CFA30-7829-477E-9339-68594E02B332}"/>
                  </a:ext>
                </a:extLst>
              </p:cNvPr>
              <p:cNvSpPr/>
              <p:nvPr/>
            </p:nvSpPr>
            <p:spPr>
              <a:xfrm>
                <a:off x="4211960" y="2981980"/>
                <a:ext cx="1512168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 i="0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athode</m:t>
                      </m:r>
                    </m:oMath>
                  </m:oMathPara>
                </a14:m>
                <a:endParaRPr lang="en-US" sz="2800" b="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43CFA30-7829-477E-9339-68594E02B33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2981980"/>
                <a:ext cx="1512168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9FB1D0B-202C-4260-9D2F-2DD2BCC40BE3}"/>
                  </a:ext>
                </a:extLst>
              </p:cNvPr>
              <p:cNvSpPr/>
              <p:nvPr/>
            </p:nvSpPr>
            <p:spPr>
              <a:xfrm>
                <a:off x="2795484" y="1904177"/>
                <a:ext cx="3048976" cy="2952328"/>
              </a:xfrm>
              <a:prstGeom prst="rect">
                <a:avLst/>
              </a:prstGeom>
            </p:spPr>
            <p:txBody>
              <a:bodyPr wrap="square">
                <a:prstTxWarp prst="textArchUp">
                  <a:avLst>
                    <a:gd name="adj" fmla="val 11041944"/>
                  </a:avLst>
                </a:prstTxWarp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 i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node</m:t>
                      </m:r>
                    </m:oMath>
                  </m:oMathPara>
                </a14:m>
                <a:endParaRPr lang="en-US" sz="2800" b="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9FB1D0B-202C-4260-9D2F-2DD2BCC40B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5484" y="1904177"/>
                <a:ext cx="3048976" cy="2952328"/>
              </a:xfrm>
              <a:prstGeom prst="rect">
                <a:avLst/>
              </a:prstGeom>
              <a:blipFill>
                <a:blip r:embed="rId5"/>
                <a:stretch>
                  <a:fillRect t="-55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9316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C4EC51-46B2-4EB8-885F-EB0FBC2CD2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35" y="1340768"/>
            <a:ext cx="8827445" cy="54443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F6A705-85A0-488A-994B-BE995C95C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with exp.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C822F-287C-4B6C-A631-422170197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2BD6-5C10-4470-8DDB-D1ACCEC4F83B}" type="datetime1">
              <a:rPr lang="et-EE" smtClean="0"/>
              <a:t>10.03.2021</a:t>
            </a:fld>
            <a:endParaRPr lang="et-E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D75E9D-EA37-405A-BD54-A499B5D67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CBD6-B0D2-48AF-B28C-B3EB9AC411B7}" type="slidenum">
              <a:rPr lang="et-EE" smtClean="0"/>
              <a:t>14</a:t>
            </a:fld>
            <a:endParaRPr lang="et-EE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08168DD-90CE-40D2-9481-BF3B298ED113}"/>
              </a:ext>
            </a:extLst>
          </p:cNvPr>
          <p:cNvSpPr/>
          <p:nvPr/>
        </p:nvSpPr>
        <p:spPr>
          <a:xfrm rot="19881284">
            <a:off x="2793030" y="4272391"/>
            <a:ext cx="728952" cy="13522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270A794-9863-4C42-A42F-63249172E8F3}"/>
              </a:ext>
            </a:extLst>
          </p:cNvPr>
          <p:cNvSpPr/>
          <p:nvPr/>
        </p:nvSpPr>
        <p:spPr>
          <a:xfrm>
            <a:off x="1524000" y="5040178"/>
            <a:ext cx="340088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800" dirty="0"/>
              <a:t>β</a:t>
            </a:r>
            <a:r>
              <a:rPr lang="en-US" sz="2800" dirty="0"/>
              <a:t> </a:t>
            </a:r>
            <a:r>
              <a:rPr lang="pt-BR" sz="2800" dirty="0"/>
              <a:t>from</a:t>
            </a:r>
            <a:br>
              <a:rPr lang="pt-BR" sz="2800" dirty="0"/>
            </a:br>
            <a:r>
              <a:rPr lang="pt-BR" sz="2800" dirty="0"/>
              <a:t>Fowler-Nordheim eq.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1175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C4EC51-46B2-4EB8-885F-EB0FBC2CD2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35" y="1340768"/>
            <a:ext cx="8827445" cy="54443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F6A705-85A0-488A-994B-BE995C95C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with exp.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C822F-287C-4B6C-A631-422170197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2BD6-5C10-4470-8DDB-D1ACCEC4F83B}" type="datetime1">
              <a:rPr lang="et-EE" smtClean="0"/>
              <a:t>10.03.2021</a:t>
            </a:fld>
            <a:endParaRPr lang="et-E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D75E9D-EA37-405A-BD54-A499B5D67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CBD6-B0D2-48AF-B28C-B3EB9AC411B7}" type="slidenum">
              <a:rPr lang="et-EE" smtClean="0"/>
              <a:t>15</a:t>
            </a:fld>
            <a:endParaRPr lang="et-EE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FA8C46-76F2-4EA4-9C43-E2FB158514C0}"/>
              </a:ext>
            </a:extLst>
          </p:cNvPr>
          <p:cNvSpPr txBox="1"/>
          <p:nvPr/>
        </p:nvSpPr>
        <p:spPr>
          <a:xfrm>
            <a:off x="1380828" y="1565140"/>
            <a:ext cx="1658762" cy="128789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063CBA7-F94A-4811-BCCB-6ACE4DDF3D87}"/>
              </a:ext>
            </a:extLst>
          </p:cNvPr>
          <p:cNvCxnSpPr>
            <a:cxnSpLocks/>
          </p:cNvCxnSpPr>
          <p:nvPr/>
        </p:nvCxnSpPr>
        <p:spPr>
          <a:xfrm>
            <a:off x="1380828" y="2884868"/>
            <a:ext cx="829381" cy="33358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1AAAEFE-BF9E-4049-8B23-D90D2C0A2DE2}"/>
              </a:ext>
            </a:extLst>
          </p:cNvPr>
          <p:cNvCxnSpPr>
            <a:cxnSpLocks/>
          </p:cNvCxnSpPr>
          <p:nvPr/>
        </p:nvCxnSpPr>
        <p:spPr>
          <a:xfrm>
            <a:off x="3062410" y="1565140"/>
            <a:ext cx="5624390" cy="9997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55A3E7DF-A3B8-4BDC-B8C8-618C1BB2F9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254" r="53933" b="71056"/>
          <a:stretch/>
        </p:blipFill>
        <p:spPr>
          <a:xfrm>
            <a:off x="2299952" y="2636912"/>
            <a:ext cx="6386848" cy="358377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AAE8B43-3BED-4C2F-98B8-BE9FD18000D5}"/>
              </a:ext>
            </a:extLst>
          </p:cNvPr>
          <p:cNvCxnSpPr>
            <a:cxnSpLocks/>
          </p:cNvCxnSpPr>
          <p:nvPr/>
        </p:nvCxnSpPr>
        <p:spPr>
          <a:xfrm>
            <a:off x="1380828" y="1565140"/>
            <a:ext cx="852201" cy="9997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87707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6A705-85A0-488A-994B-BE995C95C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Inadequacy of EPD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C822F-287C-4B6C-A631-422170197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2BD6-5C10-4470-8DDB-D1ACCEC4F83B}" type="datetime1">
              <a:rPr lang="et-EE" smtClean="0"/>
              <a:t>10.03.2021</a:t>
            </a:fld>
            <a:endParaRPr lang="et-E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D75E9D-EA37-405A-BD54-A499B5D67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CBD6-B0D2-48AF-B28C-B3EB9AC411B7}" type="slidenum">
              <a:rPr lang="et-EE" smtClean="0"/>
              <a:t>16</a:t>
            </a:fld>
            <a:endParaRPr lang="et-E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A14C66-F738-4F4E-95C5-5879455279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t-EE"/>
              <a:t>Mihkel Veske, </a:t>
            </a:r>
            <a:r>
              <a:rPr lang="en-US"/>
              <a:t>MeVArc 2021</a:t>
            </a:r>
            <a:endParaRPr lang="et-E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9BBC22A-0217-4AD7-B393-5C9F3D49E6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14789"/>
            <a:ext cx="7776421" cy="4944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3063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2BD6-5C10-4470-8DDB-D1ACCEC4F83B}" type="datetime1">
              <a:rPr lang="et-EE" smtClean="0"/>
              <a:t>10.03.2021</a:t>
            </a:fld>
            <a:endParaRPr lang="et-E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CBD6-B0D2-48AF-B28C-B3EB9AC411B7}" type="slidenum">
              <a:rPr lang="et-EE" smtClean="0"/>
              <a:t>17</a:t>
            </a:fld>
            <a:endParaRPr lang="et-EE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653818F-8103-4CB7-9057-40F5A69E63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375592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By knowing </a:t>
            </a:r>
            <a:r>
              <a:rPr lang="el-GR" dirty="0"/>
              <a:t>ω</a:t>
            </a:r>
            <a:r>
              <a:rPr lang="en-US" dirty="0"/>
              <a:t> and </a:t>
            </a:r>
            <a:r>
              <a:rPr lang="el-GR" dirty="0"/>
              <a:t>β</a:t>
            </a:r>
            <a:r>
              <a:rPr lang="en-US" dirty="0"/>
              <a:t>, one can calculate SC suppressed emission current from a 3D emitter</a:t>
            </a:r>
          </a:p>
          <a:p>
            <a:r>
              <a:rPr lang="el-GR" dirty="0"/>
              <a:t>ω</a:t>
            </a:r>
            <a:r>
              <a:rPr lang="en-US" dirty="0"/>
              <a:t> can be calculated by running PIC (once)</a:t>
            </a:r>
          </a:p>
          <a:p>
            <a:r>
              <a:rPr lang="el-GR" dirty="0"/>
              <a:t>ω</a:t>
            </a:r>
            <a:r>
              <a:rPr lang="en-US" dirty="0"/>
              <a:t> is scale invariant, therefore it can be tabulated for various geometries</a:t>
            </a:r>
          </a:p>
          <a:p>
            <a:r>
              <a:rPr lang="en-US" dirty="0"/>
              <a:t>CEPD model can be used to calculate emission current for various work functions,  temperatures etc. without the need to run PIC</a:t>
            </a:r>
          </a:p>
          <a:p>
            <a:r>
              <a:rPr lang="en-US" dirty="0"/>
              <a:t>For more details, see </a:t>
            </a:r>
            <a:r>
              <a:rPr lang="en-US" i="1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arXiv:2008.11984</a:t>
            </a:r>
            <a:br>
              <a:rPr lang="en-US" u="sng" dirty="0"/>
            </a:br>
            <a:r>
              <a:rPr lang="en-US" dirty="0"/>
              <a:t>(currently under review in PRE)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82333C7-464A-406B-A078-14008BE6D7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t-EE" dirty="0"/>
              <a:t>Mihkel Veske, </a:t>
            </a:r>
            <a:r>
              <a:rPr lang="en-US" dirty="0" err="1"/>
              <a:t>MeVArc</a:t>
            </a:r>
            <a:r>
              <a:rPr lang="en-US" dirty="0"/>
              <a:t> 2021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8533056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5456-BB8C-463A-88AB-10676CDFD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Corrected EPD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492C2-90C7-4B9E-A06D-9EB8663B0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2BD6-5C10-4470-8DDB-D1ACCEC4F83B}" type="datetime1">
              <a:rPr lang="et-EE" smtClean="0"/>
              <a:t>10.03.2021</a:t>
            </a:fld>
            <a:endParaRPr lang="et-E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A7DB47-D540-4F62-A626-810A49A28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CBD6-B0D2-48AF-B28C-B3EB9AC411B7}" type="slidenum">
              <a:rPr lang="et-EE" smtClean="0"/>
              <a:t>18</a:t>
            </a:fld>
            <a:endParaRPr lang="et-E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7E6D43-7F22-4342-B46E-67734C12DC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t-EE"/>
              <a:t>Mihkel Veske, </a:t>
            </a:r>
            <a:r>
              <a:rPr lang="en-US"/>
              <a:t>MeVArc 2021</a:t>
            </a:r>
            <a:endParaRPr lang="et-E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0F613B-8EE0-4B20-A25F-DEA19CE5DD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4736" y="3573016"/>
            <a:ext cx="6079933" cy="21604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D915DCF-0D5B-4BFC-BF5E-E32F653508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5736" y="1484784"/>
            <a:ext cx="4644008" cy="120877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0CD44B5-AAA3-475F-92C1-E9CB3B209F0D}"/>
              </a:ext>
            </a:extLst>
          </p:cNvPr>
          <p:cNvSpPr/>
          <p:nvPr/>
        </p:nvSpPr>
        <p:spPr>
          <a:xfrm>
            <a:off x="725220" y="3796506"/>
            <a:ext cx="11019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Cambria Math" panose="02040503050406030204" pitchFamily="18" charset="0"/>
              </a:rPr>
              <a:t>Sphere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5E5CAD9-C257-4246-BB97-909ED6B99CB5}"/>
              </a:ext>
            </a:extLst>
          </p:cNvPr>
          <p:cNvSpPr/>
          <p:nvPr/>
        </p:nvSpPr>
        <p:spPr>
          <a:xfrm>
            <a:off x="512707" y="4837686"/>
            <a:ext cx="12936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Cambria Math" panose="02040503050406030204" pitchFamily="18" charset="0"/>
              </a:rPr>
              <a:t>Cylinder</a:t>
            </a:r>
            <a:endParaRPr lang="en-US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4BED34A-EF0C-49B4-8441-D9FA1AA0E971}"/>
              </a:ext>
            </a:extLst>
          </p:cNvPr>
          <p:cNvCxnSpPr>
            <a:cxnSpLocks/>
          </p:cNvCxnSpPr>
          <p:nvPr/>
        </p:nvCxnSpPr>
        <p:spPr>
          <a:xfrm>
            <a:off x="1955317" y="4039150"/>
            <a:ext cx="48083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7B1A3D8-36D4-4813-884E-CD798A277BB2}"/>
              </a:ext>
            </a:extLst>
          </p:cNvPr>
          <p:cNvCxnSpPr>
            <a:cxnSpLocks/>
          </p:cNvCxnSpPr>
          <p:nvPr/>
        </p:nvCxnSpPr>
        <p:spPr>
          <a:xfrm>
            <a:off x="1927899" y="5061256"/>
            <a:ext cx="511718" cy="649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D8E880A-7079-45E3-A8C3-891067284763}"/>
                  </a:ext>
                </a:extLst>
              </p:cNvPr>
              <p:cNvSpPr/>
              <p:nvPr/>
            </p:nvSpPr>
            <p:spPr>
              <a:xfrm>
                <a:off x="2843188" y="5594061"/>
                <a:ext cx="1872208" cy="7872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acc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𝑒𝑚𝑖𝑡𝑡𝑒𝑟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𝑐𝑜𝑙𝑙𝑒𝑐𝑡𝑜𝑟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D8E880A-7079-45E3-A8C3-89106728476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188" y="5594061"/>
                <a:ext cx="1872208" cy="78726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>
            <a:extLst>
              <a:ext uri="{FF2B5EF4-FFF2-40B4-BE49-F238E27FC236}">
                <a16:creationId xmlns:a16="http://schemas.microsoft.com/office/drawing/2014/main" id="{320E817E-9E55-4E4B-9CF2-7539D352BB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43808" y="2683266"/>
            <a:ext cx="4644008" cy="79664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C56BBE89-A779-4C72-8E26-43EADA8A936C}"/>
              </a:ext>
            </a:extLst>
          </p:cNvPr>
          <p:cNvSpPr/>
          <p:nvPr/>
        </p:nvSpPr>
        <p:spPr>
          <a:xfrm>
            <a:off x="675913" y="2755326"/>
            <a:ext cx="12005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Cambria Math" panose="02040503050406030204" pitchFamily="18" charset="0"/>
              </a:rPr>
              <a:t>General</a:t>
            </a:r>
            <a:endParaRPr lang="en-US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E5CBDA8-BBF1-49B5-861B-F913CDE77777}"/>
              </a:ext>
            </a:extLst>
          </p:cNvPr>
          <p:cNvCxnSpPr>
            <a:cxnSpLocks/>
          </p:cNvCxnSpPr>
          <p:nvPr/>
        </p:nvCxnSpPr>
        <p:spPr>
          <a:xfrm>
            <a:off x="1956753" y="3010554"/>
            <a:ext cx="48083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1019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4FFEB-4FD5-4531-B1A4-581AE6CCF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SC-limited field emission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41D16-A735-44BB-9E28-27345D68AC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92316"/>
            <a:ext cx="8229600" cy="4525963"/>
          </a:xfrm>
        </p:spPr>
        <p:txBody>
          <a:bodyPr/>
          <a:lstStyle/>
          <a:p>
            <a:r>
              <a:rPr lang="en-US" dirty="0"/>
              <a:t>Child-Langmuir law (1911):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B6D94F-779C-4122-BD5D-54135F94D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2BD6-5C10-4470-8DDB-D1ACCEC4F83B}" type="datetime1">
              <a:rPr lang="et-EE" smtClean="0"/>
              <a:t>10.03.2021</a:t>
            </a:fld>
            <a:endParaRPr lang="et-E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4DB18E-F181-4EB6-87EB-4B1E9D1F6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CBD6-B0D2-48AF-B28C-B3EB9AC411B7}" type="slidenum">
              <a:rPr lang="et-EE" smtClean="0"/>
              <a:t>2</a:t>
            </a:fld>
            <a:endParaRPr lang="et-E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C337BE-9B3B-4527-819E-534874319B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t-EE"/>
              <a:t>Mihkel Veske, </a:t>
            </a:r>
            <a:r>
              <a:rPr lang="en-US"/>
              <a:t>MeVArc 2021</a:t>
            </a:r>
            <a:endParaRPr lang="et-E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6256D5-9279-4E9D-B5CB-4D6A729851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63" t="31800" r="58662" b="57000"/>
          <a:stretch/>
        </p:blipFill>
        <p:spPr>
          <a:xfrm>
            <a:off x="2483768" y="2204864"/>
            <a:ext cx="3510390" cy="108012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4A6102F-A270-45EE-BF10-BF571CB365A7}"/>
              </a:ext>
            </a:extLst>
          </p:cNvPr>
          <p:cNvSpPr/>
          <p:nvPr/>
        </p:nvSpPr>
        <p:spPr>
          <a:xfrm>
            <a:off x="2590800" y="3580900"/>
            <a:ext cx="3816424" cy="2160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Anode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6E4628F-3228-459B-B863-C09FBC2CB992}"/>
              </a:ext>
            </a:extLst>
          </p:cNvPr>
          <p:cNvSpPr/>
          <p:nvPr/>
        </p:nvSpPr>
        <p:spPr>
          <a:xfrm>
            <a:off x="2602880" y="5265684"/>
            <a:ext cx="3816424" cy="2160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Cathode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8D20B6D-3400-4E9A-8008-3F376CEBC08A}"/>
              </a:ext>
            </a:extLst>
          </p:cNvPr>
          <p:cNvCxnSpPr/>
          <p:nvPr/>
        </p:nvCxnSpPr>
        <p:spPr>
          <a:xfrm>
            <a:off x="3075219" y="3904935"/>
            <a:ext cx="0" cy="122256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6D26D51-7AB6-472D-BC6B-52D1DD72DE98}"/>
              </a:ext>
            </a:extLst>
          </p:cNvPr>
          <p:cNvCxnSpPr/>
          <p:nvPr/>
        </p:nvCxnSpPr>
        <p:spPr>
          <a:xfrm>
            <a:off x="3939315" y="3904935"/>
            <a:ext cx="0" cy="122256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757E4D7-FC1E-444D-A09B-FEC201294AEF}"/>
              </a:ext>
            </a:extLst>
          </p:cNvPr>
          <p:cNvCxnSpPr/>
          <p:nvPr/>
        </p:nvCxnSpPr>
        <p:spPr>
          <a:xfrm>
            <a:off x="4904019" y="3904935"/>
            <a:ext cx="0" cy="122256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3B19F9D-BDF2-41EF-8824-E5B422774859}"/>
              </a:ext>
            </a:extLst>
          </p:cNvPr>
          <p:cNvCxnSpPr/>
          <p:nvPr/>
        </p:nvCxnSpPr>
        <p:spPr>
          <a:xfrm>
            <a:off x="5811523" y="3904935"/>
            <a:ext cx="0" cy="122256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ECEDBDE-C32F-4E6D-BF1B-486BF9FDBF27}"/>
              </a:ext>
            </a:extLst>
          </p:cNvPr>
          <p:cNvCxnSpPr/>
          <p:nvPr/>
        </p:nvCxnSpPr>
        <p:spPr>
          <a:xfrm>
            <a:off x="6574249" y="3904935"/>
            <a:ext cx="0" cy="1360749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EEC1736-2EDB-4F79-8110-E65540A21036}"/>
              </a:ext>
            </a:extLst>
          </p:cNvPr>
          <p:cNvSpPr txBox="1"/>
          <p:nvPr/>
        </p:nvSpPr>
        <p:spPr>
          <a:xfrm>
            <a:off x="6588230" y="4331553"/>
            <a:ext cx="360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B0787A-A694-4EC2-9DA4-3D5D854DCA0C}"/>
              </a:ext>
            </a:extLst>
          </p:cNvPr>
          <p:cNvSpPr txBox="1"/>
          <p:nvPr/>
        </p:nvSpPr>
        <p:spPr>
          <a:xfrm>
            <a:off x="1930743" y="4310841"/>
            <a:ext cx="360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V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172327A-FBA2-4B35-ABEF-2B0B4FCD0B9F}"/>
              </a:ext>
            </a:extLst>
          </p:cNvPr>
          <p:cNvCxnSpPr>
            <a:cxnSpLocks/>
          </p:cNvCxnSpPr>
          <p:nvPr/>
        </p:nvCxnSpPr>
        <p:spPr>
          <a:xfrm>
            <a:off x="3075219" y="3899505"/>
            <a:ext cx="0" cy="86409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227B3E5-9753-4944-AA31-B04CECC0D356}"/>
              </a:ext>
            </a:extLst>
          </p:cNvPr>
          <p:cNvCxnSpPr>
            <a:cxnSpLocks/>
          </p:cNvCxnSpPr>
          <p:nvPr/>
        </p:nvCxnSpPr>
        <p:spPr>
          <a:xfrm>
            <a:off x="3939315" y="3899505"/>
            <a:ext cx="0" cy="89371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4676449-227C-4B29-8B5B-406E8C8D7D4A}"/>
              </a:ext>
            </a:extLst>
          </p:cNvPr>
          <p:cNvCxnSpPr>
            <a:cxnSpLocks/>
          </p:cNvCxnSpPr>
          <p:nvPr/>
        </p:nvCxnSpPr>
        <p:spPr>
          <a:xfrm>
            <a:off x="4904019" y="3909462"/>
            <a:ext cx="0" cy="86409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8B381EF-90A5-4975-8A41-740B7FB3E45C}"/>
              </a:ext>
            </a:extLst>
          </p:cNvPr>
          <p:cNvCxnSpPr>
            <a:cxnSpLocks/>
          </p:cNvCxnSpPr>
          <p:nvPr/>
        </p:nvCxnSpPr>
        <p:spPr>
          <a:xfrm>
            <a:off x="5811523" y="3909462"/>
            <a:ext cx="0" cy="86409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01DAD4F3-031F-43F0-B43B-E7832D8A3E24}"/>
              </a:ext>
            </a:extLst>
          </p:cNvPr>
          <p:cNvSpPr/>
          <p:nvPr/>
        </p:nvSpPr>
        <p:spPr>
          <a:xfrm>
            <a:off x="3291242" y="4985055"/>
            <a:ext cx="208379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4D6955B-1B08-4D07-B703-1ABDD6A9FABB}"/>
              </a:ext>
            </a:extLst>
          </p:cNvPr>
          <p:cNvSpPr/>
          <p:nvPr/>
        </p:nvSpPr>
        <p:spPr>
          <a:xfrm>
            <a:off x="4258863" y="4958379"/>
            <a:ext cx="208379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0A80723-8E3F-4FC0-AC32-3D3F47CD93AF}"/>
              </a:ext>
            </a:extLst>
          </p:cNvPr>
          <p:cNvSpPr/>
          <p:nvPr/>
        </p:nvSpPr>
        <p:spPr>
          <a:xfrm>
            <a:off x="5367780" y="4985055"/>
            <a:ext cx="208379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AF4E189-3B16-468A-A1AF-4C8B6E44C384}"/>
              </a:ext>
            </a:extLst>
          </p:cNvPr>
          <p:cNvCxnSpPr>
            <a:cxnSpLocks/>
          </p:cNvCxnSpPr>
          <p:nvPr/>
        </p:nvCxnSpPr>
        <p:spPr>
          <a:xfrm flipV="1">
            <a:off x="3395431" y="4562385"/>
            <a:ext cx="0" cy="44646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FF5F98C-5DA4-4FDD-9A57-C3F60F37EB6A}"/>
              </a:ext>
            </a:extLst>
          </p:cNvPr>
          <p:cNvCxnSpPr>
            <a:cxnSpLocks/>
          </p:cNvCxnSpPr>
          <p:nvPr/>
        </p:nvCxnSpPr>
        <p:spPr>
          <a:xfrm flipV="1">
            <a:off x="4363052" y="4550325"/>
            <a:ext cx="0" cy="44646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E033B56-0A19-414B-A8D4-E36AB12D8EFA}"/>
              </a:ext>
            </a:extLst>
          </p:cNvPr>
          <p:cNvCxnSpPr>
            <a:cxnSpLocks/>
          </p:cNvCxnSpPr>
          <p:nvPr/>
        </p:nvCxnSpPr>
        <p:spPr>
          <a:xfrm flipV="1">
            <a:off x="5471969" y="4585309"/>
            <a:ext cx="0" cy="44646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Left Brace 38">
            <a:extLst>
              <a:ext uri="{FF2B5EF4-FFF2-40B4-BE49-F238E27FC236}">
                <a16:creationId xmlns:a16="http://schemas.microsoft.com/office/drawing/2014/main" id="{7C8BA28F-A5F5-4434-92B1-0D8B892F329E}"/>
              </a:ext>
            </a:extLst>
          </p:cNvPr>
          <p:cNvSpPr/>
          <p:nvPr/>
        </p:nvSpPr>
        <p:spPr>
          <a:xfrm>
            <a:off x="2290777" y="3796925"/>
            <a:ext cx="195834" cy="1463330"/>
          </a:xfrm>
          <a:prstGeom prst="lef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000944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4FFEB-4FD5-4531-B1A4-581AE6CCF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SC-limited field emission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41D16-A735-44BB-9E28-27345D68AC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92316"/>
            <a:ext cx="8229600" cy="4525963"/>
          </a:xfrm>
        </p:spPr>
        <p:txBody>
          <a:bodyPr/>
          <a:lstStyle/>
          <a:p>
            <a:r>
              <a:rPr lang="en-US" dirty="0"/>
              <a:t>Poisson &amp; continuity equation: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B6D94F-779C-4122-BD5D-54135F94D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2BD6-5C10-4470-8DDB-D1ACCEC4F83B}" type="datetime1">
              <a:rPr lang="et-EE" smtClean="0"/>
              <a:t>10.03.2021</a:t>
            </a:fld>
            <a:endParaRPr lang="et-E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4DB18E-F181-4EB6-87EB-4B1E9D1F6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CBD6-B0D2-48AF-B28C-B3EB9AC411B7}" type="slidenum">
              <a:rPr lang="et-EE" smtClean="0"/>
              <a:t>3</a:t>
            </a:fld>
            <a:endParaRPr lang="et-E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C337BE-9B3B-4527-819E-534874319B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t-EE"/>
              <a:t>Mihkel Veske, </a:t>
            </a:r>
            <a:r>
              <a:rPr lang="en-US"/>
              <a:t>MeVArc 2021</a:t>
            </a:r>
            <a:endParaRPr lang="et-EE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A6102F-A270-45EE-BF10-BF571CB365A7}"/>
              </a:ext>
            </a:extLst>
          </p:cNvPr>
          <p:cNvSpPr/>
          <p:nvPr/>
        </p:nvSpPr>
        <p:spPr>
          <a:xfrm>
            <a:off x="2590800" y="3580900"/>
            <a:ext cx="3816424" cy="2160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Anode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6E4628F-3228-459B-B863-C09FBC2CB992}"/>
              </a:ext>
            </a:extLst>
          </p:cNvPr>
          <p:cNvSpPr/>
          <p:nvPr/>
        </p:nvSpPr>
        <p:spPr>
          <a:xfrm>
            <a:off x="2602880" y="5265684"/>
            <a:ext cx="3816424" cy="2160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Cathode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ECEDBDE-C32F-4E6D-BF1B-486BF9FDBF27}"/>
              </a:ext>
            </a:extLst>
          </p:cNvPr>
          <p:cNvCxnSpPr/>
          <p:nvPr/>
        </p:nvCxnSpPr>
        <p:spPr>
          <a:xfrm>
            <a:off x="6574249" y="3904935"/>
            <a:ext cx="0" cy="1360749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EEC1736-2EDB-4F79-8110-E65540A21036}"/>
              </a:ext>
            </a:extLst>
          </p:cNvPr>
          <p:cNvSpPr txBox="1"/>
          <p:nvPr/>
        </p:nvSpPr>
        <p:spPr>
          <a:xfrm>
            <a:off x="6588230" y="4331553"/>
            <a:ext cx="360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B0787A-A694-4EC2-9DA4-3D5D854DCA0C}"/>
              </a:ext>
            </a:extLst>
          </p:cNvPr>
          <p:cNvSpPr txBox="1"/>
          <p:nvPr/>
        </p:nvSpPr>
        <p:spPr>
          <a:xfrm>
            <a:off x="1930743" y="4310841"/>
            <a:ext cx="360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V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172327A-FBA2-4B35-ABEF-2B0B4FCD0B9F}"/>
              </a:ext>
            </a:extLst>
          </p:cNvPr>
          <p:cNvCxnSpPr>
            <a:cxnSpLocks/>
          </p:cNvCxnSpPr>
          <p:nvPr/>
        </p:nvCxnSpPr>
        <p:spPr>
          <a:xfrm>
            <a:off x="3075219" y="3899505"/>
            <a:ext cx="0" cy="86409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227B3E5-9753-4944-AA31-B04CECC0D356}"/>
              </a:ext>
            </a:extLst>
          </p:cNvPr>
          <p:cNvCxnSpPr>
            <a:cxnSpLocks/>
          </p:cNvCxnSpPr>
          <p:nvPr/>
        </p:nvCxnSpPr>
        <p:spPr>
          <a:xfrm>
            <a:off x="3939315" y="3899505"/>
            <a:ext cx="0" cy="89371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4676449-227C-4B29-8B5B-406E8C8D7D4A}"/>
              </a:ext>
            </a:extLst>
          </p:cNvPr>
          <p:cNvCxnSpPr>
            <a:cxnSpLocks/>
          </p:cNvCxnSpPr>
          <p:nvPr/>
        </p:nvCxnSpPr>
        <p:spPr>
          <a:xfrm>
            <a:off x="4904019" y="3909462"/>
            <a:ext cx="0" cy="86409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8B381EF-90A5-4975-8A41-740B7FB3E45C}"/>
              </a:ext>
            </a:extLst>
          </p:cNvPr>
          <p:cNvCxnSpPr>
            <a:cxnSpLocks/>
          </p:cNvCxnSpPr>
          <p:nvPr/>
        </p:nvCxnSpPr>
        <p:spPr>
          <a:xfrm>
            <a:off x="5811523" y="3909462"/>
            <a:ext cx="0" cy="86409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01DAD4F3-031F-43F0-B43B-E7832D8A3E24}"/>
              </a:ext>
            </a:extLst>
          </p:cNvPr>
          <p:cNvSpPr/>
          <p:nvPr/>
        </p:nvSpPr>
        <p:spPr>
          <a:xfrm>
            <a:off x="3291242" y="4985055"/>
            <a:ext cx="208379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4D6955B-1B08-4D07-B703-1ABDD6A9FABB}"/>
              </a:ext>
            </a:extLst>
          </p:cNvPr>
          <p:cNvSpPr/>
          <p:nvPr/>
        </p:nvSpPr>
        <p:spPr>
          <a:xfrm>
            <a:off x="4258863" y="4958379"/>
            <a:ext cx="208379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0A80723-8E3F-4FC0-AC32-3D3F47CD93AF}"/>
              </a:ext>
            </a:extLst>
          </p:cNvPr>
          <p:cNvSpPr/>
          <p:nvPr/>
        </p:nvSpPr>
        <p:spPr>
          <a:xfrm>
            <a:off x="5367780" y="4985055"/>
            <a:ext cx="208379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AF4E189-3B16-468A-A1AF-4C8B6E44C384}"/>
              </a:ext>
            </a:extLst>
          </p:cNvPr>
          <p:cNvCxnSpPr>
            <a:cxnSpLocks/>
          </p:cNvCxnSpPr>
          <p:nvPr/>
        </p:nvCxnSpPr>
        <p:spPr>
          <a:xfrm flipV="1">
            <a:off x="3395431" y="4562385"/>
            <a:ext cx="0" cy="44646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FF5F98C-5DA4-4FDD-9A57-C3F60F37EB6A}"/>
              </a:ext>
            </a:extLst>
          </p:cNvPr>
          <p:cNvCxnSpPr>
            <a:cxnSpLocks/>
          </p:cNvCxnSpPr>
          <p:nvPr/>
        </p:nvCxnSpPr>
        <p:spPr>
          <a:xfrm flipV="1">
            <a:off x="4363052" y="4550325"/>
            <a:ext cx="0" cy="44646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E033B56-0A19-414B-A8D4-E36AB12D8EFA}"/>
              </a:ext>
            </a:extLst>
          </p:cNvPr>
          <p:cNvCxnSpPr>
            <a:cxnSpLocks/>
          </p:cNvCxnSpPr>
          <p:nvPr/>
        </p:nvCxnSpPr>
        <p:spPr>
          <a:xfrm flipV="1">
            <a:off x="5471969" y="4585309"/>
            <a:ext cx="0" cy="44646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Left Brace 38">
            <a:extLst>
              <a:ext uri="{FF2B5EF4-FFF2-40B4-BE49-F238E27FC236}">
                <a16:creationId xmlns:a16="http://schemas.microsoft.com/office/drawing/2014/main" id="{7C8BA28F-A5F5-4434-92B1-0D8B892F329E}"/>
              </a:ext>
            </a:extLst>
          </p:cNvPr>
          <p:cNvSpPr/>
          <p:nvPr/>
        </p:nvSpPr>
        <p:spPr>
          <a:xfrm>
            <a:off x="2290777" y="3796925"/>
            <a:ext cx="195834" cy="1463330"/>
          </a:xfrm>
          <a:prstGeom prst="lef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B02633B-DB74-48FC-AD35-CEE523D64F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199" y="2112140"/>
            <a:ext cx="3484513" cy="6915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C6B6254-131C-459F-9A64-E2C8B7BA44D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077" r="1631" b="2204"/>
          <a:stretch/>
        </p:blipFill>
        <p:spPr>
          <a:xfrm>
            <a:off x="3104563" y="2857017"/>
            <a:ext cx="1639031" cy="42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429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CF85D7-2F8E-4D8C-8F65-A57E3FA8B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052737"/>
            <a:ext cx="2602632" cy="1440159"/>
          </a:xfrm>
        </p:spPr>
        <p:txBody>
          <a:bodyPr>
            <a:normAutofit fontScale="92500" lnSpcReduction="10000"/>
          </a:bodyPr>
          <a:lstStyle/>
          <a:p>
            <a:endParaRPr lang="en-US" dirty="0"/>
          </a:p>
          <a:p>
            <a:pPr marL="0" indent="0">
              <a:buNone/>
            </a:pPr>
            <a:r>
              <a:rPr lang="en-US" dirty="0"/>
              <a:t>Particle-in-cell simulation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EBAF4D-8816-403B-A386-09A688F20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2BD6-5C10-4470-8DDB-D1ACCEC4F83B}" type="datetime1">
              <a:rPr lang="et-EE" smtClean="0"/>
              <a:t>10.03.2021</a:t>
            </a:fld>
            <a:endParaRPr lang="et-E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D422AF-E17B-4029-A9E0-1813C9D0A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CBD6-B0D2-48AF-B28C-B3EB9AC411B7}" type="slidenum">
              <a:rPr lang="et-EE" smtClean="0"/>
              <a:t>4</a:t>
            </a:fld>
            <a:endParaRPr lang="et-E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D96AC4-D6C4-47A7-95E9-77FE341E8E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t-EE"/>
              <a:t>Mihkel Veske, </a:t>
            </a:r>
            <a:r>
              <a:rPr lang="en-US"/>
              <a:t>MeVArc 2021</a:t>
            </a:r>
            <a:endParaRPr lang="et-EE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5BD78C9-7A05-4274-BCDC-45D9BF2CF0C9}"/>
              </a:ext>
            </a:extLst>
          </p:cNvPr>
          <p:cNvSpPr txBox="1">
            <a:spLocks/>
          </p:cNvSpPr>
          <p:nvPr/>
        </p:nvSpPr>
        <p:spPr>
          <a:xfrm>
            <a:off x="3687747" y="1624012"/>
            <a:ext cx="5472608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Child-Langmuir:</a:t>
            </a:r>
          </a:p>
          <a:p>
            <a:pPr lvl="1"/>
            <a:r>
              <a:rPr lang="en-US" dirty="0"/>
              <a:t> 1D, planar, SC limited (F = 0)</a:t>
            </a:r>
          </a:p>
          <a:p>
            <a:r>
              <a:rPr lang="en-US" dirty="0"/>
              <a:t>Langmuir-Blodgett:</a:t>
            </a:r>
          </a:p>
          <a:p>
            <a:pPr lvl="1"/>
            <a:r>
              <a:rPr lang="en-US" dirty="0"/>
              <a:t>1D, sphere-cylinder, SC limited</a:t>
            </a:r>
          </a:p>
          <a:p>
            <a:r>
              <a:rPr lang="en-US" dirty="0"/>
              <a:t>Stern </a:t>
            </a:r>
            <a:r>
              <a:rPr lang="en-US" i="1" dirty="0"/>
              <a:t>et al:</a:t>
            </a:r>
          </a:p>
          <a:p>
            <a:pPr lvl="1"/>
            <a:r>
              <a:rPr lang="en-US" dirty="0"/>
              <a:t> 1D, planar, general (F &gt; 0)</a:t>
            </a:r>
          </a:p>
          <a:p>
            <a:r>
              <a:rPr lang="en-US" dirty="0"/>
              <a:t>Barbour </a:t>
            </a:r>
            <a:r>
              <a:rPr lang="en-US" i="1" dirty="0"/>
              <a:t>et al:</a:t>
            </a:r>
          </a:p>
          <a:p>
            <a:pPr lvl="1"/>
            <a:r>
              <a:rPr lang="en-US" i="1" dirty="0"/>
              <a:t>Real geometry -&gt; 1D planar</a:t>
            </a:r>
          </a:p>
          <a:p>
            <a:pPr lvl="1"/>
            <a:r>
              <a:rPr lang="en-US" i="1" dirty="0"/>
              <a:t>Equivalent Planar Diode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DFEC4D8-112B-4338-85D5-5F59FA211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/>
              <a:t>SC-limited field emission</a:t>
            </a:r>
          </a:p>
        </p:txBody>
      </p:sp>
      <p:pic>
        <p:nvPicPr>
          <p:cNvPr id="10" name="Content Placeholder 7">
            <a:extLst>
              <a:ext uri="{FF2B5EF4-FFF2-40B4-BE49-F238E27FC236}">
                <a16:creationId xmlns:a16="http://schemas.microsoft.com/office/drawing/2014/main" id="{1D3F2D12-963B-442E-BA00-F97960ECDB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2414"/>
            <a:ext cx="3768896" cy="3753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571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EBAF4D-8816-403B-A386-09A688F20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2BD6-5C10-4470-8DDB-D1ACCEC4F83B}" type="datetime1">
              <a:rPr lang="et-EE" smtClean="0"/>
              <a:t>10.03.2021</a:t>
            </a:fld>
            <a:endParaRPr lang="et-E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D422AF-E17B-4029-A9E0-1813C9D0A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CBD6-B0D2-48AF-B28C-B3EB9AC411B7}" type="slidenum">
              <a:rPr lang="et-EE" smtClean="0"/>
              <a:t>5</a:t>
            </a:fld>
            <a:endParaRPr lang="et-E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D96AC4-D6C4-47A7-95E9-77FE341E8E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t-EE"/>
              <a:t>Mihkel Veske, </a:t>
            </a:r>
            <a:r>
              <a:rPr lang="en-US"/>
              <a:t>MeVArc 2021</a:t>
            </a:r>
            <a:endParaRPr lang="et-EE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5BD78C9-7A05-4274-BCDC-45D9BF2CF0C9}"/>
              </a:ext>
            </a:extLst>
          </p:cNvPr>
          <p:cNvSpPr txBox="1">
            <a:spLocks/>
          </p:cNvSpPr>
          <p:nvPr/>
        </p:nvSpPr>
        <p:spPr>
          <a:xfrm>
            <a:off x="578446" y="1417638"/>
            <a:ext cx="752194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Equivalent Planar Diode (EPD)</a:t>
            </a:r>
          </a:p>
          <a:p>
            <a:pPr lvl="1"/>
            <a:r>
              <a:rPr lang="en-US" i="1" dirty="0"/>
              <a:t>Often overestimates SC suppression</a:t>
            </a:r>
          </a:p>
          <a:p>
            <a:pPr lvl="1"/>
            <a:r>
              <a:rPr lang="en-US" i="1" dirty="0"/>
              <a:t>Underestimates charge density</a:t>
            </a:r>
          </a:p>
          <a:p>
            <a:r>
              <a:rPr lang="en-US" i="1" dirty="0"/>
              <a:t>Corrected EPD</a:t>
            </a:r>
          </a:p>
          <a:p>
            <a:pPr lvl="1"/>
            <a:r>
              <a:rPr lang="en-US" i="1" dirty="0"/>
              <a:t>Any 3D emitter is equivalent, regarding SC, to a planar diode of certain characteristics, determined by a single geometry dependent correction factor </a:t>
            </a:r>
            <a:r>
              <a:rPr lang="el-GR" i="1" dirty="0"/>
              <a:t>ω</a:t>
            </a:r>
            <a:br>
              <a:rPr lang="en-US" i="1" dirty="0"/>
            </a:br>
            <a:endParaRPr lang="en-US" i="1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DFEC4D8-112B-4338-85D5-5F59FA211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/>
              <a:t>SC-limited field emission</a:t>
            </a:r>
          </a:p>
        </p:txBody>
      </p:sp>
    </p:spTree>
    <p:extLst>
      <p:ext uri="{BB962C8B-B14F-4D97-AF65-F5344CB8AC3E}">
        <p14:creationId xmlns:p14="http://schemas.microsoft.com/office/powerpoint/2010/main" val="2274379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5456-BB8C-463A-88AB-10676CDFD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EPD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28047E6-7E50-4771-AA51-25A8D53B06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35010" y="1601128"/>
            <a:ext cx="4906888" cy="81027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492C2-90C7-4B9E-A06D-9EB8663B0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2BD6-5C10-4470-8DDB-D1ACCEC4F83B}" type="datetime1">
              <a:rPr lang="et-EE" smtClean="0"/>
              <a:t>10.03.2021</a:t>
            </a:fld>
            <a:endParaRPr lang="et-E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A7DB47-D540-4F62-A626-810A49A28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CBD6-B0D2-48AF-B28C-B3EB9AC411B7}" type="slidenum">
              <a:rPr lang="et-EE" smtClean="0"/>
              <a:t>6</a:t>
            </a:fld>
            <a:endParaRPr lang="et-E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7E6D43-7F22-4342-B46E-67734C12DC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t-EE"/>
              <a:t>Mihkel Veske, </a:t>
            </a:r>
            <a:r>
              <a:rPr lang="en-US"/>
              <a:t>MeVArc 2021</a:t>
            </a:r>
            <a:endParaRPr lang="et-E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845FA8B-10E7-46E8-8821-08F16D8B448A}"/>
                  </a:ext>
                </a:extLst>
              </p:cNvPr>
              <p:cNvSpPr txBox="1"/>
              <p:nvPr/>
            </p:nvSpPr>
            <p:spPr>
              <a:xfrm>
                <a:off x="1642535" y="4406606"/>
                <a:ext cx="6264696" cy="16035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2400" dirty="0"/>
                  <a:t>        - field reduction factor</a:t>
                </a: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𝜁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𝑘𝐽</m:t>
                    </m:r>
                    <m:rad>
                      <m:radPr>
                        <m:degHide m:val="on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ra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/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/>
                  <a:t> - space charge strength</a:t>
                </a:r>
              </a:p>
              <a:p>
                <a:r>
                  <a:rPr lang="en-US" sz="2400" i="1" dirty="0">
                    <a:latin typeface="Cambria Math" panose="02040503050406030204" pitchFamily="18" charset="0"/>
                  </a:rPr>
                  <a:t>F</a:t>
                </a:r>
                <a:r>
                  <a:rPr lang="en-US" sz="2400" dirty="0">
                    <a:latin typeface="Cambria Math" panose="02040503050406030204" pitchFamily="18" charset="0"/>
                  </a:rPr>
                  <a:t>  - field near cathode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2400" dirty="0"/>
                  <a:t>- field without space charge (Laplace field)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845FA8B-10E7-46E8-8821-08F16D8B44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2535" y="4406606"/>
                <a:ext cx="6264696" cy="1603581"/>
              </a:xfrm>
              <a:prstGeom prst="rect">
                <a:avLst/>
              </a:prstGeom>
              <a:blipFill>
                <a:blip r:embed="rId4"/>
                <a:stretch>
                  <a:fillRect l="-1459" t="-3042" b="-7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ACF211A2-1DDC-4FE8-9790-012A062D28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0314" y="2862138"/>
            <a:ext cx="5302310" cy="10248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C64962C-8921-451A-AF42-15013F05A5D3}"/>
                  </a:ext>
                </a:extLst>
              </p:cNvPr>
              <p:cNvSpPr txBox="1"/>
              <p:nvPr/>
            </p:nvSpPr>
            <p:spPr>
              <a:xfrm>
                <a:off x="3839401" y="2279167"/>
                <a:ext cx="12241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C64962C-8921-451A-AF42-15013F05A5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9401" y="2279167"/>
                <a:ext cx="1224136" cy="6463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8380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5456-BB8C-463A-88AB-10676CDFD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Corrected EPD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492C2-90C7-4B9E-A06D-9EB8663B0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2BD6-5C10-4470-8DDB-D1ACCEC4F83B}" type="datetime1">
              <a:rPr lang="et-EE" smtClean="0"/>
              <a:t>10.03.2021</a:t>
            </a:fld>
            <a:endParaRPr lang="et-E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A7DB47-D540-4F62-A626-810A49A28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CBD6-B0D2-48AF-B28C-B3EB9AC411B7}" type="slidenum">
              <a:rPr lang="et-EE" smtClean="0"/>
              <a:t>7</a:t>
            </a:fld>
            <a:endParaRPr lang="et-E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7E6D43-7F22-4342-B46E-67734C12DC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t-EE"/>
              <a:t>Mihkel Veske, </a:t>
            </a:r>
            <a:r>
              <a:rPr lang="en-US"/>
              <a:t>MeVArc 2021</a:t>
            </a:r>
            <a:endParaRPr lang="et-EE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D915DCF-0D5B-4BFC-BF5E-E32F653508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1628800"/>
            <a:ext cx="4644008" cy="1208771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6FC26820-461E-4148-B12D-2BD48383985C}"/>
              </a:ext>
            </a:extLst>
          </p:cNvPr>
          <p:cNvSpPr/>
          <p:nvPr/>
        </p:nvSpPr>
        <p:spPr>
          <a:xfrm>
            <a:off x="4283968" y="1865051"/>
            <a:ext cx="504056" cy="8438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75E15BCF-03FE-414D-B6EF-CB0244109F9A}"/>
              </a:ext>
            </a:extLst>
          </p:cNvPr>
          <p:cNvSpPr txBox="1">
            <a:spLocks/>
          </p:cNvSpPr>
          <p:nvPr/>
        </p:nvSpPr>
        <p:spPr>
          <a:xfrm>
            <a:off x="578446" y="3429000"/>
            <a:ext cx="8108354" cy="27987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/>
              <a:t>Ways to obtain correction factor </a:t>
            </a:r>
            <a:r>
              <a:rPr lang="el-GR" sz="3600" dirty="0"/>
              <a:t>ω</a:t>
            </a:r>
            <a:r>
              <a:rPr lang="en-US" sz="3600" dirty="0"/>
              <a:t>:</a:t>
            </a:r>
          </a:p>
          <a:p>
            <a:r>
              <a:rPr lang="en-US" sz="3600" dirty="0"/>
              <a:t>Evaluate a nasty integral</a:t>
            </a:r>
          </a:p>
          <a:p>
            <a:r>
              <a:rPr lang="en-US" sz="3600" dirty="0"/>
              <a:t>Use an algebraic equation for sphere &amp; cylinder</a:t>
            </a:r>
          </a:p>
          <a:p>
            <a:r>
              <a:rPr lang="en-US" sz="3600" dirty="0"/>
              <a:t>Run particle-in-cell simulation</a:t>
            </a:r>
          </a:p>
          <a:p>
            <a:r>
              <a:rPr lang="en-US" sz="3600" dirty="0"/>
              <a:t>Fit from experiment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*</a:t>
            </a:r>
            <a:r>
              <a:rPr lang="en-US" sz="3100" i="1" dirty="0"/>
              <a:t>R. G. Forbes, Journal of Applied Physics 104, 084303 (2008)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849943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B68FD-40B3-40AF-846A-13D727FA4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Behavior of the model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44671A-50D7-4F70-82B7-526C5EDF8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2BD6-5C10-4470-8DDB-D1ACCEC4F83B}" type="datetime1">
              <a:rPr lang="et-EE" smtClean="0"/>
              <a:t>10.03.2021</a:t>
            </a:fld>
            <a:endParaRPr lang="et-E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CD5EDB-52CC-4906-82CC-61D17936A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CBD6-B0D2-48AF-B28C-B3EB9AC411B7}" type="slidenum">
              <a:rPr lang="et-EE" smtClean="0"/>
              <a:t>8</a:t>
            </a:fld>
            <a:endParaRPr lang="et-E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CF89B9-E416-4976-A138-9A66E89C0C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t-EE"/>
              <a:t>Mihkel Veske, </a:t>
            </a:r>
            <a:r>
              <a:rPr lang="en-US"/>
              <a:t>MeVArc 2021</a:t>
            </a:r>
            <a:endParaRPr lang="et-E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223DF5-49AC-4FCA-92A1-8FF5D825E8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66" y="1418407"/>
            <a:ext cx="7855068" cy="499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569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0E2940-079E-4C62-91B7-773B42F74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Comparison with PIC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030176-613C-45A2-8C6E-46C820CA4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2BD6-5C10-4470-8DDB-D1ACCEC4F83B}" type="datetime1">
              <a:rPr lang="et-EE" smtClean="0"/>
              <a:t>10.03.2021</a:t>
            </a:fld>
            <a:endParaRPr lang="et-E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A37C6D-0E42-4DAD-BAFA-603F18812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CBD6-B0D2-48AF-B28C-B3EB9AC411B7}" type="slidenum">
              <a:rPr lang="et-EE" smtClean="0"/>
              <a:t>9</a:t>
            </a:fld>
            <a:endParaRPr lang="et-E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C229AE1-3CB4-4C58-8A9C-3FD282B09E16}"/>
                  </a:ext>
                </a:extLst>
              </p:cNvPr>
              <p:cNvSpPr/>
              <p:nvPr/>
            </p:nvSpPr>
            <p:spPr>
              <a:xfrm>
                <a:off x="0" y="3840830"/>
                <a:ext cx="2304256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=0.78°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=315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𝑛𝑚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=6.5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𝑐𝑚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 </m:t>
                      </m:r>
                    </m:oMath>
                  </m:oMathPara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C229AE1-3CB4-4C58-8A9C-3FD282B09E1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840830"/>
                <a:ext cx="2304256" cy="1569660"/>
              </a:xfrm>
              <a:prstGeom prst="rect">
                <a:avLst/>
              </a:prstGeom>
              <a:blipFill>
                <a:blip r:embed="rId3"/>
                <a:stretch>
                  <a:fillRect l="-7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89227F69-A70A-439D-8D01-C72451C036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t-EE" dirty="0"/>
              <a:t>Mihkel Veske, </a:t>
            </a:r>
            <a:r>
              <a:rPr lang="en-US" dirty="0" err="1"/>
              <a:t>MeVArc</a:t>
            </a:r>
            <a:r>
              <a:rPr lang="en-US" dirty="0"/>
              <a:t> 2021</a:t>
            </a:r>
            <a:endParaRPr lang="et-E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2C4EEB-68C1-41DE-9F29-99912602E4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3688" y="1447510"/>
            <a:ext cx="7372170" cy="4717794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D9E61AFA-620D-4D6F-9D04-DD60DE1906BE}"/>
              </a:ext>
            </a:extLst>
          </p:cNvPr>
          <p:cNvSpPr/>
          <p:nvPr/>
        </p:nvSpPr>
        <p:spPr>
          <a:xfrm>
            <a:off x="1117817" y="4277388"/>
            <a:ext cx="720080" cy="100700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610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9397</TotalTime>
  <Words>580</Words>
  <Application>Microsoft Office PowerPoint</Application>
  <PresentationFormat>On-screen Show (4:3)</PresentationFormat>
  <Paragraphs>152</Paragraphs>
  <Slides>18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Cambria Math</vt:lpstr>
      <vt:lpstr>Office Theme</vt:lpstr>
      <vt:lpstr>General scaling laws of space charge effects in field emission A. Kyritsakis, M. Veske, F. Djurabekova</vt:lpstr>
      <vt:lpstr>SC-limited field emission</vt:lpstr>
      <vt:lpstr>SC-limited field emission</vt:lpstr>
      <vt:lpstr>SC-limited field emission</vt:lpstr>
      <vt:lpstr>SC-limited field emission</vt:lpstr>
      <vt:lpstr>EPD</vt:lpstr>
      <vt:lpstr>Corrected EPD</vt:lpstr>
      <vt:lpstr>Behavior of the model</vt:lpstr>
      <vt:lpstr>Comparison with PIC</vt:lpstr>
      <vt:lpstr>Comparison with PIC</vt:lpstr>
      <vt:lpstr>Comparison with PIC</vt:lpstr>
      <vt:lpstr>Comparison with PIC</vt:lpstr>
      <vt:lpstr>Comparison with exp.*</vt:lpstr>
      <vt:lpstr>Comparison with exp.</vt:lpstr>
      <vt:lpstr>Comparison with exp.</vt:lpstr>
      <vt:lpstr>Inadequacy of EPD</vt:lpstr>
      <vt:lpstr>Conclusions</vt:lpstr>
      <vt:lpstr>Corrected EPD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Veske</dc:creator>
  <cp:lastModifiedBy>Mihkel Veske</cp:lastModifiedBy>
  <cp:revision>641</cp:revision>
  <dcterms:created xsi:type="dcterms:W3CDTF">2014-10-21T08:11:45Z</dcterms:created>
  <dcterms:modified xsi:type="dcterms:W3CDTF">2021-03-10T11:55:28Z</dcterms:modified>
</cp:coreProperties>
</file>