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sldIdLst>
    <p:sldId id="256" r:id="rId2"/>
    <p:sldId id="260" r:id="rId3"/>
    <p:sldId id="262" r:id="rId4"/>
    <p:sldId id="264" r:id="rId5"/>
    <p:sldId id="265" r:id="rId6"/>
  </p:sldIdLst>
  <p:sldSz cx="12192000" cy="6858000"/>
  <p:notesSz cx="6858000" cy="9144000"/>
  <p:defaultTextStyle>
    <a:defPPr>
      <a:defRPr lang="en-US"/>
    </a:defPPr>
    <a:lvl1pPr algn="l" defTabSz="447675" rtl="0" eaLnBrk="0" fontAlgn="base" hangingPunct="0">
      <a:spcBef>
        <a:spcPct val="0"/>
      </a:spcBef>
      <a:spcAft>
        <a:spcPct val="0"/>
      </a:spcAft>
      <a:defRPr sz="2400" kern="1200">
        <a:solidFill>
          <a:schemeClr val="bg1"/>
        </a:solidFill>
        <a:latin typeface="Arial" pitchFamily="34" charset="0"/>
        <a:ea typeface="ＭＳ Ｐゴシック" pitchFamily="34" charset="-128"/>
        <a:cs typeface="+mn-cs"/>
      </a:defRPr>
    </a:lvl1pPr>
    <a:lvl2pPr marL="741363" indent="-284163" algn="l" defTabSz="447675" rtl="0" eaLnBrk="0" fontAlgn="base" hangingPunct="0">
      <a:spcBef>
        <a:spcPct val="0"/>
      </a:spcBef>
      <a:spcAft>
        <a:spcPct val="0"/>
      </a:spcAft>
      <a:defRPr sz="2400" kern="1200">
        <a:solidFill>
          <a:schemeClr val="bg1"/>
        </a:solidFill>
        <a:latin typeface="Arial" pitchFamily="34" charset="0"/>
        <a:ea typeface="ＭＳ Ｐゴシック" pitchFamily="34" charset="-128"/>
        <a:cs typeface="+mn-cs"/>
      </a:defRPr>
    </a:lvl2pPr>
    <a:lvl3pPr marL="1141413" indent="-227013" algn="l" defTabSz="447675" rtl="0" eaLnBrk="0" fontAlgn="base" hangingPunct="0">
      <a:spcBef>
        <a:spcPct val="0"/>
      </a:spcBef>
      <a:spcAft>
        <a:spcPct val="0"/>
      </a:spcAft>
      <a:defRPr sz="2400" kern="1200">
        <a:solidFill>
          <a:schemeClr val="bg1"/>
        </a:solidFill>
        <a:latin typeface="Arial" pitchFamily="34" charset="0"/>
        <a:ea typeface="ＭＳ Ｐゴシック" pitchFamily="34" charset="-128"/>
        <a:cs typeface="+mn-cs"/>
      </a:defRPr>
    </a:lvl3pPr>
    <a:lvl4pPr marL="1598613" indent="-227013" algn="l" defTabSz="447675" rtl="0" eaLnBrk="0" fontAlgn="base" hangingPunct="0">
      <a:spcBef>
        <a:spcPct val="0"/>
      </a:spcBef>
      <a:spcAft>
        <a:spcPct val="0"/>
      </a:spcAft>
      <a:defRPr sz="2400" kern="1200">
        <a:solidFill>
          <a:schemeClr val="bg1"/>
        </a:solidFill>
        <a:latin typeface="Arial" pitchFamily="34" charset="0"/>
        <a:ea typeface="ＭＳ Ｐゴシック" pitchFamily="34" charset="-128"/>
        <a:cs typeface="+mn-cs"/>
      </a:defRPr>
    </a:lvl4pPr>
    <a:lvl5pPr marL="2055813" indent="-227013" algn="l" defTabSz="447675" rtl="0" eaLnBrk="0" fontAlgn="base" hangingPunct="0">
      <a:spcBef>
        <a:spcPct val="0"/>
      </a:spcBef>
      <a:spcAft>
        <a:spcPct val="0"/>
      </a:spcAft>
      <a:defRPr sz="2400" kern="1200">
        <a:solidFill>
          <a:schemeClr val="bg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bg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bg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bg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bg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5" d="100"/>
          <a:sy n="115" d="100"/>
        </p:scale>
        <p:origin x="432"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7856A03-037A-4028-B5E5-63C6BBA64978}" type="datetimeFigureOut">
              <a:rPr lang="en-US" smtClean="0"/>
              <a:t>11/5/2020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9FB4731-1AE0-4256-AFA1-7D6C44F28008}" type="slidenum">
              <a:rPr lang="en-US" smtClean="0"/>
              <a:t>‹#›</a:t>
            </a:fld>
            <a:endParaRPr lang="en-US"/>
          </a:p>
        </p:txBody>
      </p:sp>
    </p:spTree>
    <p:extLst>
      <p:ext uri="{BB962C8B-B14F-4D97-AF65-F5344CB8AC3E}">
        <p14:creationId xmlns:p14="http://schemas.microsoft.com/office/powerpoint/2010/main" val="33295561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1">
    <p:spTree>
      <p:nvGrpSpPr>
        <p:cNvPr id="1" name=""/>
        <p:cNvGrpSpPr/>
        <p:nvPr/>
      </p:nvGrpSpPr>
      <p:grpSpPr>
        <a:xfrm>
          <a:off x="0" y="0"/>
          <a:ext cx="0" cy="0"/>
          <a:chOff x="0" y="0"/>
          <a:chExt cx="0" cy="0"/>
        </a:xfrm>
      </p:grpSpPr>
      <p:sp>
        <p:nvSpPr>
          <p:cNvPr id="3" name="Slide Number Placeholder 2"/>
          <p:cNvSpPr>
            <a:spLocks noGrp="1"/>
          </p:cNvSpPr>
          <p:nvPr>
            <p:ph type="sldNum" idx="10"/>
          </p:nvPr>
        </p:nvSpPr>
        <p:spPr>
          <a:xfrm>
            <a:off x="11766699" y="6601755"/>
            <a:ext cx="257280" cy="208822"/>
          </a:xfrm>
        </p:spPr>
        <p:txBody>
          <a:bodyPr/>
          <a:lstStyle/>
          <a:p>
            <a:fld id="{46DD81DB-243F-4DDA-92D0-8EBE9927AF23}" type="slidenum">
              <a:rPr lang="en-US" smtClean="0"/>
              <a:t>‹#›</a:t>
            </a:fld>
            <a:endParaRPr lang="en-US"/>
          </a:p>
        </p:txBody>
      </p:sp>
      <p:sp>
        <p:nvSpPr>
          <p:cNvPr id="5" name="Text Placeholder 13"/>
          <p:cNvSpPr>
            <a:spLocks noGrp="1"/>
          </p:cNvSpPr>
          <p:nvPr>
            <p:ph type="body" sz="quarter" idx="12" hasCustomPrompt="1"/>
          </p:nvPr>
        </p:nvSpPr>
        <p:spPr>
          <a:xfrm>
            <a:off x="522241" y="1846004"/>
            <a:ext cx="7837440" cy="442756"/>
          </a:xfrm>
          <a:prstGeom prst="rect">
            <a:avLst/>
          </a:prstGeom>
        </p:spPr>
        <p:txBody>
          <a:bodyPr/>
          <a:lstStyle>
            <a:lvl1pPr algn="l">
              <a:defRPr sz="2177"/>
            </a:lvl1pPr>
          </a:lstStyle>
          <a:p>
            <a:pPr lvl="0"/>
            <a:r>
              <a:rPr lang="en-US" smtClean="0"/>
              <a:t>Click to add subtitle</a:t>
            </a:r>
          </a:p>
        </p:txBody>
      </p:sp>
      <p:sp>
        <p:nvSpPr>
          <p:cNvPr id="6" name="Titolo 1">
            <a:extLst>
              <a:ext uri="{FF2B5EF4-FFF2-40B4-BE49-F238E27FC236}">
                <a16:creationId xmlns:a16="http://schemas.microsoft.com/office/drawing/2014/main" id="{870AA46E-AA69-4471-994D-0EED57F7BB5C}"/>
              </a:ext>
            </a:extLst>
          </p:cNvPr>
          <p:cNvSpPr>
            <a:spLocks noGrp="1"/>
          </p:cNvSpPr>
          <p:nvPr>
            <p:ph type="title"/>
          </p:nvPr>
        </p:nvSpPr>
        <p:spPr>
          <a:xfrm>
            <a:off x="528690" y="1157162"/>
            <a:ext cx="7838099" cy="653244"/>
          </a:xfrm>
          <a:prstGeom prst="rect">
            <a:avLst/>
          </a:prstGeom>
        </p:spPr>
        <p:txBody>
          <a:bodyPr lIns="90000" anchor="ctr"/>
          <a:lstStyle>
            <a:lvl1pPr algn="l">
              <a:lnSpc>
                <a:spcPct val="100000"/>
              </a:lnSpc>
              <a:defRPr sz="3629">
                <a:solidFill>
                  <a:srgbClr val="C00000"/>
                </a:solidFill>
              </a:defRPr>
            </a:lvl1pPr>
          </a:lstStyle>
          <a:p>
            <a:r>
              <a:rPr lang="en-US" smtClean="0"/>
              <a:t>Click to edit Master title style</a:t>
            </a:r>
            <a:endParaRPr lang="it-IT" dirty="0"/>
          </a:p>
        </p:txBody>
      </p:sp>
      <p:sp>
        <p:nvSpPr>
          <p:cNvPr id="7" name="Picture Placeholder 5"/>
          <p:cNvSpPr>
            <a:spLocks noGrp="1"/>
          </p:cNvSpPr>
          <p:nvPr>
            <p:ph type="pic" sz="quarter" idx="13"/>
          </p:nvPr>
        </p:nvSpPr>
        <p:spPr>
          <a:xfrm>
            <a:off x="522241" y="2354084"/>
            <a:ext cx="11147220" cy="3233387"/>
          </a:xfrm>
          <a:prstGeom prst="rect">
            <a:avLst/>
          </a:prstGeom>
        </p:spPr>
        <p:txBody>
          <a:bodyPr/>
          <a:lstStyle/>
          <a:p>
            <a:r>
              <a:rPr lang="en-US" smtClean="0"/>
              <a:t>Click icon to add picture</a:t>
            </a:r>
            <a:endParaRPr lang="de-DE"/>
          </a:p>
        </p:txBody>
      </p:sp>
      <p:sp>
        <p:nvSpPr>
          <p:cNvPr id="8" name="Text Placeholder 19"/>
          <p:cNvSpPr>
            <a:spLocks noGrp="1"/>
          </p:cNvSpPr>
          <p:nvPr>
            <p:ph type="body" sz="quarter" idx="14" hasCustomPrompt="1"/>
          </p:nvPr>
        </p:nvSpPr>
        <p:spPr>
          <a:xfrm>
            <a:off x="4005839" y="5648295"/>
            <a:ext cx="7663380" cy="391450"/>
          </a:xfrm>
          <a:prstGeom prst="rect">
            <a:avLst/>
          </a:prstGeom>
        </p:spPr>
        <p:txBody>
          <a:bodyPr lIns="36000" rIns="36000"/>
          <a:lstStyle>
            <a:lvl1pPr algn="r">
              <a:defRPr sz="2177"/>
            </a:lvl1pPr>
          </a:lstStyle>
          <a:p>
            <a:pPr lvl="0"/>
            <a:r>
              <a:rPr lang="en-US" smtClean="0"/>
              <a:t>Click to add presenter names</a:t>
            </a:r>
          </a:p>
        </p:txBody>
      </p:sp>
      <p:sp>
        <p:nvSpPr>
          <p:cNvPr id="9" name="Text Box 7"/>
          <p:cNvSpPr txBox="1">
            <a:spLocks noChangeArrowheads="1"/>
          </p:cNvSpPr>
          <p:nvPr/>
        </p:nvSpPr>
        <p:spPr bwMode="auto">
          <a:xfrm>
            <a:off x="435150" y="6433920"/>
            <a:ext cx="10973339" cy="424080"/>
          </a:xfrm>
          <a:prstGeom prst="rect">
            <a:avLst/>
          </a:prstGeom>
          <a:noFill/>
          <a:ln>
            <a:noFill/>
          </a:ln>
          <a:effectLst>
            <a:outerShdw blurRad="50800" dist="50800" dir="5400000" algn="ctr" rotWithShape="0">
              <a:srgbClr val="808080">
                <a:alpha val="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1638" tIns="51268" rIns="81638" bIns="40820"/>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9pPr>
          </a:lstStyle>
          <a:p>
            <a:pPr marL="0" marR="0" indent="0" algn="l" defTabSz="406131" rtl="0" eaLnBrk="1" fontAlgn="base" latinLnBrk="0" hangingPunct="0">
              <a:lnSpc>
                <a:spcPct val="93000"/>
              </a:lnSpc>
              <a:spcBef>
                <a:spcPct val="0"/>
              </a:spcBef>
              <a:spcAft>
                <a:spcPct val="0"/>
              </a:spcAft>
              <a:buClrTx/>
              <a:buSzPct val="100000"/>
              <a:buFontTx/>
              <a:buNone/>
              <a:tabLst>
                <a:tab pos="0" algn="l"/>
                <a:tab pos="406131" algn="l"/>
                <a:tab pos="813702" algn="l"/>
                <a:tab pos="1221273" algn="l"/>
                <a:tab pos="1628844" algn="l"/>
                <a:tab pos="2036415" algn="l"/>
                <a:tab pos="2443986" algn="l"/>
                <a:tab pos="2851556" algn="l"/>
                <a:tab pos="3259128" algn="l"/>
                <a:tab pos="3666698" algn="l"/>
                <a:tab pos="4074270" algn="l"/>
                <a:tab pos="4481840" algn="l"/>
                <a:tab pos="4889412" algn="l"/>
                <a:tab pos="5296982" algn="l"/>
                <a:tab pos="5704553" algn="l"/>
                <a:tab pos="6112124" algn="l"/>
                <a:tab pos="6519695" algn="l"/>
                <a:tab pos="6927266" algn="l"/>
                <a:tab pos="7334837" algn="l"/>
                <a:tab pos="7742408" algn="l"/>
                <a:tab pos="8149979" algn="l"/>
              </a:tabLst>
              <a:defRPr/>
            </a:pPr>
            <a:r>
              <a:rPr kumimoji="0" lang="en-GB" altLang="it-IT" sz="998" b="0" i="0" u="none" strike="noStrike" kern="1200" cap="none" spc="0" normalizeH="0" baseline="0" noProof="0">
                <a:ln>
                  <a:noFill/>
                </a:ln>
                <a:solidFill>
                  <a:schemeClr val="tx1"/>
                </a:solidFill>
                <a:effectLst/>
                <a:uLnTx/>
                <a:uFillTx/>
                <a:latin typeface="Arial" pitchFamily="34" charset="0"/>
                <a:ea typeface="ＭＳ Ｐゴシック" pitchFamily="34" charset="-128"/>
                <a:cs typeface="+mn-cs"/>
              </a:rPr>
              <a:t>	</a:t>
            </a:r>
            <a:r>
              <a:rPr kumimoji="0" lang="en-GB" altLang="it-IT" sz="1270" b="0" i="0" u="none" strike="noStrike" kern="1200" cap="none" spc="0" normalizeH="0" baseline="0" noProof="0" smtClean="0">
                <a:ln>
                  <a:noFill/>
                </a:ln>
                <a:solidFill>
                  <a:schemeClr val="tx1"/>
                </a:solidFill>
                <a:effectLst/>
                <a:uLnTx/>
                <a:uFillTx/>
                <a:latin typeface="Arial" pitchFamily="34" charset="0"/>
                <a:ea typeface="ＭＳ Ｐゴシック" pitchFamily="34" charset="-128"/>
                <a:cs typeface="+mn-cs"/>
              </a:rPr>
              <a:t>CompactLight@elettra.eu</a:t>
            </a:r>
            <a:r>
              <a:rPr kumimoji="0" lang="en-GB" altLang="it-IT" sz="998" b="0" i="0" u="none" strike="noStrike" kern="1200" cap="none" spc="0" normalizeH="0" baseline="0" noProof="0" smtClean="0">
                <a:ln>
                  <a:noFill/>
                </a:ln>
                <a:solidFill>
                  <a:srgbClr val="000000"/>
                </a:solidFill>
                <a:effectLst/>
                <a:uLnTx/>
                <a:uFillTx/>
                <a:latin typeface="Arial" pitchFamily="34" charset="0"/>
                <a:ea typeface="ＭＳ Ｐゴシック" pitchFamily="34" charset="-128"/>
                <a:cs typeface="+mn-cs"/>
              </a:rPr>
              <a:t>					    </a:t>
            </a:r>
            <a:r>
              <a:rPr lang="it-IT" altLang="en-US" sz="2177" b="0" smtClean="0">
                <a:solidFill>
                  <a:srgbClr val="C00000"/>
                </a:solidFill>
              </a:rPr>
              <a:t>XLS						</a:t>
            </a:r>
            <a:r>
              <a:rPr lang="it-IT" altLang="en-US" sz="1270" b="0" smtClean="0">
                <a:solidFill>
                  <a:schemeClr val="tx1"/>
                </a:solidFill>
              </a:rPr>
              <a:t>www.CompactLight.eu</a:t>
            </a:r>
            <a:endParaRPr lang="it-IT" altLang="it-IT" sz="1270" dirty="0">
              <a:solidFill>
                <a:schemeClr val="tx1"/>
              </a:solidFill>
            </a:endParaRPr>
          </a:p>
          <a:p>
            <a:pPr algn="ctr" eaLnBrk="1">
              <a:lnSpc>
                <a:spcPct val="93000"/>
              </a:lnSpc>
              <a:buSzPct val="100000"/>
              <a:defRPr/>
            </a:pPr>
            <a:r>
              <a:rPr lang="it-IT" altLang="en-US" sz="2177" b="0" dirty="0">
                <a:solidFill>
                  <a:srgbClr val="C00000"/>
                </a:solidFill>
              </a:rPr>
              <a:t> </a:t>
            </a:r>
          </a:p>
        </p:txBody>
      </p:sp>
    </p:spTree>
    <p:extLst>
      <p:ext uri="{BB962C8B-B14F-4D97-AF65-F5344CB8AC3E}">
        <p14:creationId xmlns:p14="http://schemas.microsoft.com/office/powerpoint/2010/main" val="1994309525"/>
      </p:ext>
    </p:extLst>
  </p:cSld>
  <p:clrMapOvr>
    <a:masterClrMapping/>
  </p:clrMapOvr>
  <p:transition spd="med">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2">
    <p:spTree>
      <p:nvGrpSpPr>
        <p:cNvPr id="1" name=""/>
        <p:cNvGrpSpPr/>
        <p:nvPr/>
      </p:nvGrpSpPr>
      <p:grpSpPr>
        <a:xfrm>
          <a:off x="0" y="0"/>
          <a:ext cx="0" cy="0"/>
          <a:chOff x="0" y="0"/>
          <a:chExt cx="0" cy="0"/>
        </a:xfrm>
      </p:grpSpPr>
      <p:sp>
        <p:nvSpPr>
          <p:cNvPr id="3" name="Rectangle 6"/>
          <p:cNvSpPr>
            <a:spLocks noGrp="1" noChangeArrowheads="1"/>
          </p:cNvSpPr>
          <p:nvPr>
            <p:ph type="sldNum" idx="10"/>
          </p:nvPr>
        </p:nvSpPr>
        <p:spPr>
          <a:xfrm>
            <a:off x="11756849" y="6573488"/>
            <a:ext cx="257280" cy="208822"/>
          </a:xfrm>
        </p:spPr>
        <p:txBody>
          <a:bodyPr/>
          <a:lstStyle>
            <a:lvl1pPr>
              <a:defRPr sz="1179"/>
            </a:lvl1pPr>
          </a:lstStyle>
          <a:p>
            <a:fld id="{46DD81DB-243F-4DDA-92D0-8EBE9927AF23}" type="slidenum">
              <a:rPr lang="en-US" smtClean="0"/>
              <a:t>‹#›</a:t>
            </a:fld>
            <a:endParaRPr lang="en-US"/>
          </a:p>
        </p:txBody>
      </p:sp>
      <p:sp>
        <p:nvSpPr>
          <p:cNvPr id="10" name="Text Placeholder 9"/>
          <p:cNvSpPr>
            <a:spLocks noGrp="1"/>
          </p:cNvSpPr>
          <p:nvPr>
            <p:ph type="body" sz="quarter" idx="11" hasCustomPrompt="1"/>
          </p:nvPr>
        </p:nvSpPr>
        <p:spPr>
          <a:xfrm>
            <a:off x="696421" y="2514459"/>
            <a:ext cx="10275239" cy="588459"/>
          </a:xfrm>
          <a:prstGeom prst="rect">
            <a:avLst/>
          </a:prstGeom>
        </p:spPr>
        <p:txBody>
          <a:bodyPr/>
          <a:lstStyle>
            <a:lvl1pPr algn="l">
              <a:defRPr sz="3992">
                <a:solidFill>
                  <a:srgbClr val="C00000"/>
                </a:solidFill>
              </a:defRPr>
            </a:lvl1pPr>
          </a:lstStyle>
          <a:p>
            <a:pPr lvl="0"/>
            <a:r>
              <a:rPr lang="en-US" smtClean="0"/>
              <a:t>Click to add title</a:t>
            </a:r>
          </a:p>
        </p:txBody>
      </p:sp>
      <p:sp>
        <p:nvSpPr>
          <p:cNvPr id="12" name="Text Placeholder 11"/>
          <p:cNvSpPr>
            <a:spLocks noGrp="1"/>
          </p:cNvSpPr>
          <p:nvPr>
            <p:ph type="body" sz="quarter" idx="12" hasCustomPrompt="1"/>
          </p:nvPr>
        </p:nvSpPr>
        <p:spPr>
          <a:xfrm>
            <a:off x="695583" y="3192231"/>
            <a:ext cx="9056639" cy="522774"/>
          </a:xfrm>
          <a:prstGeom prst="rect">
            <a:avLst/>
          </a:prstGeom>
        </p:spPr>
        <p:txBody>
          <a:bodyPr/>
          <a:lstStyle>
            <a:lvl1pPr marL="0" indent="0" algn="l">
              <a:lnSpc>
                <a:spcPct val="100000"/>
              </a:lnSpc>
              <a:spcAft>
                <a:spcPts val="0"/>
              </a:spcAft>
              <a:defRPr sz="2903"/>
            </a:lvl1pPr>
          </a:lstStyle>
          <a:p>
            <a:pPr lvl="0"/>
            <a:r>
              <a:rPr lang="en-US" smtClean="0"/>
              <a:t>Click to add presenter names</a:t>
            </a:r>
          </a:p>
        </p:txBody>
      </p:sp>
      <p:sp>
        <p:nvSpPr>
          <p:cNvPr id="5" name="Text Box 7"/>
          <p:cNvSpPr txBox="1">
            <a:spLocks noChangeArrowheads="1"/>
          </p:cNvSpPr>
          <p:nvPr/>
        </p:nvSpPr>
        <p:spPr bwMode="auto">
          <a:xfrm>
            <a:off x="435150" y="6433920"/>
            <a:ext cx="10973339" cy="424080"/>
          </a:xfrm>
          <a:prstGeom prst="rect">
            <a:avLst/>
          </a:prstGeom>
          <a:noFill/>
          <a:ln>
            <a:noFill/>
          </a:ln>
          <a:effectLst>
            <a:outerShdw blurRad="50800" dist="50800" dir="5400000" algn="ctr" rotWithShape="0">
              <a:srgbClr val="808080">
                <a:alpha val="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1638" tIns="51268" rIns="81638" bIns="40820"/>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9pPr>
          </a:lstStyle>
          <a:p>
            <a:pPr marL="0" marR="0" indent="0" algn="l" defTabSz="406131" rtl="0" eaLnBrk="1" fontAlgn="base" latinLnBrk="0" hangingPunct="0">
              <a:lnSpc>
                <a:spcPct val="93000"/>
              </a:lnSpc>
              <a:spcBef>
                <a:spcPct val="0"/>
              </a:spcBef>
              <a:spcAft>
                <a:spcPct val="0"/>
              </a:spcAft>
              <a:buClrTx/>
              <a:buSzPct val="100000"/>
              <a:buFontTx/>
              <a:buNone/>
              <a:tabLst>
                <a:tab pos="0" algn="l"/>
                <a:tab pos="406131" algn="l"/>
                <a:tab pos="813702" algn="l"/>
                <a:tab pos="1221273" algn="l"/>
                <a:tab pos="1628844" algn="l"/>
                <a:tab pos="2036415" algn="l"/>
                <a:tab pos="2443986" algn="l"/>
                <a:tab pos="2851556" algn="l"/>
                <a:tab pos="3259128" algn="l"/>
                <a:tab pos="3666698" algn="l"/>
                <a:tab pos="4074270" algn="l"/>
                <a:tab pos="4481840" algn="l"/>
                <a:tab pos="4889412" algn="l"/>
                <a:tab pos="5296982" algn="l"/>
                <a:tab pos="5704553" algn="l"/>
                <a:tab pos="6112124" algn="l"/>
                <a:tab pos="6519695" algn="l"/>
                <a:tab pos="6927266" algn="l"/>
                <a:tab pos="7334837" algn="l"/>
                <a:tab pos="7742408" algn="l"/>
                <a:tab pos="8149979" algn="l"/>
              </a:tabLst>
              <a:defRPr/>
            </a:pPr>
            <a:r>
              <a:rPr kumimoji="0" lang="en-GB" altLang="it-IT" sz="998" b="0" i="0" u="none" strike="noStrike" kern="1200" cap="none" spc="0" normalizeH="0" baseline="0" noProof="0">
                <a:ln>
                  <a:noFill/>
                </a:ln>
                <a:solidFill>
                  <a:schemeClr val="tx1"/>
                </a:solidFill>
                <a:effectLst/>
                <a:uLnTx/>
                <a:uFillTx/>
                <a:latin typeface="Arial" pitchFamily="34" charset="0"/>
                <a:ea typeface="ＭＳ Ｐゴシック" pitchFamily="34" charset="-128"/>
                <a:cs typeface="+mn-cs"/>
              </a:rPr>
              <a:t>	</a:t>
            </a:r>
            <a:r>
              <a:rPr kumimoji="0" lang="en-GB" altLang="it-IT" sz="1270" b="0" i="0" u="none" strike="noStrike" kern="1200" cap="none" spc="0" normalizeH="0" baseline="0" noProof="0" smtClean="0">
                <a:ln>
                  <a:noFill/>
                </a:ln>
                <a:solidFill>
                  <a:schemeClr val="tx1"/>
                </a:solidFill>
                <a:effectLst/>
                <a:uLnTx/>
                <a:uFillTx/>
                <a:latin typeface="Arial" pitchFamily="34" charset="0"/>
                <a:ea typeface="ＭＳ Ｐゴシック" pitchFamily="34" charset="-128"/>
                <a:cs typeface="+mn-cs"/>
              </a:rPr>
              <a:t>CompactLight@elettra.eu</a:t>
            </a:r>
            <a:r>
              <a:rPr kumimoji="0" lang="en-GB" altLang="it-IT" sz="998" b="0" i="0" u="none" strike="noStrike" kern="1200" cap="none" spc="0" normalizeH="0" baseline="0" noProof="0" smtClean="0">
                <a:ln>
                  <a:noFill/>
                </a:ln>
                <a:solidFill>
                  <a:srgbClr val="000000"/>
                </a:solidFill>
                <a:effectLst/>
                <a:uLnTx/>
                <a:uFillTx/>
                <a:latin typeface="Arial" pitchFamily="34" charset="0"/>
                <a:ea typeface="ＭＳ Ｐゴシック" pitchFamily="34" charset="-128"/>
                <a:cs typeface="+mn-cs"/>
              </a:rPr>
              <a:t>					    </a:t>
            </a:r>
            <a:r>
              <a:rPr lang="it-IT" altLang="en-US" sz="2177" b="0" smtClean="0">
                <a:solidFill>
                  <a:srgbClr val="C00000"/>
                </a:solidFill>
              </a:rPr>
              <a:t>XLS						</a:t>
            </a:r>
            <a:r>
              <a:rPr lang="it-IT" altLang="en-US" sz="1270" b="0" smtClean="0">
                <a:solidFill>
                  <a:schemeClr val="tx1"/>
                </a:solidFill>
              </a:rPr>
              <a:t>www.CompactLight.eu</a:t>
            </a:r>
            <a:endParaRPr lang="it-IT" altLang="it-IT" sz="1270" dirty="0">
              <a:solidFill>
                <a:schemeClr val="tx1"/>
              </a:solidFill>
            </a:endParaRPr>
          </a:p>
          <a:p>
            <a:pPr algn="ctr" eaLnBrk="1">
              <a:lnSpc>
                <a:spcPct val="93000"/>
              </a:lnSpc>
              <a:buSzPct val="100000"/>
              <a:defRPr/>
            </a:pPr>
            <a:r>
              <a:rPr lang="it-IT" altLang="en-US" sz="2177" b="0" dirty="0">
                <a:solidFill>
                  <a:srgbClr val="C00000"/>
                </a:solidFill>
              </a:rPr>
              <a:t> </a:t>
            </a:r>
          </a:p>
        </p:txBody>
      </p:sp>
    </p:spTree>
    <p:extLst>
      <p:ext uri="{BB962C8B-B14F-4D97-AF65-F5344CB8AC3E}">
        <p14:creationId xmlns:p14="http://schemas.microsoft.com/office/powerpoint/2010/main" val="3777880425"/>
      </p:ext>
    </p:extLst>
  </p:cSld>
  <p:clrMapOvr>
    <a:masterClrMapping/>
  </p:clrMapOvr>
  <p:transition spd="med">
    <p:fade/>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ntents-1">
    <p:spTree>
      <p:nvGrpSpPr>
        <p:cNvPr id="1" name=""/>
        <p:cNvGrpSpPr/>
        <p:nvPr/>
      </p:nvGrpSpPr>
      <p:grpSpPr>
        <a:xfrm>
          <a:off x="0" y="0"/>
          <a:ext cx="0" cy="0"/>
          <a:chOff x="0" y="0"/>
          <a:chExt cx="0" cy="0"/>
        </a:xfrm>
      </p:grpSpPr>
      <p:sp>
        <p:nvSpPr>
          <p:cNvPr id="3" name="Rectangle 6"/>
          <p:cNvSpPr>
            <a:spLocks noGrp="1" noChangeArrowheads="1"/>
          </p:cNvSpPr>
          <p:nvPr>
            <p:ph type="sldNum" idx="10"/>
          </p:nvPr>
        </p:nvSpPr>
        <p:spPr>
          <a:xfrm>
            <a:off x="11756161" y="6591340"/>
            <a:ext cx="259199" cy="208822"/>
          </a:xfrm>
        </p:spPr>
        <p:txBody>
          <a:bodyPr/>
          <a:lstStyle>
            <a:lvl1pPr>
              <a:defRPr sz="1179"/>
            </a:lvl1pPr>
          </a:lstStyle>
          <a:p>
            <a:fld id="{46DD81DB-243F-4DDA-92D0-8EBE9927AF23}" type="slidenum">
              <a:rPr lang="en-US" smtClean="0"/>
              <a:t>‹#›</a:t>
            </a:fld>
            <a:endParaRPr lang="en-US"/>
          </a:p>
        </p:txBody>
      </p:sp>
      <p:sp>
        <p:nvSpPr>
          <p:cNvPr id="7" name="Content Placeholder 6"/>
          <p:cNvSpPr>
            <a:spLocks noGrp="1"/>
          </p:cNvSpPr>
          <p:nvPr>
            <p:ph sz="quarter" idx="12" hasCustomPrompt="1"/>
          </p:nvPr>
        </p:nvSpPr>
        <p:spPr>
          <a:xfrm>
            <a:off x="598444" y="881350"/>
            <a:ext cx="10995111" cy="5356597"/>
          </a:xfrm>
          <a:prstGeom prst="rect">
            <a:avLst/>
          </a:prstGeom>
        </p:spPr>
        <p:txBody>
          <a:bodyPr/>
          <a:lstStyle>
            <a:lvl1pPr marL="0" indent="0" algn="l">
              <a:lnSpc>
                <a:spcPct val="100000"/>
              </a:lnSpc>
              <a:spcAft>
                <a:spcPts val="1361"/>
              </a:spcAft>
              <a:defRPr sz="2540">
                <a:solidFill>
                  <a:srgbClr val="C00000"/>
                </a:solidFill>
              </a:defRPr>
            </a:lvl1pPr>
            <a:lvl2pPr marL="326592" indent="-261274">
              <a:lnSpc>
                <a:spcPct val="100000"/>
              </a:lnSpc>
              <a:spcAft>
                <a:spcPts val="1089"/>
              </a:spcAft>
              <a:buFont typeface="Arial" pitchFamily="34" charset="0"/>
              <a:buChar char="•"/>
              <a:defRPr sz="2177"/>
            </a:lvl2pPr>
            <a:lvl3pPr marL="587866" indent="-261274">
              <a:lnSpc>
                <a:spcPct val="100000"/>
              </a:lnSpc>
              <a:spcAft>
                <a:spcPts val="816"/>
              </a:spcAft>
              <a:buFont typeface="Symbol" pitchFamily="18" charset="2"/>
              <a:buChar char="-"/>
              <a:defRPr sz="1814"/>
            </a:lvl3pPr>
            <a:lvl4pPr marL="849139" indent="-261274">
              <a:lnSpc>
                <a:spcPct val="100000"/>
              </a:lnSpc>
              <a:spcAft>
                <a:spcPts val="544"/>
              </a:spcAft>
              <a:buFont typeface="Wingdings" pitchFamily="2" charset="2"/>
              <a:buChar char="§"/>
              <a:defRPr sz="1633"/>
            </a:lvl4pPr>
            <a:lvl5pPr marL="1110413" indent="-261274">
              <a:lnSpc>
                <a:spcPct val="100000"/>
              </a:lnSpc>
              <a:spcAft>
                <a:spcPts val="544"/>
              </a:spcAft>
              <a:buFont typeface="Wingdings" pitchFamily="2" charset="2"/>
              <a:buChar char="ü"/>
              <a:defRPr sz="1633"/>
            </a:lvl5pPr>
          </a:lstStyle>
          <a:p>
            <a:pPr lvl="0"/>
            <a:r>
              <a:rPr lang="en-US" smtClean="0"/>
              <a:t>Click to add title</a:t>
            </a:r>
          </a:p>
          <a:p>
            <a:pPr lvl="1"/>
            <a:r>
              <a:rPr lang="en-US" smtClean="0"/>
              <a:t>Second level</a:t>
            </a:r>
          </a:p>
          <a:p>
            <a:pPr lvl="2"/>
            <a:r>
              <a:rPr lang="en-US" smtClean="0"/>
              <a:t>Third level</a:t>
            </a:r>
          </a:p>
          <a:p>
            <a:pPr lvl="3"/>
            <a:r>
              <a:rPr lang="en-US" smtClean="0"/>
              <a:t>Fourth level</a:t>
            </a:r>
          </a:p>
          <a:p>
            <a:pPr lvl="4"/>
            <a:r>
              <a:rPr lang="en-US" smtClean="0"/>
              <a:t>Fifth level</a:t>
            </a:r>
            <a:endParaRPr lang="de-DE"/>
          </a:p>
        </p:txBody>
      </p:sp>
    </p:spTree>
    <p:extLst>
      <p:ext uri="{BB962C8B-B14F-4D97-AF65-F5344CB8AC3E}">
        <p14:creationId xmlns:p14="http://schemas.microsoft.com/office/powerpoint/2010/main" val="21579704"/>
      </p:ext>
    </p:extLst>
  </p:cSld>
  <p:clrMapOvr>
    <a:masterClrMapping/>
  </p:clrMapOvr>
  <p:transition spd="med">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ts-2">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610559" y="865103"/>
            <a:ext cx="10972801" cy="653244"/>
          </a:xfrm>
          <a:prstGeom prst="rect">
            <a:avLst/>
          </a:prstGeom>
        </p:spPr>
        <p:txBody>
          <a:bodyPr lIns="72000" rIns="72000" anchor="ctr"/>
          <a:lstStyle>
            <a:lvl1pPr algn="l">
              <a:defRPr sz="2540">
                <a:solidFill>
                  <a:srgbClr val="C00000"/>
                </a:solidFill>
              </a:defRPr>
            </a:lvl1pPr>
          </a:lstStyle>
          <a:p>
            <a:r>
              <a:rPr lang="it-IT" smtClean="0"/>
              <a:t>Click to add title</a:t>
            </a:r>
            <a:endParaRPr lang="it-IT" dirty="0"/>
          </a:p>
        </p:txBody>
      </p:sp>
      <p:sp>
        <p:nvSpPr>
          <p:cNvPr id="3" name="Segnaposto contenuto 2"/>
          <p:cNvSpPr>
            <a:spLocks noGrp="1"/>
          </p:cNvSpPr>
          <p:nvPr>
            <p:ph sz="half" idx="1" hasCustomPrompt="1"/>
          </p:nvPr>
        </p:nvSpPr>
        <p:spPr>
          <a:xfrm>
            <a:off x="610560" y="1599918"/>
            <a:ext cx="5393281" cy="4750686"/>
          </a:xfrm>
          <a:prstGeom prst="rect">
            <a:avLst/>
          </a:prstGeom>
        </p:spPr>
        <p:txBody>
          <a:bodyPr/>
          <a:lstStyle>
            <a:lvl1pPr marL="0" indent="0">
              <a:lnSpc>
                <a:spcPct val="100000"/>
              </a:lnSpc>
              <a:spcAft>
                <a:spcPts val="1089"/>
              </a:spcAft>
              <a:buFontTx/>
              <a:buNone/>
              <a:defRPr sz="1814"/>
            </a:lvl1pPr>
            <a:lvl2pPr marL="326592" indent="-261274">
              <a:lnSpc>
                <a:spcPct val="100000"/>
              </a:lnSpc>
              <a:spcAft>
                <a:spcPts val="816"/>
              </a:spcAft>
              <a:buFont typeface="Arial" panose="020B0604020202020204" pitchFamily="34" charset="0"/>
              <a:buChar char="•"/>
              <a:defRPr sz="1633"/>
            </a:lvl2pPr>
            <a:lvl3pPr marL="587866" indent="-261274">
              <a:lnSpc>
                <a:spcPct val="100000"/>
              </a:lnSpc>
              <a:spcAft>
                <a:spcPts val="544"/>
              </a:spcAft>
              <a:buFont typeface="Arial" panose="020B0604020202020204" pitchFamily="34" charset="0"/>
              <a:buChar char="−"/>
              <a:defRPr sz="1633"/>
            </a:lvl3pPr>
            <a:lvl4pPr>
              <a:defRPr sz="1633"/>
            </a:lvl4pPr>
            <a:lvl5pPr>
              <a:defRPr sz="1633"/>
            </a:lvl5pPr>
            <a:lvl6pPr>
              <a:defRPr sz="1633"/>
            </a:lvl6pPr>
            <a:lvl7pPr>
              <a:defRPr sz="1633"/>
            </a:lvl7pPr>
            <a:lvl8pPr>
              <a:defRPr sz="1633"/>
            </a:lvl8pPr>
            <a:lvl9pPr>
              <a:defRPr sz="1633"/>
            </a:lvl9pPr>
          </a:lstStyle>
          <a:p>
            <a:pPr lvl="0"/>
            <a:r>
              <a:rPr lang="it-IT" smtClean="0"/>
              <a:t>Click to add text</a:t>
            </a:r>
            <a:endParaRPr lang="it-IT"/>
          </a:p>
          <a:p>
            <a:pPr lvl="1"/>
            <a:r>
              <a:rPr lang="it-IT" smtClean="0"/>
              <a:t>Second level</a:t>
            </a:r>
            <a:endParaRPr lang="it-IT"/>
          </a:p>
          <a:p>
            <a:pPr lvl="2"/>
            <a:r>
              <a:rPr lang="it-IT"/>
              <a:t>Terzo livello</a:t>
            </a:r>
          </a:p>
        </p:txBody>
      </p:sp>
      <p:sp>
        <p:nvSpPr>
          <p:cNvPr id="4" name="Segnaposto contenuto 3"/>
          <p:cNvSpPr>
            <a:spLocks noGrp="1"/>
          </p:cNvSpPr>
          <p:nvPr>
            <p:ph sz="half" idx="2" hasCustomPrompt="1"/>
          </p:nvPr>
        </p:nvSpPr>
        <p:spPr>
          <a:xfrm>
            <a:off x="6176641" y="1599918"/>
            <a:ext cx="5395200" cy="4750686"/>
          </a:xfrm>
          <a:prstGeom prst="rect">
            <a:avLst/>
          </a:prstGeom>
          <a:solidFill>
            <a:schemeClr val="bg1"/>
          </a:solidFill>
        </p:spPr>
        <p:txBody>
          <a:bodyPr/>
          <a:lstStyle>
            <a:lvl1pPr marL="0" indent="0">
              <a:lnSpc>
                <a:spcPct val="100000"/>
              </a:lnSpc>
              <a:spcAft>
                <a:spcPts val="1089"/>
              </a:spcAft>
              <a:buFontTx/>
              <a:buNone/>
              <a:defRPr sz="1814"/>
            </a:lvl1pPr>
            <a:lvl2pPr marL="326592" indent="-261274">
              <a:lnSpc>
                <a:spcPct val="100000"/>
              </a:lnSpc>
              <a:spcAft>
                <a:spcPts val="816"/>
              </a:spcAft>
              <a:buFont typeface="Arial" panose="020B0604020202020204" pitchFamily="34" charset="0"/>
              <a:buChar char="•"/>
              <a:defRPr sz="1633"/>
            </a:lvl2pPr>
            <a:lvl3pPr marL="587866" indent="-261274">
              <a:lnSpc>
                <a:spcPct val="100000"/>
              </a:lnSpc>
              <a:spcAft>
                <a:spcPts val="544"/>
              </a:spcAft>
              <a:buFont typeface="Arial" panose="020B0604020202020204" pitchFamily="34" charset="0"/>
              <a:buChar char="−"/>
              <a:defRPr sz="1633"/>
            </a:lvl3pPr>
            <a:lvl4pPr>
              <a:defRPr sz="1633"/>
            </a:lvl4pPr>
            <a:lvl5pPr>
              <a:defRPr sz="1633"/>
            </a:lvl5pPr>
            <a:lvl6pPr>
              <a:defRPr sz="1633"/>
            </a:lvl6pPr>
            <a:lvl7pPr>
              <a:defRPr sz="1633"/>
            </a:lvl7pPr>
            <a:lvl8pPr>
              <a:defRPr sz="1633"/>
            </a:lvl8pPr>
            <a:lvl9pPr>
              <a:defRPr sz="1633"/>
            </a:lvl9pPr>
          </a:lstStyle>
          <a:p>
            <a:pPr lvl="0"/>
            <a:r>
              <a:rPr lang="it-IT" smtClean="0"/>
              <a:t>Click to add text</a:t>
            </a:r>
            <a:endParaRPr lang="it-IT"/>
          </a:p>
          <a:p>
            <a:pPr lvl="1"/>
            <a:r>
              <a:rPr lang="it-IT" smtClean="0"/>
              <a:t>Second level</a:t>
            </a:r>
            <a:endParaRPr lang="it-IT"/>
          </a:p>
          <a:p>
            <a:pPr lvl="2"/>
            <a:r>
              <a:rPr lang="it-IT"/>
              <a:t>Terzo livello</a:t>
            </a:r>
          </a:p>
        </p:txBody>
      </p:sp>
      <p:sp>
        <p:nvSpPr>
          <p:cNvPr id="6" name="Segnaposto numero diapositiva 6"/>
          <p:cNvSpPr>
            <a:spLocks noGrp="1"/>
          </p:cNvSpPr>
          <p:nvPr>
            <p:ph type="sldNum" sz="quarter" idx="10"/>
          </p:nvPr>
        </p:nvSpPr>
        <p:spPr>
          <a:xfrm>
            <a:off x="11766699" y="6619873"/>
            <a:ext cx="257280" cy="208822"/>
          </a:xfrm>
        </p:spPr>
        <p:txBody>
          <a:bodyPr/>
          <a:lstStyle>
            <a:lvl1pPr>
              <a:defRPr sz="1179"/>
            </a:lvl1pPr>
          </a:lstStyle>
          <a:p>
            <a:fld id="{46DD81DB-243F-4DDA-92D0-8EBE9927AF23}" type="slidenum">
              <a:rPr lang="en-US" smtClean="0"/>
              <a:t>‹#›</a:t>
            </a:fld>
            <a:endParaRPr lang="en-US"/>
          </a:p>
        </p:txBody>
      </p:sp>
    </p:spTree>
    <p:extLst>
      <p:ext uri="{BB962C8B-B14F-4D97-AF65-F5344CB8AC3E}">
        <p14:creationId xmlns:p14="http://schemas.microsoft.com/office/powerpoint/2010/main" val="2852456216"/>
      </p:ext>
    </p:extLst>
  </p:cSld>
  <p:clrMapOvr>
    <a:masterClrMapping/>
  </p:clrMapOvr>
  <p:transition spd="med">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1_Contents-2">
    <p:spTree>
      <p:nvGrpSpPr>
        <p:cNvPr id="1" name=""/>
        <p:cNvGrpSpPr/>
        <p:nvPr/>
      </p:nvGrpSpPr>
      <p:grpSpPr>
        <a:xfrm>
          <a:off x="0" y="0"/>
          <a:ext cx="0" cy="0"/>
          <a:chOff x="0" y="0"/>
          <a:chExt cx="0" cy="0"/>
        </a:xfrm>
      </p:grpSpPr>
      <p:sp>
        <p:nvSpPr>
          <p:cNvPr id="2" name="Titolo 1"/>
          <p:cNvSpPr>
            <a:spLocks noGrp="1"/>
          </p:cNvSpPr>
          <p:nvPr>
            <p:ph type="title" hasCustomPrompt="1"/>
          </p:nvPr>
        </p:nvSpPr>
        <p:spPr>
          <a:xfrm>
            <a:off x="610559" y="856462"/>
            <a:ext cx="10972801" cy="653244"/>
          </a:xfrm>
          <a:prstGeom prst="rect">
            <a:avLst/>
          </a:prstGeom>
        </p:spPr>
        <p:txBody>
          <a:bodyPr lIns="72000" rIns="72000" anchor="ctr"/>
          <a:lstStyle>
            <a:lvl1pPr algn="l">
              <a:defRPr sz="2540">
                <a:solidFill>
                  <a:srgbClr val="C00000"/>
                </a:solidFill>
              </a:defRPr>
            </a:lvl1pPr>
          </a:lstStyle>
          <a:p>
            <a:r>
              <a:rPr lang="it-IT" smtClean="0"/>
              <a:t>Click to add title</a:t>
            </a:r>
            <a:endParaRPr lang="it-IT" dirty="0"/>
          </a:p>
        </p:txBody>
      </p:sp>
      <p:sp>
        <p:nvSpPr>
          <p:cNvPr id="3" name="Segnaposto contenuto 2"/>
          <p:cNvSpPr>
            <a:spLocks noGrp="1"/>
          </p:cNvSpPr>
          <p:nvPr>
            <p:ph sz="half" idx="1" hasCustomPrompt="1"/>
          </p:nvPr>
        </p:nvSpPr>
        <p:spPr>
          <a:xfrm>
            <a:off x="609944" y="1587474"/>
            <a:ext cx="5393281" cy="2339233"/>
          </a:xfrm>
          <a:prstGeom prst="rect">
            <a:avLst/>
          </a:prstGeom>
        </p:spPr>
        <p:txBody>
          <a:bodyPr/>
          <a:lstStyle>
            <a:lvl1pPr marL="0" indent="0">
              <a:lnSpc>
                <a:spcPct val="100000"/>
              </a:lnSpc>
              <a:spcAft>
                <a:spcPts val="1089"/>
              </a:spcAft>
              <a:buFontTx/>
              <a:buNone/>
              <a:defRPr sz="1814"/>
            </a:lvl1pPr>
            <a:lvl2pPr marL="326592" indent="-261274">
              <a:lnSpc>
                <a:spcPct val="100000"/>
              </a:lnSpc>
              <a:spcAft>
                <a:spcPts val="544"/>
              </a:spcAft>
              <a:buFont typeface="Arial" panose="020B0604020202020204" pitchFamily="34" charset="0"/>
              <a:buChar char="•"/>
              <a:defRPr sz="1633"/>
            </a:lvl2pPr>
            <a:lvl3pPr marL="587866" indent="-261274">
              <a:lnSpc>
                <a:spcPct val="100000"/>
              </a:lnSpc>
              <a:spcAft>
                <a:spcPts val="544"/>
              </a:spcAft>
              <a:buFont typeface="Arial" panose="020B0604020202020204" pitchFamily="34" charset="0"/>
              <a:buChar char="−"/>
              <a:defRPr sz="1633"/>
            </a:lvl3pPr>
            <a:lvl4pPr>
              <a:defRPr sz="1633"/>
            </a:lvl4pPr>
            <a:lvl5pPr>
              <a:defRPr sz="1633"/>
            </a:lvl5pPr>
            <a:lvl6pPr>
              <a:defRPr sz="1633"/>
            </a:lvl6pPr>
            <a:lvl7pPr>
              <a:defRPr sz="1633"/>
            </a:lvl7pPr>
            <a:lvl8pPr>
              <a:defRPr sz="1633"/>
            </a:lvl8pPr>
            <a:lvl9pPr>
              <a:defRPr sz="1633"/>
            </a:lvl9pPr>
          </a:lstStyle>
          <a:p>
            <a:pPr lvl="0"/>
            <a:r>
              <a:rPr lang="it-IT" smtClean="0"/>
              <a:t>Click to add text</a:t>
            </a:r>
            <a:endParaRPr lang="it-IT"/>
          </a:p>
          <a:p>
            <a:pPr lvl="1"/>
            <a:r>
              <a:rPr lang="it-IT" smtClean="0"/>
              <a:t>Second level</a:t>
            </a:r>
            <a:endParaRPr lang="it-IT"/>
          </a:p>
          <a:p>
            <a:pPr lvl="2"/>
            <a:r>
              <a:rPr lang="it-IT" smtClean="0"/>
              <a:t>Third level  </a:t>
            </a:r>
            <a:endParaRPr lang="it-IT"/>
          </a:p>
        </p:txBody>
      </p:sp>
      <p:sp>
        <p:nvSpPr>
          <p:cNvPr id="4" name="Segnaposto contenuto 3"/>
          <p:cNvSpPr>
            <a:spLocks noGrp="1"/>
          </p:cNvSpPr>
          <p:nvPr>
            <p:ph sz="half" idx="2" hasCustomPrompt="1"/>
          </p:nvPr>
        </p:nvSpPr>
        <p:spPr>
          <a:xfrm>
            <a:off x="6176641" y="1587474"/>
            <a:ext cx="5395200" cy="2339233"/>
          </a:xfrm>
          <a:prstGeom prst="rect">
            <a:avLst/>
          </a:prstGeom>
          <a:solidFill>
            <a:schemeClr val="bg1"/>
          </a:solidFill>
        </p:spPr>
        <p:txBody>
          <a:bodyPr/>
          <a:lstStyle>
            <a:lvl1pPr marL="0" indent="0">
              <a:lnSpc>
                <a:spcPct val="100000"/>
              </a:lnSpc>
              <a:spcAft>
                <a:spcPts val="1089"/>
              </a:spcAft>
              <a:buFontTx/>
              <a:buNone/>
              <a:defRPr sz="1814"/>
            </a:lvl1pPr>
            <a:lvl2pPr marL="326592" indent="-261274">
              <a:lnSpc>
                <a:spcPct val="100000"/>
              </a:lnSpc>
              <a:spcAft>
                <a:spcPts val="544"/>
              </a:spcAft>
              <a:buFont typeface="Arial" panose="020B0604020202020204" pitchFamily="34" charset="0"/>
              <a:buChar char="•"/>
              <a:defRPr sz="1633"/>
            </a:lvl2pPr>
            <a:lvl3pPr marL="587866" indent="-261274">
              <a:lnSpc>
                <a:spcPct val="100000"/>
              </a:lnSpc>
              <a:spcAft>
                <a:spcPts val="544"/>
              </a:spcAft>
              <a:buFont typeface="Arial" panose="020B0604020202020204" pitchFamily="34" charset="0"/>
              <a:buChar char="−"/>
              <a:defRPr sz="1633"/>
            </a:lvl3pPr>
            <a:lvl4pPr>
              <a:defRPr sz="1633"/>
            </a:lvl4pPr>
            <a:lvl5pPr>
              <a:defRPr sz="1633"/>
            </a:lvl5pPr>
            <a:lvl6pPr>
              <a:defRPr sz="1633"/>
            </a:lvl6pPr>
            <a:lvl7pPr>
              <a:defRPr sz="1633"/>
            </a:lvl7pPr>
            <a:lvl8pPr>
              <a:defRPr sz="1633"/>
            </a:lvl8pPr>
            <a:lvl9pPr>
              <a:defRPr sz="1633"/>
            </a:lvl9pPr>
          </a:lstStyle>
          <a:p>
            <a:pPr lvl="0"/>
            <a:r>
              <a:rPr lang="it-IT" smtClean="0"/>
              <a:t>Click to add text</a:t>
            </a:r>
            <a:endParaRPr lang="it-IT"/>
          </a:p>
          <a:p>
            <a:pPr lvl="1"/>
            <a:r>
              <a:rPr lang="it-IT" smtClean="0"/>
              <a:t>Second level</a:t>
            </a:r>
            <a:endParaRPr lang="it-IT"/>
          </a:p>
          <a:p>
            <a:pPr lvl="2"/>
            <a:r>
              <a:rPr lang="it-IT" smtClean="0"/>
              <a:t>Third level</a:t>
            </a:r>
            <a:endParaRPr lang="it-IT"/>
          </a:p>
        </p:txBody>
      </p:sp>
      <p:sp>
        <p:nvSpPr>
          <p:cNvPr id="6" name="Segnaposto numero diapositiva 6"/>
          <p:cNvSpPr>
            <a:spLocks noGrp="1"/>
          </p:cNvSpPr>
          <p:nvPr>
            <p:ph type="sldNum" sz="quarter" idx="10"/>
          </p:nvPr>
        </p:nvSpPr>
        <p:spPr>
          <a:xfrm>
            <a:off x="11766699" y="6619873"/>
            <a:ext cx="257280" cy="208822"/>
          </a:xfrm>
        </p:spPr>
        <p:txBody>
          <a:bodyPr/>
          <a:lstStyle>
            <a:lvl1pPr>
              <a:defRPr sz="1179"/>
            </a:lvl1pPr>
          </a:lstStyle>
          <a:p>
            <a:fld id="{46DD81DB-243F-4DDA-92D0-8EBE9927AF23}" type="slidenum">
              <a:rPr lang="en-US" smtClean="0"/>
              <a:t>‹#›</a:t>
            </a:fld>
            <a:endParaRPr lang="en-US"/>
          </a:p>
        </p:txBody>
      </p:sp>
      <p:sp>
        <p:nvSpPr>
          <p:cNvPr id="7" name="Segnaposto contenuto 2"/>
          <p:cNvSpPr>
            <a:spLocks noGrp="1"/>
          </p:cNvSpPr>
          <p:nvPr>
            <p:ph sz="half" idx="11" hasCustomPrompt="1"/>
          </p:nvPr>
        </p:nvSpPr>
        <p:spPr>
          <a:xfrm>
            <a:off x="609944" y="3988600"/>
            <a:ext cx="5393281" cy="2339233"/>
          </a:xfrm>
          <a:prstGeom prst="rect">
            <a:avLst/>
          </a:prstGeom>
        </p:spPr>
        <p:txBody>
          <a:bodyPr/>
          <a:lstStyle>
            <a:lvl1pPr marL="0" indent="0">
              <a:lnSpc>
                <a:spcPct val="100000"/>
              </a:lnSpc>
              <a:spcAft>
                <a:spcPts val="1089"/>
              </a:spcAft>
              <a:buFontTx/>
              <a:buNone/>
              <a:defRPr sz="1814"/>
            </a:lvl1pPr>
            <a:lvl2pPr marL="326592" indent="-261274">
              <a:lnSpc>
                <a:spcPct val="100000"/>
              </a:lnSpc>
              <a:spcAft>
                <a:spcPts val="544"/>
              </a:spcAft>
              <a:buFont typeface="Arial" panose="020B0604020202020204" pitchFamily="34" charset="0"/>
              <a:buChar char="•"/>
              <a:defRPr sz="1633"/>
            </a:lvl2pPr>
            <a:lvl3pPr marL="587866" indent="-261274">
              <a:lnSpc>
                <a:spcPct val="100000"/>
              </a:lnSpc>
              <a:spcAft>
                <a:spcPts val="544"/>
              </a:spcAft>
              <a:buFont typeface="Arial" panose="020B0604020202020204" pitchFamily="34" charset="0"/>
              <a:buChar char="−"/>
              <a:defRPr sz="1633"/>
            </a:lvl3pPr>
            <a:lvl4pPr>
              <a:defRPr sz="1633"/>
            </a:lvl4pPr>
            <a:lvl5pPr>
              <a:defRPr sz="1633"/>
            </a:lvl5pPr>
            <a:lvl6pPr>
              <a:defRPr sz="1633"/>
            </a:lvl6pPr>
            <a:lvl7pPr>
              <a:defRPr sz="1633"/>
            </a:lvl7pPr>
            <a:lvl8pPr>
              <a:defRPr sz="1633"/>
            </a:lvl8pPr>
            <a:lvl9pPr>
              <a:defRPr sz="1633"/>
            </a:lvl9pPr>
          </a:lstStyle>
          <a:p>
            <a:pPr lvl="0"/>
            <a:r>
              <a:rPr lang="it-IT" smtClean="0"/>
              <a:t>Click to add text</a:t>
            </a:r>
            <a:endParaRPr lang="it-IT"/>
          </a:p>
          <a:p>
            <a:pPr lvl="1"/>
            <a:r>
              <a:rPr lang="it-IT" smtClean="0"/>
              <a:t>Second level</a:t>
            </a:r>
            <a:endParaRPr lang="it-IT"/>
          </a:p>
          <a:p>
            <a:pPr lvl="2"/>
            <a:r>
              <a:rPr lang="it-IT" smtClean="0"/>
              <a:t>Third level</a:t>
            </a:r>
            <a:endParaRPr lang="it-IT"/>
          </a:p>
        </p:txBody>
      </p:sp>
      <p:sp>
        <p:nvSpPr>
          <p:cNvPr id="8" name="Segnaposto contenuto 3"/>
          <p:cNvSpPr>
            <a:spLocks noGrp="1"/>
          </p:cNvSpPr>
          <p:nvPr>
            <p:ph sz="half" idx="12" hasCustomPrompt="1"/>
          </p:nvPr>
        </p:nvSpPr>
        <p:spPr>
          <a:xfrm>
            <a:off x="6176641" y="3988600"/>
            <a:ext cx="5395200" cy="2339233"/>
          </a:xfrm>
          <a:prstGeom prst="rect">
            <a:avLst/>
          </a:prstGeom>
          <a:solidFill>
            <a:schemeClr val="bg1"/>
          </a:solidFill>
        </p:spPr>
        <p:txBody>
          <a:bodyPr/>
          <a:lstStyle>
            <a:lvl1pPr marL="0" indent="0">
              <a:lnSpc>
                <a:spcPct val="100000"/>
              </a:lnSpc>
              <a:spcAft>
                <a:spcPts val="1089"/>
              </a:spcAft>
              <a:buFontTx/>
              <a:buNone/>
              <a:defRPr sz="1814"/>
            </a:lvl1pPr>
            <a:lvl2pPr marL="326592" indent="-261274">
              <a:lnSpc>
                <a:spcPct val="100000"/>
              </a:lnSpc>
              <a:spcAft>
                <a:spcPts val="544"/>
              </a:spcAft>
              <a:buFont typeface="Arial" panose="020B0604020202020204" pitchFamily="34" charset="0"/>
              <a:buChar char="•"/>
              <a:defRPr sz="1633"/>
            </a:lvl2pPr>
            <a:lvl3pPr marL="587866" indent="-261274">
              <a:lnSpc>
                <a:spcPct val="100000"/>
              </a:lnSpc>
              <a:spcAft>
                <a:spcPts val="544"/>
              </a:spcAft>
              <a:buFont typeface="Arial" panose="020B0604020202020204" pitchFamily="34" charset="0"/>
              <a:buChar char="−"/>
              <a:defRPr sz="1633"/>
            </a:lvl3pPr>
            <a:lvl4pPr>
              <a:defRPr sz="1633"/>
            </a:lvl4pPr>
            <a:lvl5pPr>
              <a:defRPr sz="1633"/>
            </a:lvl5pPr>
            <a:lvl6pPr>
              <a:defRPr sz="1633"/>
            </a:lvl6pPr>
            <a:lvl7pPr>
              <a:defRPr sz="1633"/>
            </a:lvl7pPr>
            <a:lvl8pPr>
              <a:defRPr sz="1633"/>
            </a:lvl8pPr>
            <a:lvl9pPr>
              <a:defRPr sz="1633"/>
            </a:lvl9pPr>
          </a:lstStyle>
          <a:p>
            <a:pPr lvl="0"/>
            <a:r>
              <a:rPr lang="it-IT" smtClean="0"/>
              <a:t>Click to add text</a:t>
            </a:r>
            <a:endParaRPr lang="it-IT"/>
          </a:p>
          <a:p>
            <a:pPr lvl="1"/>
            <a:r>
              <a:rPr lang="it-IT" smtClean="0"/>
              <a:t>Second level</a:t>
            </a:r>
            <a:endParaRPr lang="it-IT"/>
          </a:p>
          <a:p>
            <a:pPr lvl="2"/>
            <a:r>
              <a:rPr lang="it-IT" smtClean="0"/>
              <a:t>Third level</a:t>
            </a:r>
            <a:endParaRPr lang="it-IT"/>
          </a:p>
        </p:txBody>
      </p:sp>
    </p:spTree>
    <p:extLst>
      <p:ext uri="{BB962C8B-B14F-4D97-AF65-F5344CB8AC3E}">
        <p14:creationId xmlns:p14="http://schemas.microsoft.com/office/powerpoint/2010/main" val="810495934"/>
      </p:ext>
    </p:extLst>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grpSp>
        <p:nvGrpSpPr>
          <p:cNvPr id="5" name="Group 4"/>
          <p:cNvGrpSpPr/>
          <p:nvPr/>
        </p:nvGrpSpPr>
        <p:grpSpPr>
          <a:xfrm>
            <a:off x="-11520" y="753211"/>
            <a:ext cx="12203520" cy="6185067"/>
            <a:chOff x="-9525" y="830275"/>
            <a:chExt cx="10090150" cy="6817891"/>
          </a:xfrm>
        </p:grpSpPr>
        <p:sp>
          <p:nvSpPr>
            <p:cNvPr id="33" name="Rectangle 32"/>
            <p:cNvSpPr/>
            <p:nvPr userDrawn="1"/>
          </p:nvSpPr>
          <p:spPr bwMode="auto">
            <a:xfrm>
              <a:off x="0" y="7108688"/>
              <a:ext cx="10080625" cy="539478"/>
            </a:xfrm>
            <a:prstGeom prst="rect">
              <a:avLst/>
            </a:prstGeom>
            <a:solidFill>
              <a:schemeClr val="bg1"/>
            </a:solidFill>
            <a:ln w="9525" cap="flat" cmpd="sng" algn="ctr">
              <a:no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07571"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de-DE" sz="2177" b="0" i="0" u="none" strike="noStrike" cap="none" normalizeH="0" baseline="0">
                <a:ln>
                  <a:noFill/>
                </a:ln>
                <a:solidFill>
                  <a:schemeClr val="bg1"/>
                </a:solidFill>
                <a:effectLst/>
                <a:latin typeface="Arial" charset="0"/>
                <a:ea typeface="ＭＳ Ｐゴシック" charset="0"/>
                <a:cs typeface="ＭＳ Ｐゴシック" charset="0"/>
              </a:endParaRPr>
            </a:p>
          </p:txBody>
        </p:sp>
        <p:sp>
          <p:nvSpPr>
            <p:cNvPr id="4" name="Text Box 1"/>
            <p:cNvSpPr txBox="1">
              <a:spLocks noChangeArrowheads="1"/>
            </p:cNvSpPr>
            <p:nvPr userDrawn="1"/>
          </p:nvSpPr>
          <p:spPr bwMode="auto">
            <a:xfrm>
              <a:off x="0" y="830275"/>
              <a:ext cx="10080625" cy="792088"/>
            </a:xfrm>
            <a:prstGeom prst="rect">
              <a:avLst/>
            </a:prstGeom>
            <a:solidFill>
              <a:schemeClr val="bg1"/>
            </a:solidFill>
            <a:ln>
              <a:noFill/>
            </a:ln>
            <a:effectLst/>
            <a:extLst/>
          </p:spPr>
          <p:txBody>
            <a:bodyPr wrap="none" lIns="89991" tIns="76672" rIns="89991" bIns="44996"/>
            <a:lstStyle>
              <a:lvl1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1pPr>
              <a:lvl2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2pPr>
              <a:lvl3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3pPr>
              <a:lvl4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4pPr>
              <a:lvl5pPr>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5pPr>
              <a:lvl6pPr marL="2514600" indent="-228600" defTabSz="449263" fontAlgn="base" hangingPunct="0">
                <a:lnSpc>
                  <a:spcPct val="93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6pPr>
              <a:lvl7pPr marL="2971800" indent="-228600" defTabSz="449263" fontAlgn="base" hangingPunct="0">
                <a:lnSpc>
                  <a:spcPct val="93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7pPr>
              <a:lvl8pPr marL="3429000" indent="-228600" defTabSz="449263" fontAlgn="base" hangingPunct="0">
                <a:lnSpc>
                  <a:spcPct val="93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8pPr>
              <a:lvl9pPr marL="3886200" indent="-228600" defTabSz="449263" fontAlgn="base" hangingPunct="0">
                <a:lnSpc>
                  <a:spcPct val="93000"/>
                </a:lnSpc>
                <a:spcBef>
                  <a:spcPct val="0"/>
                </a:spcBef>
                <a:spcAft>
                  <a:spcPct val="0"/>
                </a:spcAft>
                <a:buClr>
                  <a:srgbClr val="000000"/>
                </a:buClr>
                <a:buSzPct val="100000"/>
                <a:buFont typeface="Times New Roman"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 pos="9410700" algn="l"/>
                </a:tabLst>
                <a:defRPr sz="2400">
                  <a:solidFill>
                    <a:srgbClr val="000000"/>
                  </a:solidFill>
                  <a:latin typeface="Arial" charset="0"/>
                  <a:ea typeface="ＭＳ Ｐゴシック" charset="0"/>
                  <a:cs typeface="ＭＳ Ｐゴシック" charset="0"/>
                </a:defRPr>
              </a:lvl9pPr>
            </a:lstStyle>
            <a:p>
              <a:pPr algn="ctr" defTabSz="407529" eaLnBrk="1">
                <a:lnSpc>
                  <a:spcPct val="93000"/>
                </a:lnSpc>
                <a:buSzPct val="100000"/>
                <a:defRPr/>
              </a:pPr>
              <a:r>
                <a:rPr lang="it-IT" sz="5443" dirty="0" err="1">
                  <a:solidFill>
                    <a:srgbClr val="C00000"/>
                  </a:solidFill>
                </a:rPr>
                <a:t>Thank</a:t>
              </a:r>
              <a:r>
                <a:rPr lang="it-IT" sz="5443" dirty="0">
                  <a:solidFill>
                    <a:srgbClr val="C00000"/>
                  </a:solidFill>
                </a:rPr>
                <a:t> </a:t>
              </a:r>
              <a:r>
                <a:rPr lang="it-IT" sz="5443" dirty="0" err="1">
                  <a:solidFill>
                    <a:srgbClr val="C00000"/>
                  </a:solidFill>
                </a:rPr>
                <a:t>you</a:t>
              </a:r>
              <a:r>
                <a:rPr lang="it-IT" sz="5443" dirty="0">
                  <a:solidFill>
                    <a:srgbClr val="C00000"/>
                  </a:solidFill>
                </a:rPr>
                <a:t>!</a:t>
              </a:r>
            </a:p>
            <a:p>
              <a:pPr algn="ctr" defTabSz="407529" eaLnBrk="1">
                <a:lnSpc>
                  <a:spcPct val="93000"/>
                </a:lnSpc>
                <a:buSzPct val="100000"/>
                <a:defRPr/>
              </a:pPr>
              <a:endParaRPr lang="it-IT" sz="2994" dirty="0">
                <a:solidFill>
                  <a:srgbClr val="C00000"/>
                </a:solidFill>
              </a:endParaRPr>
            </a:p>
          </p:txBody>
        </p:sp>
        <p:sp>
          <p:nvSpPr>
            <p:cNvPr id="6" name="TextBox 5"/>
            <p:cNvSpPr txBox="1"/>
            <p:nvPr userDrawn="1"/>
          </p:nvSpPr>
          <p:spPr>
            <a:xfrm>
              <a:off x="-9525" y="6468726"/>
              <a:ext cx="10080625" cy="286539"/>
            </a:xfrm>
            <a:prstGeom prst="rect">
              <a:avLst/>
            </a:prstGeom>
            <a:solidFill>
              <a:srgbClr val="FFFFCC"/>
            </a:solidFill>
            <a:ln>
              <a:solidFill>
                <a:schemeClr val="tx1"/>
              </a:solidFill>
            </a:ln>
          </p:spPr>
          <p:txBody>
            <a:bodyPr wrap="square" rtlCol="0" anchor="ctr" anchorCtr="1">
              <a:spAutoFit/>
            </a:bodyPr>
            <a:lstStyle/>
            <a:p>
              <a:r>
                <a:rPr lang="en-US" sz="1089" b="1" kern="1200" dirty="0" smtClean="0">
                  <a:solidFill>
                    <a:srgbClr val="C00000"/>
                  </a:solidFill>
                  <a:latin typeface="Arial" pitchFamily="34" charset="0"/>
                  <a:ea typeface="ＭＳ Ｐゴシック" pitchFamily="34" charset="-128"/>
                  <a:cs typeface="+mn-cs"/>
                </a:rPr>
                <a:t>CompactLight is funded by the European Union’s Horizon2020 research and innovation programme under Grant Agreement No. 777431.</a:t>
              </a:r>
              <a:endParaRPr lang="de-DE" sz="1089" b="1" dirty="0">
                <a:solidFill>
                  <a:srgbClr val="C00000"/>
                </a:solidFill>
              </a:endParaRPr>
            </a:p>
          </p:txBody>
        </p:sp>
        <p:sp>
          <p:nvSpPr>
            <p:cNvPr id="34" name="Text Box 7"/>
            <p:cNvSpPr txBox="1">
              <a:spLocks noChangeArrowheads="1"/>
            </p:cNvSpPr>
            <p:nvPr userDrawn="1"/>
          </p:nvSpPr>
          <p:spPr bwMode="auto">
            <a:xfrm>
              <a:off x="1511920" y="1732471"/>
              <a:ext cx="7128792" cy="288032"/>
            </a:xfrm>
            <a:prstGeom prst="rect">
              <a:avLst/>
            </a:prstGeom>
            <a:noFill/>
            <a:ln>
              <a:noFill/>
            </a:ln>
            <a:effectLst>
              <a:outerShdw blurRad="50800" dist="50800" dir="5400000" algn="ctr" rotWithShape="0">
                <a:srgbClr val="808080">
                  <a:alpha val="0"/>
                </a:srgbClr>
              </a:outerShdw>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9991" tIns="56514" rIns="89991" bIns="44996"/>
            <a:lstStyle>
              <a:lvl1pPr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1pPr>
              <a:lvl2pPr marL="742950" indent="-28575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2pPr>
              <a:lvl3pPr marL="11430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3pPr>
              <a:lvl4pPr marL="16002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4pPr>
              <a:lvl5pPr marL="2057400" indent="-228600" eaLnBrk="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5pPr>
              <a:lvl6pPr marL="25146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6pPr>
              <a:lvl7pPr marL="29718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7pPr>
              <a:lvl8pPr marL="34290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8pPr>
              <a:lvl9pPr marL="3886200" indent="-228600" defTabSz="447675" eaLnBrk="0" fontAlgn="base" hangingPunct="0">
                <a:lnSpc>
                  <a:spcPct val="93000"/>
                </a:lnSpc>
                <a:spcBef>
                  <a:spcPct val="0"/>
                </a:spcBef>
                <a:spcAft>
                  <a:spcPct val="0"/>
                </a:spcAft>
                <a:buClr>
                  <a:srgbClr val="000000"/>
                </a:buClr>
                <a:buSzPct val="100000"/>
                <a:buFont typeface="Times New Roman" pitchFamily="18" charset="0"/>
                <a:tabLst>
                  <a:tab pos="0" algn="l"/>
                  <a:tab pos="447675" algn="l"/>
                  <a:tab pos="896938" algn="l"/>
                  <a:tab pos="1346200" algn="l"/>
                  <a:tab pos="1795463" algn="l"/>
                  <a:tab pos="2244725" algn="l"/>
                  <a:tab pos="2693988" algn="l"/>
                  <a:tab pos="3143250" algn="l"/>
                  <a:tab pos="3592513" algn="l"/>
                  <a:tab pos="4041775" algn="l"/>
                  <a:tab pos="4491038" algn="l"/>
                  <a:tab pos="4940300" algn="l"/>
                  <a:tab pos="5389563" algn="l"/>
                  <a:tab pos="5838825" algn="l"/>
                  <a:tab pos="6288088" algn="l"/>
                  <a:tab pos="6737350" algn="l"/>
                  <a:tab pos="7186613" algn="l"/>
                  <a:tab pos="7635875" algn="l"/>
                  <a:tab pos="8085138" algn="l"/>
                  <a:tab pos="8534400" algn="l"/>
                  <a:tab pos="8983663" algn="l"/>
                </a:tabLst>
                <a:defRPr sz="2400">
                  <a:solidFill>
                    <a:schemeClr val="bg1"/>
                  </a:solidFill>
                  <a:latin typeface="Arial" pitchFamily="34" charset="0"/>
                  <a:ea typeface="MS PGothic" pitchFamily="34" charset="-128"/>
                </a:defRPr>
              </a:lvl9pPr>
            </a:lstStyle>
            <a:p>
              <a:pPr marL="0" marR="0" indent="0" algn="l" defTabSz="406131" rtl="0" eaLnBrk="1" fontAlgn="base" latinLnBrk="0" hangingPunct="0">
                <a:lnSpc>
                  <a:spcPct val="93000"/>
                </a:lnSpc>
                <a:spcBef>
                  <a:spcPct val="0"/>
                </a:spcBef>
                <a:spcAft>
                  <a:spcPct val="0"/>
                </a:spcAft>
                <a:buClrTx/>
                <a:buSzPct val="100000"/>
                <a:buFontTx/>
                <a:buNone/>
                <a:tabLst>
                  <a:tab pos="0" algn="l"/>
                  <a:tab pos="406131" algn="l"/>
                  <a:tab pos="813702" algn="l"/>
                  <a:tab pos="1221273" algn="l"/>
                  <a:tab pos="1628844" algn="l"/>
                  <a:tab pos="2036415" algn="l"/>
                  <a:tab pos="2443986" algn="l"/>
                  <a:tab pos="2851556" algn="l"/>
                  <a:tab pos="3259128" algn="l"/>
                  <a:tab pos="3666698" algn="l"/>
                  <a:tab pos="4074270" algn="l"/>
                  <a:tab pos="4481840" algn="l"/>
                  <a:tab pos="4889412" algn="l"/>
                  <a:tab pos="5296982" algn="l"/>
                  <a:tab pos="5704553" algn="l"/>
                  <a:tab pos="6112124" algn="l"/>
                  <a:tab pos="6519695" algn="l"/>
                  <a:tab pos="6927266" algn="l"/>
                  <a:tab pos="7334837" algn="l"/>
                  <a:tab pos="7742408" algn="l"/>
                  <a:tab pos="8149979" algn="l"/>
                </a:tabLst>
                <a:defRPr/>
              </a:pPr>
              <a:r>
                <a:rPr kumimoji="0" lang="en-GB" altLang="it-IT" sz="1633" b="0" i="0" u="none" strike="noStrike" kern="1200" cap="none" spc="0" normalizeH="0" baseline="0" noProof="0" smtClean="0">
                  <a:ln>
                    <a:noFill/>
                  </a:ln>
                  <a:solidFill>
                    <a:schemeClr val="tx1"/>
                  </a:solidFill>
                  <a:effectLst/>
                  <a:uLnTx/>
                  <a:uFillTx/>
                  <a:latin typeface="Arial" pitchFamily="34" charset="0"/>
                  <a:ea typeface="ＭＳ Ｐゴシック" pitchFamily="34" charset="-128"/>
                  <a:cs typeface="+mn-cs"/>
                </a:rPr>
                <a:t>CompactLight@elettra.eu</a:t>
              </a:r>
              <a:r>
                <a:rPr kumimoji="0" lang="en-GB" altLang="it-IT" sz="998" b="0" i="0" u="none" strike="noStrike" kern="1200" cap="none" spc="0" normalizeH="0" baseline="0" noProof="0" smtClean="0">
                  <a:ln>
                    <a:noFill/>
                  </a:ln>
                  <a:solidFill>
                    <a:schemeClr val="tx1"/>
                  </a:solidFill>
                  <a:effectLst/>
                  <a:uLnTx/>
                  <a:uFillTx/>
                  <a:latin typeface="Arial" pitchFamily="34" charset="0"/>
                  <a:ea typeface="ＭＳ Ｐゴシック" pitchFamily="34" charset="-128"/>
                  <a:cs typeface="+mn-cs"/>
                </a:rPr>
                <a:t>                                                       </a:t>
              </a:r>
              <a:r>
                <a:rPr lang="it-IT" altLang="en-US" sz="1633" b="0" i="0" smtClean="0">
                  <a:solidFill>
                    <a:schemeClr val="tx1"/>
                  </a:solidFill>
                </a:rPr>
                <a:t>www.CompactLight.eu</a:t>
              </a:r>
              <a:endParaRPr lang="it-IT" altLang="it-IT" sz="1633" i="0" dirty="0">
                <a:solidFill>
                  <a:schemeClr val="tx1"/>
                </a:solidFill>
              </a:endParaRPr>
            </a:p>
            <a:p>
              <a:pPr algn="ctr" eaLnBrk="1">
                <a:lnSpc>
                  <a:spcPct val="93000"/>
                </a:lnSpc>
                <a:buSzPct val="100000"/>
                <a:defRPr/>
              </a:pPr>
              <a:r>
                <a:rPr lang="it-IT" altLang="en-US" sz="2177" b="0" dirty="0">
                  <a:solidFill>
                    <a:srgbClr val="C00000"/>
                  </a:solidFill>
                </a:rPr>
                <a:t> </a:t>
              </a:r>
            </a:p>
          </p:txBody>
        </p:sp>
        <p:pic>
          <p:nvPicPr>
            <p:cNvPr id="35" name="Picture 26"/>
            <p:cNvPicPr>
              <a:picLocks noChangeAspect="1" noChangeArrowheads="1"/>
            </p:cNvPicPr>
            <p:nvPr userDrawn="1"/>
          </p:nvPicPr>
          <p:blipFill>
            <a:blip r:embed="rId2">
              <a:extLst>
                <a:ext uri="{28A0092B-C50C-407E-A947-70E740481C1C}">
                  <a14:useLocalDpi xmlns:a14="http://schemas.microsoft.com/office/drawing/2010/main" val="0"/>
                </a:ext>
              </a:extLst>
            </a:blip>
            <a:stretch>
              <a:fillRect/>
            </a:stretch>
          </p:blipFill>
          <p:spPr bwMode="auto">
            <a:xfrm>
              <a:off x="1588556" y="2074157"/>
              <a:ext cx="6959032" cy="4311792"/>
            </a:xfrm>
            <a:prstGeom prst="rect">
              <a:avLst/>
            </a:prstGeom>
            <a:noFill/>
          </p:spPr>
        </p:pic>
        <p:pic>
          <p:nvPicPr>
            <p:cNvPr id="2" name="Picture 1"/>
            <p:cNvPicPr>
              <a:picLocks noChangeAspect="1"/>
            </p:cNvPicPr>
            <p:nvPr userDrawn="1"/>
          </p:nvPicPr>
          <p:blipFill rotWithShape="1">
            <a:blip r:embed="rId3">
              <a:extLst>
                <a:ext uri="{28A0092B-C50C-407E-A947-70E740481C1C}">
                  <a14:useLocalDpi xmlns:a14="http://schemas.microsoft.com/office/drawing/2010/main" val="0"/>
                </a:ext>
              </a:extLst>
            </a:blip>
            <a:srcRect t="1" b="5313"/>
            <a:stretch/>
          </p:blipFill>
          <p:spPr>
            <a:xfrm>
              <a:off x="0" y="6779990"/>
              <a:ext cx="10071100" cy="864000"/>
            </a:xfrm>
            <a:prstGeom prst="rect">
              <a:avLst/>
            </a:prstGeom>
          </p:spPr>
        </p:pic>
      </p:grpSp>
    </p:spTree>
    <p:extLst>
      <p:ext uri="{BB962C8B-B14F-4D97-AF65-F5344CB8AC3E}">
        <p14:creationId xmlns:p14="http://schemas.microsoft.com/office/powerpoint/2010/main" val="3825718836"/>
      </p:ext>
    </p:extLst>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A98AAE7-C943-423A-9518-938C4A4F025B}" type="datetime1">
              <a:rPr lang="en-US" smtClean="0"/>
              <a:t>11/5/2020</a:t>
            </a:fld>
            <a:endParaRPr lang="en-US"/>
          </a:p>
        </p:txBody>
      </p:sp>
      <p:sp>
        <p:nvSpPr>
          <p:cNvPr id="5" name="Footer Placeholder 4"/>
          <p:cNvSpPr>
            <a:spLocks noGrp="1"/>
          </p:cNvSpPr>
          <p:nvPr>
            <p:ph type="ftr" sz="quarter" idx="11"/>
          </p:nvPr>
        </p:nvSpPr>
        <p:spPr/>
        <p:txBody>
          <a:bodyPr/>
          <a:lstStyle/>
          <a:p>
            <a:r>
              <a:rPr lang="en-US" smtClean="0"/>
              <a:t>M. Jacewicz 2020/11/05</a:t>
            </a:r>
            <a:endParaRPr lang="en-US"/>
          </a:p>
        </p:txBody>
      </p:sp>
      <p:sp>
        <p:nvSpPr>
          <p:cNvPr id="6" name="Slide Number Placeholder 5"/>
          <p:cNvSpPr>
            <a:spLocks noGrp="1"/>
          </p:cNvSpPr>
          <p:nvPr>
            <p:ph type="sldNum" sz="quarter" idx="12"/>
          </p:nvPr>
        </p:nvSpPr>
        <p:spPr/>
        <p:txBody>
          <a:bodyPr/>
          <a:lstStyle/>
          <a:p>
            <a:fld id="{46DD81DB-243F-4DDA-92D0-8EBE9927AF23}" type="slidenum">
              <a:rPr lang="en-US" smtClean="0"/>
              <a:t>‹#›</a:t>
            </a:fld>
            <a:endParaRPr lang="en-US"/>
          </a:p>
        </p:txBody>
      </p:sp>
    </p:spTree>
    <p:extLst>
      <p:ext uri="{BB962C8B-B14F-4D97-AF65-F5344CB8AC3E}">
        <p14:creationId xmlns:p14="http://schemas.microsoft.com/office/powerpoint/2010/main" val="191558630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1DB343F-BBE2-4BE8-9D9E-637D65038D56}" type="datetime1">
              <a:rPr lang="en-US" smtClean="0"/>
              <a:t>11/5/2020</a:t>
            </a:fld>
            <a:endParaRPr lang="en-US"/>
          </a:p>
        </p:txBody>
      </p:sp>
      <p:sp>
        <p:nvSpPr>
          <p:cNvPr id="3" name="Footer Placeholder 2"/>
          <p:cNvSpPr>
            <a:spLocks noGrp="1"/>
          </p:cNvSpPr>
          <p:nvPr>
            <p:ph type="ftr" sz="quarter" idx="11"/>
          </p:nvPr>
        </p:nvSpPr>
        <p:spPr/>
        <p:txBody>
          <a:bodyPr/>
          <a:lstStyle/>
          <a:p>
            <a:r>
              <a:rPr lang="en-US" smtClean="0"/>
              <a:t>M. Jacewicz 2020/11/05</a:t>
            </a:r>
            <a:endParaRPr lang="en-US"/>
          </a:p>
        </p:txBody>
      </p:sp>
      <p:sp>
        <p:nvSpPr>
          <p:cNvPr id="4" name="Slide Number Placeholder 3"/>
          <p:cNvSpPr>
            <a:spLocks noGrp="1"/>
          </p:cNvSpPr>
          <p:nvPr>
            <p:ph type="sldNum" sz="quarter" idx="12"/>
          </p:nvPr>
        </p:nvSpPr>
        <p:spPr/>
        <p:txBody>
          <a:bodyPr/>
          <a:lstStyle/>
          <a:p>
            <a:fld id="{46DD81DB-243F-4DDA-92D0-8EBE9927AF23}" type="slidenum">
              <a:rPr lang="en-US" smtClean="0"/>
              <a:t>‹#›</a:t>
            </a:fld>
            <a:endParaRPr lang="en-US"/>
          </a:p>
        </p:txBody>
      </p:sp>
    </p:spTree>
    <p:extLst>
      <p:ext uri="{BB962C8B-B14F-4D97-AF65-F5344CB8AC3E}">
        <p14:creationId xmlns:p14="http://schemas.microsoft.com/office/powerpoint/2010/main" val="2503351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90236D2-914A-4A02-962E-C09B907C9EA0}" type="datetime1">
              <a:rPr lang="en-US" smtClean="0"/>
              <a:t>11/5/2020</a:t>
            </a:fld>
            <a:endParaRPr lang="en-US"/>
          </a:p>
        </p:txBody>
      </p:sp>
      <p:sp>
        <p:nvSpPr>
          <p:cNvPr id="5" name="Footer Placeholder 4"/>
          <p:cNvSpPr>
            <a:spLocks noGrp="1"/>
          </p:cNvSpPr>
          <p:nvPr>
            <p:ph type="ftr" sz="quarter" idx="11"/>
          </p:nvPr>
        </p:nvSpPr>
        <p:spPr/>
        <p:txBody>
          <a:bodyPr/>
          <a:lstStyle/>
          <a:p>
            <a:r>
              <a:rPr lang="en-US" smtClean="0"/>
              <a:t>M. Jacewicz 2020/11/05</a:t>
            </a:r>
            <a:endParaRPr lang="en-US"/>
          </a:p>
        </p:txBody>
      </p:sp>
      <p:sp>
        <p:nvSpPr>
          <p:cNvPr id="6" name="Slide Number Placeholder 5"/>
          <p:cNvSpPr>
            <a:spLocks noGrp="1"/>
          </p:cNvSpPr>
          <p:nvPr>
            <p:ph type="sldNum" sz="quarter" idx="12"/>
          </p:nvPr>
        </p:nvSpPr>
        <p:spPr/>
        <p:txBody>
          <a:bodyPr/>
          <a:lstStyle/>
          <a:p>
            <a:fld id="{46DD81DB-243F-4DDA-92D0-8EBE9927AF23}" type="slidenum">
              <a:rPr lang="en-US" smtClean="0"/>
              <a:t>‹#›</a:t>
            </a:fld>
            <a:endParaRPr lang="en-US"/>
          </a:p>
        </p:txBody>
      </p:sp>
    </p:spTree>
    <p:extLst>
      <p:ext uri="{BB962C8B-B14F-4D97-AF65-F5344CB8AC3E}">
        <p14:creationId xmlns:p14="http://schemas.microsoft.com/office/powerpoint/2010/main" val="31655008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jpe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1" name="TextBox 10"/>
          <p:cNvSpPr txBox="1"/>
          <p:nvPr/>
        </p:nvSpPr>
        <p:spPr>
          <a:xfrm>
            <a:off x="0" y="6468871"/>
            <a:ext cx="12191990" cy="360189"/>
          </a:xfrm>
          <a:prstGeom prst="rect">
            <a:avLst/>
          </a:prstGeom>
          <a:solidFill>
            <a:srgbClr val="FFFFCC"/>
          </a:solidFill>
        </p:spPr>
        <p:txBody>
          <a:bodyPr wrap="square" lIns="326585" rtlCol="0">
            <a:noAutofit/>
          </a:bodyPr>
          <a:lstStyle/>
          <a:p>
            <a:endParaRPr lang="de-DE" sz="1633"/>
          </a:p>
        </p:txBody>
      </p:sp>
      <p:pic>
        <p:nvPicPr>
          <p:cNvPr id="1027" name="Immagine 1"/>
          <p:cNvPicPr>
            <a:picLocks noChangeAspect="1"/>
          </p:cNvPicPr>
          <p:nvPr/>
        </p:nvPicPr>
        <p:blipFill>
          <a:blip r:embed="rId11"/>
          <a:stretch>
            <a:fillRect/>
          </a:stretch>
        </p:blipFill>
        <p:spPr bwMode="auto">
          <a:xfrm>
            <a:off x="305376" y="36536"/>
            <a:ext cx="1049515" cy="525035"/>
          </a:xfrm>
          <a:prstGeom prst="rect">
            <a:avLst/>
          </a:prstGeom>
          <a:noFill/>
          <a:ln w="9525">
            <a:noFill/>
            <a:miter lim="800000"/>
            <a:headEnd/>
            <a:tailEnd/>
          </a:ln>
        </p:spPr>
      </p:pic>
      <p:sp>
        <p:nvSpPr>
          <p:cNvPr id="1030" name="Rectangle 6"/>
          <p:cNvSpPr>
            <a:spLocks noGrp="1" noChangeArrowheads="1"/>
          </p:cNvSpPr>
          <p:nvPr>
            <p:ph type="sldNum"/>
          </p:nvPr>
        </p:nvSpPr>
        <p:spPr bwMode="auto">
          <a:xfrm>
            <a:off x="11766699" y="6610396"/>
            <a:ext cx="257280" cy="208822"/>
          </a:xfrm>
          <a:prstGeom prst="rect">
            <a:avLst/>
          </a:prstGeom>
          <a:noFill/>
          <a:ln>
            <a:noFill/>
          </a:ln>
          <a:effectLst/>
          <a:extLst>
            <a:ext uri="{FAA26D3D-D897-4be2-8F04-BA451C77F1D7}"/>
          </a:extLst>
        </p:spPr>
        <p:txBody>
          <a:bodyPr vert="horz" wrap="square" lIns="0" tIns="0" rIns="0" bIns="0" numCol="1" anchor="t" anchorCtr="0" compatLnSpc="1">
            <a:prstTxWarp prst="textNoShape">
              <a:avLst/>
            </a:prstTxWarp>
          </a:bodyPr>
          <a:lstStyle>
            <a:lvl1pPr eaLnBrk="1">
              <a:lnSpc>
                <a:spcPct val="93000"/>
              </a:lnSpc>
              <a:buSzPct val="100000"/>
              <a:tabLst>
                <a:tab pos="0" algn="l"/>
                <a:tab pos="404691" algn="l"/>
                <a:tab pos="812262" algn="l"/>
                <a:tab pos="1219833" algn="l"/>
                <a:tab pos="1627403" algn="l"/>
                <a:tab pos="2034975" algn="l"/>
                <a:tab pos="2442545" algn="l"/>
                <a:tab pos="2850117" algn="l"/>
                <a:tab pos="3257687" algn="l"/>
                <a:tab pos="3665259" algn="l"/>
                <a:tab pos="4072829" algn="l"/>
                <a:tab pos="4480400" algn="l"/>
                <a:tab pos="4887971" algn="l"/>
                <a:tab pos="5295542" algn="l"/>
                <a:tab pos="5703113" algn="l"/>
                <a:tab pos="6110684" algn="l"/>
                <a:tab pos="6518255" algn="l"/>
                <a:tab pos="6925826" algn="l"/>
                <a:tab pos="7333397" algn="l"/>
                <a:tab pos="7740968" algn="l"/>
                <a:tab pos="8148538" algn="l"/>
              </a:tabLst>
              <a:defRPr sz="1179">
                <a:solidFill>
                  <a:srgbClr val="000000"/>
                </a:solidFill>
              </a:defRPr>
            </a:lvl1pPr>
          </a:lstStyle>
          <a:p>
            <a:fld id="{46DD81DB-243F-4DDA-92D0-8EBE9927AF23}" type="slidenum">
              <a:rPr lang="en-US" smtClean="0"/>
              <a:t>‹#›</a:t>
            </a:fld>
            <a:endParaRPr lang="en-US"/>
          </a:p>
        </p:txBody>
      </p:sp>
      <p:pic>
        <p:nvPicPr>
          <p:cNvPr id="8" name="Picture 7" descr="Compact.png"/>
          <p:cNvPicPr>
            <a:picLocks noChangeAspect="1"/>
          </p:cNvPicPr>
          <p:nvPr/>
        </p:nvPicPr>
        <p:blipFill rotWithShape="1">
          <a:blip r:embed="rId12"/>
          <a:srcRect t="9742" b="15394"/>
          <a:stretch/>
        </p:blipFill>
        <p:spPr>
          <a:xfrm>
            <a:off x="9831875" y="1"/>
            <a:ext cx="2192332" cy="543448"/>
          </a:xfrm>
          <a:prstGeom prst="rect">
            <a:avLst/>
          </a:prstGeom>
        </p:spPr>
      </p:pic>
      <p:sp>
        <p:nvSpPr>
          <p:cNvPr id="3" name="Textfeld 2">
            <a:extLst>
              <a:ext uri="{FF2B5EF4-FFF2-40B4-BE49-F238E27FC236}">
                <a16:creationId xmlns:a16="http://schemas.microsoft.com/office/drawing/2014/main" id="{E31B8D01-C65D-4459-B4A0-BBCB88C4BA93}"/>
              </a:ext>
            </a:extLst>
          </p:cNvPr>
          <p:cNvSpPr txBox="1"/>
          <p:nvPr/>
        </p:nvSpPr>
        <p:spPr>
          <a:xfrm>
            <a:off x="1476540" y="103607"/>
            <a:ext cx="1565573" cy="399468"/>
          </a:xfrm>
          <a:prstGeom prst="rect">
            <a:avLst/>
          </a:prstGeom>
          <a:noFill/>
        </p:spPr>
        <p:txBody>
          <a:bodyPr wrap="square" rtlCol="0">
            <a:spAutoFit/>
          </a:bodyPr>
          <a:lstStyle/>
          <a:p>
            <a:r>
              <a:rPr lang="de-DE" sz="998" dirty="0" err="1">
                <a:solidFill>
                  <a:schemeClr val="tx1"/>
                </a:solidFill>
              </a:rPr>
              <a:t>Funded</a:t>
            </a:r>
            <a:r>
              <a:rPr lang="de-DE" sz="998" dirty="0">
                <a:solidFill>
                  <a:schemeClr val="tx1"/>
                </a:solidFill>
              </a:rPr>
              <a:t> </a:t>
            </a:r>
            <a:r>
              <a:rPr lang="de-DE" sz="998" dirty="0" err="1">
                <a:solidFill>
                  <a:schemeClr val="tx1"/>
                </a:solidFill>
              </a:rPr>
              <a:t>by</a:t>
            </a:r>
            <a:r>
              <a:rPr lang="de-DE" sz="998" dirty="0">
                <a:solidFill>
                  <a:schemeClr val="tx1"/>
                </a:solidFill>
              </a:rPr>
              <a:t> </a:t>
            </a:r>
            <a:r>
              <a:rPr lang="de-DE" sz="998" dirty="0" err="1">
                <a:solidFill>
                  <a:schemeClr val="tx1"/>
                </a:solidFill>
              </a:rPr>
              <a:t>the</a:t>
            </a:r>
            <a:r>
              <a:rPr lang="de-DE" sz="998" dirty="0">
                <a:solidFill>
                  <a:schemeClr val="tx1"/>
                </a:solidFill>
              </a:rPr>
              <a:t> </a:t>
            </a:r>
          </a:p>
          <a:p>
            <a:r>
              <a:rPr lang="de-DE" sz="998" dirty="0">
                <a:solidFill>
                  <a:schemeClr val="tx1"/>
                </a:solidFill>
              </a:rPr>
              <a:t>European Union</a:t>
            </a:r>
          </a:p>
        </p:txBody>
      </p:sp>
      <p:cxnSp>
        <p:nvCxnSpPr>
          <p:cNvPr id="14" name="Gerader Verbinder 13">
            <a:extLst>
              <a:ext uri="{FF2B5EF4-FFF2-40B4-BE49-F238E27FC236}">
                <a16:creationId xmlns:a16="http://schemas.microsoft.com/office/drawing/2014/main" id="{BA2F4849-746D-4F42-A92A-3918AEB2F2E2}"/>
              </a:ext>
            </a:extLst>
          </p:cNvPr>
          <p:cNvCxnSpPr/>
          <p:nvPr/>
        </p:nvCxnSpPr>
        <p:spPr bwMode="auto">
          <a:xfrm>
            <a:off x="0" y="611524"/>
            <a:ext cx="12192001" cy="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5" name="Gerader Verbinder 4">
            <a:extLst>
              <a:ext uri="{FF2B5EF4-FFF2-40B4-BE49-F238E27FC236}">
                <a16:creationId xmlns:a16="http://schemas.microsoft.com/office/drawing/2014/main" id="{9F27FFD8-7C1E-4BEE-B592-E8F488EBF176}"/>
              </a:ext>
            </a:extLst>
          </p:cNvPr>
          <p:cNvCxnSpPr/>
          <p:nvPr/>
        </p:nvCxnSpPr>
        <p:spPr bwMode="auto">
          <a:xfrm>
            <a:off x="-1" y="6452522"/>
            <a:ext cx="12192001" cy="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372274766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Lst>
  <p:transition spd="med">
    <p:fade/>
  </p:transition>
  <p:hf sldNum="0" hdr="0" ftr="0" dt="0"/>
  <p:txStyles>
    <p:titleStyle>
      <a:lvl1pPr algn="l" defTabSz="406131" rtl="0" eaLnBrk="1" fontAlgn="base" hangingPunct="1">
        <a:lnSpc>
          <a:spcPct val="93000"/>
        </a:lnSpc>
        <a:spcBef>
          <a:spcPct val="0"/>
        </a:spcBef>
        <a:spcAft>
          <a:spcPct val="0"/>
        </a:spcAft>
        <a:buClr>
          <a:srgbClr val="000000"/>
        </a:buClr>
        <a:buSzPct val="100000"/>
        <a:buFont typeface="Times New Roman" pitchFamily="18" charset="0"/>
        <a:defRPr sz="2903">
          <a:solidFill>
            <a:srgbClr val="000000"/>
          </a:solidFill>
          <a:latin typeface="+mj-lt"/>
          <a:ea typeface="ＭＳ Ｐゴシック" pitchFamily="34" charset="-128"/>
          <a:cs typeface="MS PGothic" charset="0"/>
        </a:defRPr>
      </a:lvl1pPr>
      <a:lvl2pPr algn="ctr" defTabSz="406131" rtl="0" eaLnBrk="1" fontAlgn="base" hangingPunct="1">
        <a:lnSpc>
          <a:spcPct val="93000"/>
        </a:lnSpc>
        <a:spcBef>
          <a:spcPct val="0"/>
        </a:spcBef>
        <a:spcAft>
          <a:spcPct val="0"/>
        </a:spcAft>
        <a:buClr>
          <a:srgbClr val="000000"/>
        </a:buClr>
        <a:buSzPct val="100000"/>
        <a:buFont typeface="Times New Roman" pitchFamily="18" charset="0"/>
        <a:defRPr sz="3992">
          <a:solidFill>
            <a:srgbClr val="000000"/>
          </a:solidFill>
          <a:latin typeface="Arial" charset="0"/>
          <a:ea typeface="ＭＳ Ｐゴシック" pitchFamily="34" charset="-128"/>
          <a:cs typeface="MS PGothic" charset="0"/>
        </a:defRPr>
      </a:lvl2pPr>
      <a:lvl3pPr algn="ctr" defTabSz="406131" rtl="0" eaLnBrk="1" fontAlgn="base" hangingPunct="1">
        <a:lnSpc>
          <a:spcPct val="93000"/>
        </a:lnSpc>
        <a:spcBef>
          <a:spcPct val="0"/>
        </a:spcBef>
        <a:spcAft>
          <a:spcPct val="0"/>
        </a:spcAft>
        <a:buClr>
          <a:srgbClr val="000000"/>
        </a:buClr>
        <a:buSzPct val="100000"/>
        <a:buFont typeface="Times New Roman" pitchFamily="18" charset="0"/>
        <a:defRPr sz="3992">
          <a:solidFill>
            <a:srgbClr val="000000"/>
          </a:solidFill>
          <a:latin typeface="Arial" charset="0"/>
          <a:ea typeface="ＭＳ Ｐゴシック" pitchFamily="34" charset="-128"/>
          <a:cs typeface="MS PGothic" charset="0"/>
        </a:defRPr>
      </a:lvl3pPr>
      <a:lvl4pPr algn="ctr" defTabSz="406131" rtl="0" eaLnBrk="1" fontAlgn="base" hangingPunct="1">
        <a:lnSpc>
          <a:spcPct val="93000"/>
        </a:lnSpc>
        <a:spcBef>
          <a:spcPct val="0"/>
        </a:spcBef>
        <a:spcAft>
          <a:spcPct val="0"/>
        </a:spcAft>
        <a:buClr>
          <a:srgbClr val="000000"/>
        </a:buClr>
        <a:buSzPct val="100000"/>
        <a:buFont typeface="Times New Roman" pitchFamily="18" charset="0"/>
        <a:defRPr sz="3992">
          <a:solidFill>
            <a:srgbClr val="000000"/>
          </a:solidFill>
          <a:latin typeface="Arial" charset="0"/>
          <a:ea typeface="ＭＳ Ｐゴシック" pitchFamily="34" charset="-128"/>
          <a:cs typeface="MS PGothic" charset="0"/>
        </a:defRPr>
      </a:lvl4pPr>
      <a:lvl5pPr algn="ctr" defTabSz="406131" rtl="0" eaLnBrk="1" fontAlgn="base" hangingPunct="1">
        <a:lnSpc>
          <a:spcPct val="93000"/>
        </a:lnSpc>
        <a:spcBef>
          <a:spcPct val="0"/>
        </a:spcBef>
        <a:spcAft>
          <a:spcPct val="0"/>
        </a:spcAft>
        <a:buClr>
          <a:srgbClr val="000000"/>
        </a:buClr>
        <a:buSzPct val="100000"/>
        <a:buFont typeface="Times New Roman" pitchFamily="18" charset="0"/>
        <a:defRPr sz="3992">
          <a:solidFill>
            <a:srgbClr val="000000"/>
          </a:solidFill>
          <a:latin typeface="Arial" charset="0"/>
          <a:ea typeface="ＭＳ Ｐゴシック" pitchFamily="34" charset="-128"/>
          <a:cs typeface="MS PGothic" charset="0"/>
        </a:defRPr>
      </a:lvl5pPr>
      <a:lvl6pPr marL="2281009" indent="-207364" algn="ctr" defTabSz="407529" rtl="0" eaLnBrk="1" fontAlgn="base" hangingPunct="1">
        <a:lnSpc>
          <a:spcPct val="93000"/>
        </a:lnSpc>
        <a:spcBef>
          <a:spcPct val="0"/>
        </a:spcBef>
        <a:spcAft>
          <a:spcPct val="0"/>
        </a:spcAft>
        <a:buClr>
          <a:srgbClr val="000000"/>
        </a:buClr>
        <a:buSzPct val="100000"/>
        <a:buFont typeface="Times New Roman" charset="0"/>
        <a:defRPr sz="3992">
          <a:solidFill>
            <a:srgbClr val="000000"/>
          </a:solidFill>
          <a:latin typeface="Arial" charset="0"/>
          <a:ea typeface="ＭＳ Ｐゴシック" charset="0"/>
          <a:cs typeface="ＭＳ Ｐゴシック" charset="0"/>
        </a:defRPr>
      </a:lvl6pPr>
      <a:lvl7pPr marL="2695738" indent="-207364" algn="ctr" defTabSz="407529" rtl="0" eaLnBrk="1" fontAlgn="base" hangingPunct="1">
        <a:lnSpc>
          <a:spcPct val="93000"/>
        </a:lnSpc>
        <a:spcBef>
          <a:spcPct val="0"/>
        </a:spcBef>
        <a:spcAft>
          <a:spcPct val="0"/>
        </a:spcAft>
        <a:buClr>
          <a:srgbClr val="000000"/>
        </a:buClr>
        <a:buSzPct val="100000"/>
        <a:buFont typeface="Times New Roman" charset="0"/>
        <a:defRPr sz="3992">
          <a:solidFill>
            <a:srgbClr val="000000"/>
          </a:solidFill>
          <a:latin typeface="Arial" charset="0"/>
          <a:ea typeface="ＭＳ Ｐゴシック" charset="0"/>
          <a:cs typeface="ＭＳ Ｐゴシック" charset="0"/>
        </a:defRPr>
      </a:lvl7pPr>
      <a:lvl8pPr marL="3110467" indent="-207364" algn="ctr" defTabSz="407529" rtl="0" eaLnBrk="1" fontAlgn="base" hangingPunct="1">
        <a:lnSpc>
          <a:spcPct val="93000"/>
        </a:lnSpc>
        <a:spcBef>
          <a:spcPct val="0"/>
        </a:spcBef>
        <a:spcAft>
          <a:spcPct val="0"/>
        </a:spcAft>
        <a:buClr>
          <a:srgbClr val="000000"/>
        </a:buClr>
        <a:buSzPct val="100000"/>
        <a:buFont typeface="Times New Roman" charset="0"/>
        <a:defRPr sz="3992">
          <a:solidFill>
            <a:srgbClr val="000000"/>
          </a:solidFill>
          <a:latin typeface="Arial" charset="0"/>
          <a:ea typeface="ＭＳ Ｐゴシック" charset="0"/>
          <a:cs typeface="ＭＳ Ｐゴシック" charset="0"/>
        </a:defRPr>
      </a:lvl8pPr>
      <a:lvl9pPr marL="3525195" indent="-207364" algn="ctr" defTabSz="407529" rtl="0" eaLnBrk="1" fontAlgn="base" hangingPunct="1">
        <a:lnSpc>
          <a:spcPct val="93000"/>
        </a:lnSpc>
        <a:spcBef>
          <a:spcPct val="0"/>
        </a:spcBef>
        <a:spcAft>
          <a:spcPct val="0"/>
        </a:spcAft>
        <a:buClr>
          <a:srgbClr val="000000"/>
        </a:buClr>
        <a:buSzPct val="100000"/>
        <a:buFont typeface="Times New Roman" charset="0"/>
        <a:defRPr sz="3992">
          <a:solidFill>
            <a:srgbClr val="000000"/>
          </a:solidFill>
          <a:latin typeface="Arial" charset="0"/>
          <a:ea typeface="ＭＳ Ｐゴシック" charset="0"/>
          <a:cs typeface="ＭＳ Ｐゴシック" charset="0"/>
        </a:defRPr>
      </a:lvl9pPr>
    </p:titleStyle>
    <p:bodyStyle>
      <a:lvl1pPr marL="309639" indent="-309639" algn="l" defTabSz="406131" rtl="0" eaLnBrk="1" fontAlgn="base" hangingPunct="1">
        <a:lnSpc>
          <a:spcPct val="93000"/>
        </a:lnSpc>
        <a:spcBef>
          <a:spcPct val="0"/>
        </a:spcBef>
        <a:spcAft>
          <a:spcPts val="1282"/>
        </a:spcAft>
        <a:buClr>
          <a:srgbClr val="000000"/>
        </a:buClr>
        <a:buSzPct val="100000"/>
        <a:buFont typeface="Times New Roman" pitchFamily="18" charset="0"/>
        <a:defRPr sz="1633" u="none">
          <a:solidFill>
            <a:schemeClr val="tx1"/>
          </a:solidFill>
          <a:latin typeface="+mn-lt"/>
          <a:ea typeface="ＭＳ Ｐゴシック" pitchFamily="34" charset="-128"/>
          <a:cs typeface="MS PGothic" charset="0"/>
        </a:defRPr>
      </a:lvl1pPr>
      <a:lvl2pPr marL="672565" indent="-257793" algn="l" defTabSz="406131" rtl="0" eaLnBrk="1" fontAlgn="base" hangingPunct="1">
        <a:lnSpc>
          <a:spcPct val="93000"/>
        </a:lnSpc>
        <a:spcBef>
          <a:spcPct val="0"/>
        </a:spcBef>
        <a:spcAft>
          <a:spcPts val="1032"/>
        </a:spcAft>
        <a:buClr>
          <a:srgbClr val="000000"/>
        </a:buClr>
        <a:buSzPct val="100000"/>
        <a:buFont typeface="Times New Roman" pitchFamily="18" charset="0"/>
        <a:defRPr sz="2540">
          <a:solidFill>
            <a:srgbClr val="000000"/>
          </a:solidFill>
          <a:latin typeface="+mn-lt"/>
          <a:ea typeface="ＭＳ Ｐゴシック" pitchFamily="34" charset="-128"/>
          <a:cs typeface="MS PGothic" charset="0"/>
        </a:defRPr>
      </a:lvl2pPr>
      <a:lvl3pPr marL="1035490" indent="-205946" algn="l" defTabSz="406131" rtl="0" eaLnBrk="1" fontAlgn="base" hangingPunct="1">
        <a:lnSpc>
          <a:spcPct val="93000"/>
        </a:lnSpc>
        <a:spcBef>
          <a:spcPct val="0"/>
        </a:spcBef>
        <a:spcAft>
          <a:spcPts val="771"/>
        </a:spcAft>
        <a:buClr>
          <a:srgbClr val="000000"/>
        </a:buClr>
        <a:buSzPct val="100000"/>
        <a:buFont typeface="Times New Roman" pitchFamily="18" charset="0"/>
        <a:defRPr sz="2177">
          <a:solidFill>
            <a:srgbClr val="000000"/>
          </a:solidFill>
          <a:latin typeface="+mn-lt"/>
          <a:ea typeface="ＭＳ Ｐゴシック" pitchFamily="34" charset="-128"/>
          <a:cs typeface="MS PGothic" charset="0"/>
        </a:defRPr>
      </a:lvl3pPr>
      <a:lvl4pPr marL="1450262" indent="-205946" algn="l" defTabSz="406131" rtl="0" eaLnBrk="1" fontAlgn="base" hangingPunct="1">
        <a:lnSpc>
          <a:spcPct val="93000"/>
        </a:lnSpc>
        <a:spcBef>
          <a:spcPct val="0"/>
        </a:spcBef>
        <a:spcAft>
          <a:spcPts val="522"/>
        </a:spcAft>
        <a:buClr>
          <a:srgbClr val="000000"/>
        </a:buClr>
        <a:buSzPct val="100000"/>
        <a:buFont typeface="Times New Roman" pitchFamily="18" charset="0"/>
        <a:defRPr sz="1814">
          <a:solidFill>
            <a:srgbClr val="000000"/>
          </a:solidFill>
          <a:latin typeface="+mn-lt"/>
          <a:ea typeface="ＭＳ Ｐゴシック" pitchFamily="34" charset="-128"/>
          <a:cs typeface="MS PGothic" charset="0"/>
        </a:defRPr>
      </a:lvl4pPr>
      <a:lvl5pPr marL="1865034" indent="-205946" algn="l" defTabSz="406131" rtl="0" eaLnBrk="1" fontAlgn="base" hangingPunct="1">
        <a:lnSpc>
          <a:spcPct val="93000"/>
        </a:lnSpc>
        <a:spcBef>
          <a:spcPct val="0"/>
        </a:spcBef>
        <a:spcAft>
          <a:spcPts val="261"/>
        </a:spcAft>
        <a:buClr>
          <a:srgbClr val="000000"/>
        </a:buClr>
        <a:buSzPct val="100000"/>
        <a:buFont typeface="Times New Roman" pitchFamily="18" charset="0"/>
        <a:defRPr sz="1814">
          <a:solidFill>
            <a:srgbClr val="000000"/>
          </a:solidFill>
          <a:latin typeface="+mn-lt"/>
          <a:ea typeface="ＭＳ Ｐゴシック" pitchFamily="34" charset="-128"/>
          <a:cs typeface="MS PGothic" charset="0"/>
        </a:defRPr>
      </a:lvl5pPr>
      <a:lvl6pPr marL="2281009" indent="-207364" algn="l" defTabSz="407529" rtl="0" eaLnBrk="1" fontAlgn="base" hangingPunct="1">
        <a:lnSpc>
          <a:spcPct val="93000"/>
        </a:lnSpc>
        <a:spcBef>
          <a:spcPct val="0"/>
        </a:spcBef>
        <a:spcAft>
          <a:spcPts val="261"/>
        </a:spcAft>
        <a:buClr>
          <a:srgbClr val="000000"/>
        </a:buClr>
        <a:buSzPct val="100000"/>
        <a:buFont typeface="Times New Roman" charset="0"/>
        <a:defRPr sz="1814">
          <a:solidFill>
            <a:srgbClr val="000000"/>
          </a:solidFill>
          <a:latin typeface="+mn-lt"/>
          <a:ea typeface="+mn-ea"/>
          <a:cs typeface="+mn-cs"/>
        </a:defRPr>
      </a:lvl6pPr>
      <a:lvl7pPr marL="2695738" indent="-207364" algn="l" defTabSz="407529" rtl="0" eaLnBrk="1" fontAlgn="base" hangingPunct="1">
        <a:lnSpc>
          <a:spcPct val="93000"/>
        </a:lnSpc>
        <a:spcBef>
          <a:spcPct val="0"/>
        </a:spcBef>
        <a:spcAft>
          <a:spcPts val="261"/>
        </a:spcAft>
        <a:buClr>
          <a:srgbClr val="000000"/>
        </a:buClr>
        <a:buSzPct val="100000"/>
        <a:buFont typeface="Times New Roman" charset="0"/>
        <a:defRPr sz="1814">
          <a:solidFill>
            <a:srgbClr val="000000"/>
          </a:solidFill>
          <a:latin typeface="+mn-lt"/>
          <a:ea typeface="+mn-ea"/>
          <a:cs typeface="+mn-cs"/>
        </a:defRPr>
      </a:lvl7pPr>
      <a:lvl8pPr marL="3110467" indent="-207364" algn="l" defTabSz="407529" rtl="0" eaLnBrk="1" fontAlgn="base" hangingPunct="1">
        <a:lnSpc>
          <a:spcPct val="93000"/>
        </a:lnSpc>
        <a:spcBef>
          <a:spcPct val="0"/>
        </a:spcBef>
        <a:spcAft>
          <a:spcPts val="261"/>
        </a:spcAft>
        <a:buClr>
          <a:srgbClr val="000000"/>
        </a:buClr>
        <a:buSzPct val="100000"/>
        <a:buFont typeface="Times New Roman" charset="0"/>
        <a:defRPr sz="1814">
          <a:solidFill>
            <a:srgbClr val="000000"/>
          </a:solidFill>
          <a:latin typeface="+mn-lt"/>
          <a:ea typeface="+mn-ea"/>
          <a:cs typeface="+mn-cs"/>
        </a:defRPr>
      </a:lvl8pPr>
      <a:lvl9pPr marL="3525195" indent="-207364" algn="l" defTabSz="407529" rtl="0" eaLnBrk="1" fontAlgn="base" hangingPunct="1">
        <a:lnSpc>
          <a:spcPct val="93000"/>
        </a:lnSpc>
        <a:spcBef>
          <a:spcPct val="0"/>
        </a:spcBef>
        <a:spcAft>
          <a:spcPts val="261"/>
        </a:spcAft>
        <a:buClr>
          <a:srgbClr val="000000"/>
        </a:buClr>
        <a:buSzPct val="100000"/>
        <a:buFont typeface="Times New Roman" charset="0"/>
        <a:defRPr sz="1814">
          <a:solidFill>
            <a:srgbClr val="000000"/>
          </a:solidFill>
          <a:latin typeface="+mn-lt"/>
          <a:ea typeface="+mn-ea"/>
          <a:cs typeface="+mn-cs"/>
        </a:defRPr>
      </a:lvl9pPr>
    </p:bodyStyle>
    <p:otherStyle>
      <a:defPPr>
        <a:defRPr lang="en-US"/>
      </a:defPPr>
      <a:lvl1pPr marL="0" algn="l" defTabSz="414728" rtl="0" eaLnBrk="1" latinLnBrk="0" hangingPunct="1">
        <a:defRPr sz="1633" kern="1200">
          <a:solidFill>
            <a:schemeClr val="tx1"/>
          </a:solidFill>
          <a:latin typeface="+mn-lt"/>
          <a:ea typeface="+mn-ea"/>
          <a:cs typeface="+mn-cs"/>
        </a:defRPr>
      </a:lvl1pPr>
      <a:lvl2pPr marL="414728" algn="l" defTabSz="414728" rtl="0" eaLnBrk="1" latinLnBrk="0" hangingPunct="1">
        <a:defRPr sz="1633" kern="1200">
          <a:solidFill>
            <a:schemeClr val="tx1"/>
          </a:solidFill>
          <a:latin typeface="+mn-lt"/>
          <a:ea typeface="+mn-ea"/>
          <a:cs typeface="+mn-cs"/>
        </a:defRPr>
      </a:lvl2pPr>
      <a:lvl3pPr marL="829457" algn="l" defTabSz="414728" rtl="0" eaLnBrk="1" latinLnBrk="0" hangingPunct="1">
        <a:defRPr sz="1633" kern="1200">
          <a:solidFill>
            <a:schemeClr val="tx1"/>
          </a:solidFill>
          <a:latin typeface="+mn-lt"/>
          <a:ea typeface="+mn-ea"/>
          <a:cs typeface="+mn-cs"/>
        </a:defRPr>
      </a:lvl3pPr>
      <a:lvl4pPr marL="1244186" algn="l" defTabSz="414728" rtl="0" eaLnBrk="1" latinLnBrk="0" hangingPunct="1">
        <a:defRPr sz="1633" kern="1200">
          <a:solidFill>
            <a:schemeClr val="tx1"/>
          </a:solidFill>
          <a:latin typeface="+mn-lt"/>
          <a:ea typeface="+mn-ea"/>
          <a:cs typeface="+mn-cs"/>
        </a:defRPr>
      </a:lvl4pPr>
      <a:lvl5pPr marL="1658915" algn="l" defTabSz="414728" rtl="0" eaLnBrk="1" latinLnBrk="0" hangingPunct="1">
        <a:defRPr sz="1633" kern="1200">
          <a:solidFill>
            <a:schemeClr val="tx1"/>
          </a:solidFill>
          <a:latin typeface="+mn-lt"/>
          <a:ea typeface="+mn-ea"/>
          <a:cs typeface="+mn-cs"/>
        </a:defRPr>
      </a:lvl5pPr>
      <a:lvl6pPr marL="2073644" algn="l" defTabSz="414728" rtl="0" eaLnBrk="1" latinLnBrk="0" hangingPunct="1">
        <a:defRPr sz="1633" kern="1200">
          <a:solidFill>
            <a:schemeClr val="tx1"/>
          </a:solidFill>
          <a:latin typeface="+mn-lt"/>
          <a:ea typeface="+mn-ea"/>
          <a:cs typeface="+mn-cs"/>
        </a:defRPr>
      </a:lvl6pPr>
      <a:lvl7pPr marL="2488373" algn="l" defTabSz="414728" rtl="0" eaLnBrk="1" latinLnBrk="0" hangingPunct="1">
        <a:defRPr sz="1633" kern="1200">
          <a:solidFill>
            <a:schemeClr val="tx1"/>
          </a:solidFill>
          <a:latin typeface="+mn-lt"/>
          <a:ea typeface="+mn-ea"/>
          <a:cs typeface="+mn-cs"/>
        </a:defRPr>
      </a:lvl7pPr>
      <a:lvl8pPr marL="2903102" algn="l" defTabSz="414728" rtl="0" eaLnBrk="1" latinLnBrk="0" hangingPunct="1">
        <a:defRPr sz="1633" kern="1200">
          <a:solidFill>
            <a:schemeClr val="tx1"/>
          </a:solidFill>
          <a:latin typeface="+mn-lt"/>
          <a:ea typeface="+mn-ea"/>
          <a:cs typeface="+mn-cs"/>
        </a:defRPr>
      </a:lvl8pPr>
      <a:lvl9pPr marL="3317831" algn="l" defTabSz="414728" rtl="0" eaLnBrk="1" latinLnBrk="0" hangingPunct="1">
        <a:defRPr sz="163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sv-SE" dirty="0" smtClean="0"/>
              <a:t>Status of deliverables</a:t>
            </a:r>
            <a:endParaRPr lang="en-US" dirty="0"/>
          </a:p>
        </p:txBody>
      </p:sp>
      <p:sp>
        <p:nvSpPr>
          <p:cNvPr id="3" name="Subtitle 2"/>
          <p:cNvSpPr>
            <a:spLocks noGrp="1"/>
          </p:cNvSpPr>
          <p:nvPr>
            <p:ph type="subTitle" idx="1"/>
          </p:nvPr>
        </p:nvSpPr>
        <p:spPr>
          <a:xfrm>
            <a:off x="1524000" y="6470367"/>
            <a:ext cx="9144000" cy="387633"/>
          </a:xfrm>
        </p:spPr>
        <p:txBody>
          <a:bodyPr/>
          <a:lstStyle/>
          <a:p>
            <a:r>
              <a:rPr lang="sv-SE" sz="1600" dirty="0" smtClean="0">
                <a:latin typeface="Garamond" panose="02020404030301010803" pitchFamily="18" charset="0"/>
              </a:rPr>
              <a:t>WP4 Meeting 2020/11/05 		M. Jacewicz </a:t>
            </a:r>
            <a:endParaRPr lang="en-US" sz="1600" dirty="0">
              <a:latin typeface="Garamond" panose="02020404030301010803" pitchFamily="18" charset="0"/>
            </a:endParaRPr>
          </a:p>
        </p:txBody>
      </p:sp>
    </p:spTree>
    <p:extLst>
      <p:ext uri="{BB962C8B-B14F-4D97-AF65-F5344CB8AC3E}">
        <p14:creationId xmlns:p14="http://schemas.microsoft.com/office/powerpoint/2010/main" val="39699487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909650" y="83127"/>
            <a:ext cx="10293532" cy="461665"/>
          </a:xfrm>
          <a:prstGeom prst="rect">
            <a:avLst/>
          </a:prstGeom>
        </p:spPr>
        <p:txBody>
          <a:bodyPr wrap="square">
            <a:spAutoFit/>
          </a:bodyPr>
          <a:lstStyle/>
          <a:p>
            <a:pPr algn="ctr"/>
            <a:r>
              <a:rPr lang="en-US" sz="2400" b="1" dirty="0" smtClean="0">
                <a:solidFill>
                  <a:schemeClr val="tx1"/>
                </a:solidFill>
                <a:effectLst/>
                <a:latin typeface="Garamond" panose="02020404030301010803" pitchFamily="18" charset="0"/>
              </a:rPr>
              <a:t>Contents of our two upcoming deliverables</a:t>
            </a:r>
          </a:p>
        </p:txBody>
      </p:sp>
      <p:sp>
        <p:nvSpPr>
          <p:cNvPr id="4" name="Rectangle 3"/>
          <p:cNvSpPr/>
          <p:nvPr/>
        </p:nvSpPr>
        <p:spPr>
          <a:xfrm>
            <a:off x="6435635" y="607141"/>
            <a:ext cx="5582195" cy="3323987"/>
          </a:xfrm>
          <a:prstGeom prst="rect">
            <a:avLst/>
          </a:prstGeom>
        </p:spPr>
        <p:txBody>
          <a:bodyPr wrap="square">
            <a:spAutoFit/>
          </a:bodyPr>
          <a:lstStyle/>
          <a:p>
            <a:r>
              <a:rPr lang="en-US" sz="1400" b="1" dirty="0" smtClean="0">
                <a:solidFill>
                  <a:schemeClr val="tx1"/>
                </a:solidFill>
                <a:effectLst/>
                <a:latin typeface="Garamond" panose="02020404030301010803" pitchFamily="18" charset="0"/>
              </a:rPr>
              <a:t>D4.3:</a:t>
            </a:r>
          </a:p>
          <a:p>
            <a:r>
              <a:rPr lang="en-US" sz="1400" u="sng" dirty="0" smtClean="0">
                <a:solidFill>
                  <a:schemeClr val="tx1"/>
                </a:solidFill>
                <a:latin typeface="Garamond" panose="02020404030301010803" pitchFamily="18" charset="0"/>
              </a:rPr>
              <a:t>A report on the design and fabrication procedure, optimized for series industrial production, of the accelerating structure that is an important cost driver for the facility.</a:t>
            </a:r>
            <a:endParaRPr lang="en-US" sz="1400" u="sng" dirty="0">
              <a:solidFill>
                <a:schemeClr val="tx1"/>
              </a:solidFill>
              <a:latin typeface="Garamond" panose="02020404030301010803" pitchFamily="18" charset="0"/>
            </a:endParaRPr>
          </a:p>
          <a:p>
            <a:r>
              <a:rPr lang="en-US" sz="1400" dirty="0" smtClean="0">
                <a:solidFill>
                  <a:schemeClr val="tx1"/>
                </a:solidFill>
                <a:effectLst/>
                <a:latin typeface="Garamond" panose="02020404030301010803" pitchFamily="18" charset="0"/>
              </a:rPr>
              <a:t> </a:t>
            </a:r>
          </a:p>
          <a:p>
            <a:r>
              <a:rPr lang="sv-SE" sz="1400" b="1" u="sng" dirty="0" smtClean="0">
                <a:solidFill>
                  <a:schemeClr val="tx1"/>
                </a:solidFill>
                <a:latin typeface="Garamond" panose="02020404030301010803" pitchFamily="18" charset="0"/>
              </a:rPr>
              <a:t>Objective:</a:t>
            </a:r>
          </a:p>
          <a:p>
            <a:endParaRPr lang="en-US" sz="1400" dirty="0" smtClean="0">
              <a:solidFill>
                <a:schemeClr val="tx1"/>
              </a:solidFill>
              <a:effectLst/>
              <a:latin typeface="Garamond" panose="02020404030301010803" pitchFamily="18" charset="0"/>
            </a:endParaRPr>
          </a:p>
          <a:p>
            <a:r>
              <a:rPr lang="en-US" sz="1400" dirty="0" smtClean="0">
                <a:solidFill>
                  <a:schemeClr val="tx1"/>
                </a:solidFill>
                <a:latin typeface="Garamond" panose="02020404030301010803" pitchFamily="18" charset="0"/>
              </a:rPr>
              <a:t>This report of the accelerating cavity for the baseline design  should serve as a template for industrial production</a:t>
            </a:r>
            <a:endParaRPr lang="sv-SE" sz="1400" dirty="0" smtClean="0">
              <a:solidFill>
                <a:schemeClr val="tx1"/>
              </a:solidFill>
              <a:latin typeface="Garamond" panose="02020404030301010803" pitchFamily="18" charset="0"/>
            </a:endParaRPr>
          </a:p>
          <a:p>
            <a:endParaRPr lang="en-US" sz="1400" dirty="0" smtClean="0">
              <a:solidFill>
                <a:schemeClr val="tx1"/>
              </a:solidFill>
              <a:latin typeface="Garamond" panose="02020404030301010803" pitchFamily="18" charset="0"/>
            </a:endParaRPr>
          </a:p>
          <a:p>
            <a:r>
              <a:rPr lang="sv-SE" sz="1400" b="1" u="sng" dirty="0" smtClean="0">
                <a:solidFill>
                  <a:schemeClr val="tx1"/>
                </a:solidFill>
                <a:latin typeface="Garamond" panose="02020404030301010803" pitchFamily="18" charset="0"/>
              </a:rPr>
              <a:t>Main sections:</a:t>
            </a:r>
          </a:p>
          <a:p>
            <a:endParaRPr lang="en-US" sz="1400" dirty="0">
              <a:solidFill>
                <a:schemeClr val="tx1"/>
              </a:solidFill>
              <a:latin typeface="Garamond" panose="02020404030301010803" pitchFamily="18" charset="0"/>
            </a:endParaRPr>
          </a:p>
          <a:p>
            <a:pPr marL="285750" indent="-285750">
              <a:buFont typeface="Arial" panose="020B0604020202020204" pitchFamily="34" charset="0"/>
              <a:buChar char="•"/>
            </a:pPr>
            <a:r>
              <a:rPr lang="en-US" sz="1400" dirty="0" smtClean="0">
                <a:solidFill>
                  <a:schemeClr val="tx1"/>
                </a:solidFill>
                <a:latin typeface="Garamond" panose="02020404030301010803" pitchFamily="18" charset="0"/>
              </a:rPr>
              <a:t>Electromagnetic design</a:t>
            </a:r>
          </a:p>
          <a:p>
            <a:pPr marL="285750" indent="-285750">
              <a:buFont typeface="Arial" panose="020B0604020202020204" pitchFamily="34" charset="0"/>
              <a:buChar char="•"/>
            </a:pPr>
            <a:r>
              <a:rPr lang="en-US" sz="1400" dirty="0" smtClean="0">
                <a:solidFill>
                  <a:schemeClr val="tx1"/>
                </a:solidFill>
                <a:latin typeface="Garamond" panose="02020404030301010803" pitchFamily="18" charset="0"/>
              </a:rPr>
              <a:t>Mechanical and thermal design</a:t>
            </a:r>
          </a:p>
          <a:p>
            <a:pPr marL="285750" indent="-285750">
              <a:buFont typeface="Arial" panose="020B0604020202020204" pitchFamily="34" charset="0"/>
              <a:buChar char="•"/>
            </a:pPr>
            <a:r>
              <a:rPr lang="en-US" sz="1400" dirty="0" smtClean="0">
                <a:solidFill>
                  <a:schemeClr val="tx1"/>
                </a:solidFill>
                <a:latin typeface="Garamond" panose="02020404030301010803" pitchFamily="18" charset="0"/>
              </a:rPr>
              <a:t>Industrialization</a:t>
            </a:r>
          </a:p>
        </p:txBody>
      </p:sp>
      <p:sp>
        <p:nvSpPr>
          <p:cNvPr id="2" name="Rectangle 1"/>
          <p:cNvSpPr/>
          <p:nvPr/>
        </p:nvSpPr>
        <p:spPr>
          <a:xfrm>
            <a:off x="95795" y="607141"/>
            <a:ext cx="5972496" cy="5909310"/>
          </a:xfrm>
          <a:prstGeom prst="rect">
            <a:avLst/>
          </a:prstGeom>
        </p:spPr>
        <p:txBody>
          <a:bodyPr wrap="square">
            <a:spAutoFit/>
          </a:bodyPr>
          <a:lstStyle/>
          <a:p>
            <a:r>
              <a:rPr lang="en-US" sz="1400" b="1" dirty="0" smtClean="0">
                <a:solidFill>
                  <a:schemeClr val="tx1"/>
                </a:solidFill>
                <a:effectLst/>
                <a:latin typeface="Garamond" panose="02020404030301010803" pitchFamily="18" charset="0"/>
                <a:cs typeface="Courier New" panose="02070309020205020404" pitchFamily="49" charset="0"/>
              </a:rPr>
              <a:t>D4.2:</a:t>
            </a:r>
          </a:p>
          <a:p>
            <a:r>
              <a:rPr lang="en-US" sz="1400" u="sng" dirty="0" smtClean="0">
                <a:solidFill>
                  <a:schemeClr val="tx1"/>
                </a:solidFill>
                <a:effectLst/>
                <a:latin typeface="Garamond" panose="02020404030301010803" pitchFamily="18" charset="0"/>
                <a:cs typeface="Courier New" panose="02070309020205020404" pitchFamily="49" charset="0"/>
              </a:rPr>
              <a:t>A design report of the optimized RF unit. Based on the parameters emerging from the facility optimization, the design of the RF unit will be established at the component level and described in a report.</a:t>
            </a:r>
          </a:p>
          <a:p>
            <a:endParaRPr lang="en-US" sz="1400" dirty="0" smtClean="0">
              <a:solidFill>
                <a:schemeClr val="tx1"/>
              </a:solidFill>
              <a:effectLst/>
              <a:latin typeface="Garamond" panose="02020404030301010803" pitchFamily="18" charset="0"/>
              <a:cs typeface="Courier New" panose="02070309020205020404" pitchFamily="49" charset="0"/>
            </a:endParaRPr>
          </a:p>
          <a:p>
            <a:r>
              <a:rPr lang="en-US" sz="1400" b="1" u="sng" dirty="0" smtClean="0">
                <a:solidFill>
                  <a:schemeClr val="tx1"/>
                </a:solidFill>
                <a:effectLst/>
                <a:latin typeface="Garamond" panose="02020404030301010803" pitchFamily="18" charset="0"/>
                <a:cs typeface="Courier New" panose="02070309020205020404" pitchFamily="49" charset="0"/>
              </a:rPr>
              <a:t>Objective:</a:t>
            </a:r>
          </a:p>
          <a:p>
            <a:endParaRPr lang="en-US" sz="1400" dirty="0" smtClean="0">
              <a:solidFill>
                <a:schemeClr val="tx1"/>
              </a:solidFill>
              <a:effectLst/>
              <a:latin typeface="Garamond" panose="02020404030301010803" pitchFamily="18" charset="0"/>
              <a:cs typeface="Courier New" panose="02070309020205020404" pitchFamily="49" charset="0"/>
            </a:endParaRPr>
          </a:p>
          <a:p>
            <a:r>
              <a:rPr lang="en-US" sz="1400" dirty="0">
                <a:solidFill>
                  <a:schemeClr val="tx1"/>
                </a:solidFill>
                <a:latin typeface="Garamond" panose="02020404030301010803" pitchFamily="18" charset="0"/>
                <a:cs typeface="Courier New" panose="02070309020205020404" pitchFamily="49" charset="0"/>
              </a:rPr>
              <a:t>P</a:t>
            </a:r>
            <a:r>
              <a:rPr lang="en-US" sz="1400" dirty="0" smtClean="0">
                <a:solidFill>
                  <a:schemeClr val="tx1"/>
                </a:solidFill>
                <a:effectLst/>
                <a:latin typeface="Garamond" panose="02020404030301010803" pitchFamily="18" charset="0"/>
                <a:cs typeface="Courier New" panose="02070309020205020404" pitchFamily="49" charset="0"/>
              </a:rPr>
              <a:t>resent the baseline design of the RF module with all the components. Describe the design process and optimization with results (parameter scans for example). Illustrate the i</a:t>
            </a:r>
            <a:r>
              <a:rPr lang="en-US" sz="1400" dirty="0" smtClean="0">
                <a:solidFill>
                  <a:schemeClr val="tx1"/>
                </a:solidFill>
                <a:latin typeface="Garamond" panose="02020404030301010803" pitchFamily="18" charset="0"/>
                <a:cs typeface="Courier New" panose="02070309020205020404" pitchFamily="49" charset="0"/>
              </a:rPr>
              <a:t>ntegration</a:t>
            </a:r>
            <a:r>
              <a:rPr lang="en-US" sz="1400" dirty="0" smtClean="0">
                <a:solidFill>
                  <a:schemeClr val="tx1"/>
                </a:solidFill>
                <a:effectLst/>
                <a:latin typeface="Garamond" panose="02020404030301010803" pitchFamily="18" charset="0"/>
                <a:cs typeface="Courier New" panose="02070309020205020404" pitchFamily="49" charset="0"/>
              </a:rPr>
              <a:t> in the baseline design and extended variants. Summary of other development in close relation to the RF system of the XLS.</a:t>
            </a:r>
            <a:endParaRPr lang="en-US" sz="1400" dirty="0" smtClean="0">
              <a:solidFill>
                <a:schemeClr val="tx1"/>
              </a:solidFill>
              <a:latin typeface="Garamond" panose="02020404030301010803" pitchFamily="18" charset="0"/>
              <a:cs typeface="Courier New" panose="02070309020205020404" pitchFamily="49" charset="0"/>
            </a:endParaRPr>
          </a:p>
          <a:p>
            <a:endParaRPr lang="sv-SE" sz="1400" dirty="0" smtClean="0">
              <a:solidFill>
                <a:schemeClr val="tx1"/>
              </a:solidFill>
              <a:effectLst/>
              <a:latin typeface="Garamond" panose="02020404030301010803" pitchFamily="18" charset="0"/>
              <a:cs typeface="Courier New" panose="02070309020205020404" pitchFamily="49" charset="0"/>
            </a:endParaRPr>
          </a:p>
          <a:p>
            <a:r>
              <a:rPr lang="sv-SE" sz="1400" b="1" u="sng" dirty="0" smtClean="0">
                <a:solidFill>
                  <a:schemeClr val="tx1"/>
                </a:solidFill>
                <a:latin typeface="Garamond" panose="02020404030301010803" pitchFamily="18" charset="0"/>
                <a:cs typeface="Courier New" panose="02070309020205020404" pitchFamily="49" charset="0"/>
              </a:rPr>
              <a:t>Main sections:</a:t>
            </a:r>
          </a:p>
          <a:p>
            <a:endParaRPr lang="sv-SE" sz="1400" dirty="0" smtClean="0">
              <a:solidFill>
                <a:schemeClr val="tx1"/>
              </a:solidFill>
              <a:latin typeface="Garamond" panose="02020404030301010803" pitchFamily="18" charset="0"/>
              <a:cs typeface="Courier New" panose="02070309020205020404" pitchFamily="49" charset="0"/>
            </a:endParaRPr>
          </a:p>
          <a:p>
            <a:pPr marL="285750" indent="-285750">
              <a:buFont typeface="Arial" panose="020B0604020202020204" pitchFamily="34" charset="0"/>
              <a:buChar char="•"/>
            </a:pPr>
            <a:r>
              <a:rPr lang="sv-SE" sz="1400" dirty="0" smtClean="0">
                <a:solidFill>
                  <a:schemeClr val="tx1"/>
                </a:solidFill>
                <a:latin typeface="Garamond" panose="02020404030301010803" pitchFamily="18" charset="0"/>
                <a:cs typeface="Courier New" panose="02070309020205020404" pitchFamily="49" charset="0"/>
              </a:rPr>
              <a:t>RF module</a:t>
            </a:r>
          </a:p>
          <a:p>
            <a:pPr marL="285750" indent="-285750">
              <a:buFont typeface="Arial" panose="020B0604020202020204" pitchFamily="34" charset="0"/>
              <a:buChar char="•"/>
            </a:pPr>
            <a:r>
              <a:rPr lang="sv-SE" sz="1400" dirty="0" smtClean="0">
                <a:solidFill>
                  <a:schemeClr val="tx1"/>
                </a:solidFill>
                <a:latin typeface="Garamond" panose="02020404030301010803" pitchFamily="18" charset="0"/>
                <a:cs typeface="Courier New" panose="02070309020205020404" pitchFamily="49" charset="0"/>
              </a:rPr>
              <a:t>Vacuum system </a:t>
            </a:r>
          </a:p>
          <a:p>
            <a:pPr marL="285750" indent="-285750">
              <a:buFont typeface="Arial" panose="020B0604020202020204" pitchFamily="34" charset="0"/>
              <a:buChar char="•"/>
            </a:pPr>
            <a:r>
              <a:rPr lang="sv-SE" sz="1400" dirty="0" smtClean="0">
                <a:solidFill>
                  <a:schemeClr val="tx1"/>
                </a:solidFill>
                <a:latin typeface="Garamond" panose="02020404030301010803" pitchFamily="18" charset="0"/>
                <a:cs typeface="Courier New" panose="02070309020205020404" pitchFamily="49" charset="0"/>
              </a:rPr>
              <a:t>Magnets</a:t>
            </a:r>
          </a:p>
          <a:p>
            <a:pPr marL="285750" indent="-285750">
              <a:buFont typeface="Arial" panose="020B0604020202020204" pitchFamily="34" charset="0"/>
              <a:buChar char="•"/>
            </a:pPr>
            <a:r>
              <a:rPr lang="sv-SE" sz="1400" dirty="0" smtClean="0">
                <a:solidFill>
                  <a:schemeClr val="tx1"/>
                </a:solidFill>
                <a:latin typeface="Garamond" panose="02020404030301010803" pitchFamily="18" charset="0"/>
                <a:cs typeface="Courier New" panose="02070309020205020404" pitchFamily="49" charset="0"/>
              </a:rPr>
              <a:t>System integration </a:t>
            </a:r>
          </a:p>
          <a:p>
            <a:endParaRPr lang="sv-SE" sz="1400" dirty="0" smtClean="0">
              <a:solidFill>
                <a:schemeClr val="tx1"/>
              </a:solidFill>
              <a:latin typeface="Garamond" panose="02020404030301010803" pitchFamily="18" charset="0"/>
              <a:cs typeface="Courier New" panose="02070309020205020404" pitchFamily="49" charset="0"/>
            </a:endParaRPr>
          </a:p>
          <a:p>
            <a:pPr marL="285750" indent="-285750">
              <a:buFont typeface="Arial" panose="020B0604020202020204" pitchFamily="34" charset="0"/>
              <a:buChar char="•"/>
            </a:pPr>
            <a:r>
              <a:rPr lang="sv-SE" sz="1400" dirty="0" smtClean="0">
                <a:solidFill>
                  <a:schemeClr val="tx1"/>
                </a:solidFill>
                <a:latin typeface="Garamond" panose="02020404030301010803" pitchFamily="18" charset="0"/>
                <a:cs typeface="Courier New" panose="02070309020205020404" pitchFamily="49" charset="0"/>
              </a:rPr>
              <a:t>Other</a:t>
            </a:r>
            <a:r>
              <a:rPr lang="en-US" sz="1400" dirty="0" smtClean="0">
                <a:solidFill>
                  <a:schemeClr val="tx1"/>
                </a:solidFill>
                <a:latin typeface="Garamond" panose="02020404030301010803" pitchFamily="18" charset="0"/>
                <a:cs typeface="Courier New" panose="02070309020205020404" pitchFamily="49" charset="0"/>
              </a:rPr>
              <a:t> specialized RF hardware and</a:t>
            </a:r>
            <a:r>
              <a:rPr lang="sv-SE" sz="1400" dirty="0" smtClean="0">
                <a:solidFill>
                  <a:schemeClr val="tx1"/>
                </a:solidFill>
                <a:latin typeface="Garamond" panose="02020404030301010803" pitchFamily="18" charset="0"/>
                <a:cs typeface="Courier New" panose="02070309020205020404" pitchFamily="49" charset="0"/>
              </a:rPr>
              <a:t> systems:</a:t>
            </a:r>
          </a:p>
          <a:p>
            <a:pPr marL="1027113" lvl="1" indent="-285750">
              <a:buFont typeface="Arial" panose="020B0604020202020204" pitchFamily="34" charset="0"/>
              <a:buChar char="•"/>
            </a:pPr>
            <a:r>
              <a:rPr lang="sv-SE" sz="1400" dirty="0" smtClean="0">
                <a:solidFill>
                  <a:schemeClr val="tx1"/>
                </a:solidFill>
                <a:latin typeface="Garamond" panose="02020404030301010803" pitchFamily="18" charset="0"/>
                <a:cs typeface="Courier New" panose="02070309020205020404" pitchFamily="49" charset="0"/>
              </a:rPr>
              <a:t>36 GHz linearizer</a:t>
            </a:r>
          </a:p>
          <a:p>
            <a:pPr marL="1027113" lvl="1" indent="-285750">
              <a:buFont typeface="Arial" panose="020B0604020202020204" pitchFamily="34" charset="0"/>
              <a:buChar char="•"/>
            </a:pPr>
            <a:r>
              <a:rPr lang="sv-SE" sz="1400" dirty="0" smtClean="0">
                <a:solidFill>
                  <a:schemeClr val="tx1"/>
                </a:solidFill>
                <a:effectLst/>
                <a:latin typeface="Garamond" panose="02020404030301010803" pitchFamily="18" charset="0"/>
                <a:cs typeface="Courier New" panose="02070309020205020404" pitchFamily="49" charset="0"/>
              </a:rPr>
              <a:t>Sub-harmonic deflector</a:t>
            </a:r>
          </a:p>
          <a:p>
            <a:pPr marL="1027113" lvl="1" indent="-285750">
              <a:buFont typeface="Arial" panose="020B0604020202020204" pitchFamily="34" charset="0"/>
              <a:buChar char="•"/>
            </a:pPr>
            <a:r>
              <a:rPr lang="en-US" sz="1400" dirty="0" smtClean="0">
                <a:solidFill>
                  <a:schemeClr val="tx1"/>
                </a:solidFill>
                <a:effectLst/>
                <a:latin typeface="Garamond" panose="02020404030301010803" pitchFamily="18" charset="0"/>
                <a:cs typeface="Courier New" panose="02070309020205020404" pitchFamily="49" charset="0"/>
              </a:rPr>
              <a:t>C-band accelerating module ? WP4 or WP3?</a:t>
            </a:r>
          </a:p>
          <a:p>
            <a:pPr marL="1027113" lvl="1" indent="-285750">
              <a:buFont typeface="Arial" panose="020B0604020202020204" pitchFamily="34" charset="0"/>
              <a:buChar char="•"/>
            </a:pPr>
            <a:r>
              <a:rPr lang="sv-SE" sz="1400" dirty="0" smtClean="0">
                <a:solidFill>
                  <a:schemeClr val="tx1"/>
                </a:solidFill>
                <a:latin typeface="Garamond" panose="02020404030301010803" pitchFamily="18" charset="0"/>
                <a:cs typeface="Courier New" panose="02070309020205020404" pitchFamily="49" charset="0"/>
              </a:rPr>
              <a:t>Wakefield monitors ?</a:t>
            </a:r>
          </a:p>
          <a:p>
            <a:pPr marL="285750" indent="-285750">
              <a:buFont typeface="Arial" panose="020B0604020202020204" pitchFamily="34" charset="0"/>
              <a:buChar char="•"/>
            </a:pPr>
            <a:endParaRPr lang="sv-SE" sz="1400" dirty="0" smtClean="0">
              <a:solidFill>
                <a:schemeClr val="tx1"/>
              </a:solidFill>
              <a:latin typeface="Garamond" panose="02020404030301010803" pitchFamily="18" charset="0"/>
              <a:cs typeface="Courier New" panose="02070309020205020404" pitchFamily="49" charset="0"/>
            </a:endParaRPr>
          </a:p>
          <a:p>
            <a:pPr marL="285750" indent="-285750">
              <a:buFont typeface="Arial" panose="020B0604020202020204" pitchFamily="34" charset="0"/>
              <a:buChar char="•"/>
            </a:pPr>
            <a:r>
              <a:rPr lang="sv-SE" sz="1400" dirty="0" smtClean="0">
                <a:solidFill>
                  <a:schemeClr val="tx1"/>
                </a:solidFill>
                <a:latin typeface="Garamond" panose="02020404030301010803" pitchFamily="18" charset="0"/>
                <a:cs typeface="Courier New" panose="02070309020205020404" pitchFamily="49" charset="0"/>
              </a:rPr>
              <a:t>Industrialization</a:t>
            </a:r>
            <a:endParaRPr lang="sv-SE" sz="1400" dirty="0">
              <a:solidFill>
                <a:schemeClr val="tx1"/>
              </a:solidFill>
              <a:latin typeface="Garamond" panose="02020404030301010803" pitchFamily="18" charset="0"/>
              <a:cs typeface="Courier New" panose="02070309020205020404" pitchFamily="49" charset="0"/>
            </a:endParaRPr>
          </a:p>
        </p:txBody>
      </p:sp>
    </p:spTree>
    <p:extLst>
      <p:ext uri="{BB962C8B-B14F-4D97-AF65-F5344CB8AC3E}">
        <p14:creationId xmlns:p14="http://schemas.microsoft.com/office/powerpoint/2010/main" val="203792720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139905734"/>
              </p:ext>
            </p:extLst>
          </p:nvPr>
        </p:nvGraphicFramePr>
        <p:xfrm>
          <a:off x="257520" y="1194483"/>
          <a:ext cx="11737916" cy="3688080"/>
        </p:xfrm>
        <a:graphic>
          <a:graphicData uri="http://schemas.openxmlformats.org/drawingml/2006/table">
            <a:tbl>
              <a:tblPr firstRow="1" bandRow="1">
                <a:tableStyleId>{5940675A-B579-460E-94D1-54222C63F5DA}</a:tableStyleId>
              </a:tblPr>
              <a:tblGrid>
                <a:gridCol w="1324999">
                  <a:extLst>
                    <a:ext uri="{9D8B030D-6E8A-4147-A177-3AD203B41FA5}">
                      <a16:colId xmlns:a16="http://schemas.microsoft.com/office/drawing/2014/main" val="2080519674"/>
                    </a:ext>
                  </a:extLst>
                </a:gridCol>
                <a:gridCol w="208280">
                  <a:extLst>
                    <a:ext uri="{9D8B030D-6E8A-4147-A177-3AD203B41FA5}">
                      <a16:colId xmlns:a16="http://schemas.microsoft.com/office/drawing/2014/main" val="321766059"/>
                    </a:ext>
                  </a:extLst>
                </a:gridCol>
                <a:gridCol w="1169835">
                  <a:extLst>
                    <a:ext uri="{9D8B030D-6E8A-4147-A177-3AD203B41FA5}">
                      <a16:colId xmlns:a16="http://schemas.microsoft.com/office/drawing/2014/main" val="2186398786"/>
                    </a:ext>
                  </a:extLst>
                </a:gridCol>
                <a:gridCol w="208280">
                  <a:extLst>
                    <a:ext uri="{9D8B030D-6E8A-4147-A177-3AD203B41FA5}">
                      <a16:colId xmlns:a16="http://schemas.microsoft.com/office/drawing/2014/main" val="3521594903"/>
                    </a:ext>
                  </a:extLst>
                </a:gridCol>
                <a:gridCol w="961993">
                  <a:extLst>
                    <a:ext uri="{9D8B030D-6E8A-4147-A177-3AD203B41FA5}">
                      <a16:colId xmlns:a16="http://schemas.microsoft.com/office/drawing/2014/main" val="391681713"/>
                    </a:ext>
                  </a:extLst>
                </a:gridCol>
                <a:gridCol w="208280">
                  <a:extLst>
                    <a:ext uri="{9D8B030D-6E8A-4147-A177-3AD203B41FA5}">
                      <a16:colId xmlns:a16="http://schemas.microsoft.com/office/drawing/2014/main" val="1693304832"/>
                    </a:ext>
                  </a:extLst>
                </a:gridCol>
                <a:gridCol w="2603720">
                  <a:extLst>
                    <a:ext uri="{9D8B030D-6E8A-4147-A177-3AD203B41FA5}">
                      <a16:colId xmlns:a16="http://schemas.microsoft.com/office/drawing/2014/main" val="727920640"/>
                    </a:ext>
                  </a:extLst>
                </a:gridCol>
                <a:gridCol w="226752">
                  <a:extLst>
                    <a:ext uri="{9D8B030D-6E8A-4147-A177-3AD203B41FA5}">
                      <a16:colId xmlns:a16="http://schemas.microsoft.com/office/drawing/2014/main" val="3373410006"/>
                    </a:ext>
                  </a:extLst>
                </a:gridCol>
                <a:gridCol w="2750250">
                  <a:extLst>
                    <a:ext uri="{9D8B030D-6E8A-4147-A177-3AD203B41FA5}">
                      <a16:colId xmlns:a16="http://schemas.microsoft.com/office/drawing/2014/main" val="1991759564"/>
                    </a:ext>
                  </a:extLst>
                </a:gridCol>
                <a:gridCol w="226752">
                  <a:extLst>
                    <a:ext uri="{9D8B030D-6E8A-4147-A177-3AD203B41FA5}">
                      <a16:colId xmlns:a16="http://schemas.microsoft.com/office/drawing/2014/main" val="1208418929"/>
                    </a:ext>
                  </a:extLst>
                </a:gridCol>
                <a:gridCol w="1622023">
                  <a:extLst>
                    <a:ext uri="{9D8B030D-6E8A-4147-A177-3AD203B41FA5}">
                      <a16:colId xmlns:a16="http://schemas.microsoft.com/office/drawing/2014/main" val="928852047"/>
                    </a:ext>
                  </a:extLst>
                </a:gridCol>
                <a:gridCol w="226752">
                  <a:extLst>
                    <a:ext uri="{9D8B030D-6E8A-4147-A177-3AD203B41FA5}">
                      <a16:colId xmlns:a16="http://schemas.microsoft.com/office/drawing/2014/main" val="1356799249"/>
                    </a:ext>
                  </a:extLst>
                </a:gridCol>
              </a:tblGrid>
              <a:tr h="303471">
                <a:tc rowSpan="3">
                  <a:txBody>
                    <a:bodyPr/>
                    <a:lstStyle/>
                    <a:p>
                      <a:pPr algn="r"/>
                      <a:r>
                        <a:rPr lang="sv-SE" sz="1600" b="1" dirty="0" smtClean="0">
                          <a:latin typeface="Garamond" panose="02020404030301010803" pitchFamily="18" charset="0"/>
                        </a:rPr>
                        <a:t>RF module</a:t>
                      </a:r>
                      <a:endParaRPr lang="en-US" sz="1600" b="1" dirty="0">
                        <a:latin typeface="Garamond" panose="02020404030301010803" pitchFamily="18" charset="0"/>
                      </a:endParaRPr>
                    </a:p>
                  </a:txBody>
                  <a:tcPr>
                    <a:lnL w="57150" cap="flat" cmpd="sng" algn="ctr">
                      <a:solidFill>
                        <a:schemeClr val="tx1"/>
                      </a:solidFill>
                      <a:prstDash val="solid"/>
                      <a:round/>
                      <a:headEnd type="none" w="med" len="med"/>
                      <a:tailEnd type="none" w="med" len="med"/>
                    </a:lnL>
                  </a:tcPr>
                </a:tc>
                <a:tc>
                  <a:txBody>
                    <a:bodyPr/>
                    <a:lstStyle/>
                    <a:p>
                      <a:endParaRPr lang="en-US" sz="1400" dirty="0">
                        <a:solidFill>
                          <a:srgbClr val="FF0000"/>
                        </a:solidFill>
                        <a:latin typeface="Garamond" panose="02020404030301010803" pitchFamily="18" charset="0"/>
                      </a:endParaRPr>
                    </a:p>
                  </a:txBody>
                  <a:tcPr>
                    <a:lnR w="57150" cap="flat" cmpd="sng" algn="ctr">
                      <a:solidFill>
                        <a:schemeClr val="tx1"/>
                      </a:solidFill>
                      <a:prstDash val="solid"/>
                      <a:round/>
                      <a:headEnd type="none" w="med" len="med"/>
                      <a:tailEnd type="none" w="med" len="med"/>
                    </a:lnR>
                    <a:solidFill>
                      <a:srgbClr val="FF0000"/>
                    </a:solidFill>
                  </a:tcPr>
                </a:tc>
                <a:tc rowSpan="3">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sv-SE" sz="1600" b="1" dirty="0" smtClean="0">
                          <a:latin typeface="Garamond" panose="02020404030301010803" pitchFamily="18" charset="0"/>
                        </a:rPr>
                        <a:t>Vacuum System</a:t>
                      </a:r>
                      <a:endParaRPr lang="en-US" sz="1600" b="1" dirty="0" smtClean="0">
                        <a:latin typeface="Garamond" panose="02020404030301010803" pitchFamily="18" charset="0"/>
                      </a:endParaRPr>
                    </a:p>
                  </a:txBody>
                  <a:tcPr>
                    <a:lnL w="57150" cap="flat" cmpd="sng" algn="ctr">
                      <a:solidFill>
                        <a:schemeClr val="tx1"/>
                      </a:solidFill>
                      <a:prstDash val="solid"/>
                      <a:round/>
                      <a:headEnd type="none" w="med" len="med"/>
                      <a:tailEnd type="none" w="med" len="med"/>
                    </a:lnL>
                  </a:tcPr>
                </a:tc>
                <a:tc>
                  <a:txBody>
                    <a:bodyPr/>
                    <a:lstStyle/>
                    <a:p>
                      <a:endParaRPr lang="en-US" sz="1400" dirty="0">
                        <a:solidFill>
                          <a:srgbClr val="FF0000"/>
                        </a:solidFill>
                        <a:latin typeface="Garamond" panose="02020404030301010803" pitchFamily="18" charset="0"/>
                      </a:endParaRPr>
                    </a:p>
                  </a:txBody>
                  <a:tcPr>
                    <a:lnR w="57150" cap="flat" cmpd="sng" algn="ctr">
                      <a:solidFill>
                        <a:schemeClr val="tx1"/>
                      </a:solidFill>
                      <a:prstDash val="solid"/>
                      <a:round/>
                      <a:headEnd type="none" w="med" len="med"/>
                      <a:tailEnd type="none" w="med" len="med"/>
                    </a:lnR>
                    <a:solidFill>
                      <a:srgbClr val="FF0000"/>
                    </a:solidFill>
                  </a:tcPr>
                </a:tc>
                <a:tc rowSpan="3">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sv-SE" sz="1600" b="1" dirty="0" smtClean="0">
                          <a:latin typeface="Garamond" panose="02020404030301010803" pitchFamily="18" charset="0"/>
                        </a:rPr>
                        <a:t>Magnets</a:t>
                      </a:r>
                      <a:endParaRPr lang="en-US" sz="1600" b="1" dirty="0" smtClean="0">
                        <a:latin typeface="Garamond" panose="02020404030301010803" pitchFamily="18" charset="0"/>
                      </a:endParaRPr>
                    </a:p>
                  </a:txBody>
                  <a:tcPr>
                    <a:lnL w="57150" cap="flat" cmpd="sng" algn="ctr">
                      <a:solidFill>
                        <a:schemeClr val="tx1"/>
                      </a:solidFill>
                      <a:prstDash val="solid"/>
                      <a:round/>
                      <a:headEnd type="none" w="med" len="med"/>
                      <a:tailEnd type="none" w="med" len="med"/>
                    </a:lnL>
                  </a:tcPr>
                </a:tc>
                <a:tc>
                  <a:txBody>
                    <a:bodyPr/>
                    <a:lstStyle/>
                    <a:p>
                      <a:endParaRPr lang="en-US" sz="1400" dirty="0">
                        <a:solidFill>
                          <a:srgbClr val="FF0000"/>
                        </a:solidFill>
                        <a:latin typeface="Garamond" panose="02020404030301010803" pitchFamily="18" charset="0"/>
                      </a:endParaRPr>
                    </a:p>
                  </a:txBody>
                  <a:tcPr>
                    <a:lnR w="57150" cap="flat" cmpd="sng" algn="ctr">
                      <a:solidFill>
                        <a:schemeClr val="tx1"/>
                      </a:solidFill>
                      <a:prstDash val="solid"/>
                      <a:round/>
                      <a:headEnd type="none" w="med" len="med"/>
                      <a:tailEnd type="none" w="med" len="med"/>
                    </a:lnR>
                    <a:solidFill>
                      <a:srgbClr val="FF0000"/>
                    </a:solidFill>
                  </a:tcPr>
                </a:tc>
                <a:tc rowSpan="3">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sv-SE" sz="1600" b="1" dirty="0" smtClean="0">
                          <a:latin typeface="Garamond" panose="02020404030301010803" pitchFamily="18" charset="0"/>
                        </a:rPr>
                        <a:t>System integration</a:t>
                      </a:r>
                      <a:endParaRPr lang="en-US" sz="1600" b="1" dirty="0" smtClean="0">
                        <a:latin typeface="Garamond" panose="02020404030301010803" pitchFamily="18" charset="0"/>
                      </a:endParaRPr>
                    </a:p>
                  </a:txBody>
                  <a:tcPr>
                    <a:lnL w="57150" cap="flat" cmpd="sng" algn="ctr">
                      <a:solidFill>
                        <a:schemeClr val="tx1"/>
                      </a:solidFill>
                      <a:prstDash val="solid"/>
                      <a:round/>
                      <a:headEnd type="none" w="med" len="med"/>
                      <a:tailEnd type="none" w="med" len="med"/>
                    </a:lnL>
                  </a:tcPr>
                </a:tc>
                <a:tc>
                  <a:txBody>
                    <a:bodyPr/>
                    <a:lstStyle/>
                    <a:p>
                      <a:endParaRPr lang="en-US" sz="1400" dirty="0">
                        <a:solidFill>
                          <a:srgbClr val="FF0000"/>
                        </a:solidFill>
                        <a:latin typeface="Garamond" panose="02020404030301010803" pitchFamily="18" charset="0"/>
                      </a:endParaRPr>
                    </a:p>
                  </a:txBody>
                  <a:tcPr>
                    <a:lnR w="57150" cap="flat" cmpd="sng" algn="ctr">
                      <a:solidFill>
                        <a:schemeClr val="tx1"/>
                      </a:solidFill>
                      <a:prstDash val="solid"/>
                      <a:round/>
                      <a:headEnd type="none" w="med" len="med"/>
                      <a:tailEnd type="none" w="med" len="med"/>
                    </a:lnR>
                    <a:solidFill>
                      <a:srgbClr val="FF0000"/>
                    </a:solidFill>
                  </a:tcPr>
                </a:tc>
                <a:tc rowSpan="3">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en-US" sz="1600" b="1" dirty="0" smtClean="0">
                          <a:latin typeface="Garamond" panose="02020404030301010803" pitchFamily="18" charset="0"/>
                        </a:rPr>
                        <a:t>Specialized RF hardware in other systems</a:t>
                      </a:r>
                    </a:p>
                  </a:txBody>
                  <a:tcPr>
                    <a:lnL w="57150" cap="flat" cmpd="sng" algn="ctr">
                      <a:solidFill>
                        <a:schemeClr val="tx1"/>
                      </a:solidFill>
                      <a:prstDash val="solid"/>
                      <a:round/>
                      <a:headEnd type="none" w="med" len="med"/>
                      <a:tailEnd type="none" w="med" len="med"/>
                    </a:lnL>
                  </a:tcPr>
                </a:tc>
                <a:tc>
                  <a:txBody>
                    <a:bodyPr/>
                    <a:lstStyle/>
                    <a:p>
                      <a:endParaRPr lang="en-US" sz="1400" dirty="0">
                        <a:solidFill>
                          <a:srgbClr val="FF0000"/>
                        </a:solidFill>
                        <a:latin typeface="Garamond" panose="02020404030301010803" pitchFamily="18" charset="0"/>
                      </a:endParaRPr>
                    </a:p>
                  </a:txBody>
                  <a:tcPr>
                    <a:lnR w="57150" cap="flat" cmpd="sng" algn="ctr">
                      <a:solidFill>
                        <a:schemeClr val="tx1"/>
                      </a:solidFill>
                      <a:prstDash val="solid"/>
                      <a:round/>
                      <a:headEnd type="none" w="med" len="med"/>
                      <a:tailEnd type="none" w="med" len="med"/>
                    </a:lnR>
                  </a:tcPr>
                </a:tc>
                <a:tc rowSpan="3">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sv-SE" sz="1600" b="1" dirty="0" smtClean="0">
                          <a:latin typeface="Garamond" panose="02020404030301010803" pitchFamily="18" charset="0"/>
                        </a:rPr>
                        <a:t>Industrialization</a:t>
                      </a:r>
                      <a:endParaRPr lang="en-US" sz="1600" b="1" dirty="0" smtClean="0">
                        <a:latin typeface="Garamond" panose="02020404030301010803" pitchFamily="18" charset="0"/>
                      </a:endParaRPr>
                    </a:p>
                  </a:txBody>
                  <a:tcPr>
                    <a:lnL w="57150" cap="flat" cmpd="sng" algn="ctr">
                      <a:solidFill>
                        <a:schemeClr val="tx1"/>
                      </a:solidFill>
                      <a:prstDash val="solid"/>
                      <a:round/>
                      <a:headEnd type="none" w="med" len="med"/>
                      <a:tailEnd type="none" w="med" len="med"/>
                    </a:lnL>
                  </a:tcPr>
                </a:tc>
                <a:tc>
                  <a:txBody>
                    <a:bodyPr/>
                    <a:lstStyle/>
                    <a:p>
                      <a:endParaRPr lang="en-US" sz="1400" dirty="0">
                        <a:solidFill>
                          <a:srgbClr val="FF0000"/>
                        </a:solidFill>
                        <a:latin typeface="Garamond" panose="02020404030301010803" pitchFamily="18" charset="0"/>
                      </a:endParaRPr>
                    </a:p>
                  </a:txBody>
                  <a:tcPr>
                    <a:lnR w="57150" cap="flat" cmpd="sng" algn="ctr">
                      <a:solidFill>
                        <a:schemeClr val="tx1"/>
                      </a:solidFill>
                      <a:prstDash val="solid"/>
                      <a:round/>
                      <a:headEnd type="none" w="med" len="med"/>
                      <a:tailEnd type="none" w="med" len="med"/>
                    </a:lnR>
                    <a:solidFill>
                      <a:srgbClr val="FF0000"/>
                    </a:solidFill>
                  </a:tcPr>
                </a:tc>
                <a:extLst>
                  <a:ext uri="{0D108BD9-81ED-4DB2-BD59-A6C34878D82A}">
                    <a16:rowId xmlns:a16="http://schemas.microsoft.com/office/drawing/2014/main" val="1869450437"/>
                  </a:ext>
                </a:extLst>
              </a:tr>
              <a:tr h="333818">
                <a:tc vMerge="1">
                  <a:txBody>
                    <a:bodyPr/>
                    <a:lstStyle/>
                    <a:p>
                      <a:endParaRPr lang="en-US"/>
                    </a:p>
                  </a:txBody>
                  <a:tcPr/>
                </a:tc>
                <a:tc>
                  <a:txBody>
                    <a:bodyPr/>
                    <a:lstStyle/>
                    <a:p>
                      <a:endParaRPr lang="en-US" sz="1600" dirty="0">
                        <a:solidFill>
                          <a:srgbClr val="FF0000"/>
                        </a:solidFill>
                        <a:latin typeface="Garamond" panose="02020404030301010803" pitchFamily="18" charset="0"/>
                      </a:endParaRPr>
                    </a:p>
                  </a:txBody>
                  <a:tcPr>
                    <a:lnR w="5715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endParaRPr lang="en-US" sz="1600" dirty="0">
                        <a:solidFill>
                          <a:srgbClr val="FF0000"/>
                        </a:solidFill>
                        <a:latin typeface="Garamond" panose="02020404030301010803" pitchFamily="18" charset="0"/>
                      </a:endParaRPr>
                    </a:p>
                  </a:txBody>
                  <a:tcPr>
                    <a:lnR w="57150" cap="flat" cmpd="sng" algn="ctr">
                      <a:solidFill>
                        <a:schemeClr val="tx1"/>
                      </a:solidFill>
                      <a:prstDash val="solid"/>
                      <a:round/>
                      <a:headEnd type="none" w="med" len="med"/>
                      <a:tailEnd type="none" w="med" len="med"/>
                    </a:lnR>
                    <a:solidFill>
                      <a:srgbClr val="FFC000"/>
                    </a:solidFill>
                  </a:tcPr>
                </a:tc>
                <a:tc vMerge="1">
                  <a:txBody>
                    <a:bodyPr/>
                    <a:lstStyle/>
                    <a:p>
                      <a:endParaRPr lang="en-US"/>
                    </a:p>
                  </a:txBody>
                  <a:tcPr/>
                </a:tc>
                <a:tc>
                  <a:txBody>
                    <a:bodyPr/>
                    <a:lstStyle/>
                    <a:p>
                      <a:endParaRPr lang="en-US" sz="1600" dirty="0">
                        <a:solidFill>
                          <a:srgbClr val="FF0000"/>
                        </a:solidFill>
                        <a:latin typeface="Garamond" panose="02020404030301010803" pitchFamily="18" charset="0"/>
                      </a:endParaRPr>
                    </a:p>
                  </a:txBody>
                  <a:tcPr>
                    <a:lnR w="5715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endParaRPr lang="en-US" sz="1600" dirty="0">
                        <a:solidFill>
                          <a:srgbClr val="FF0000"/>
                        </a:solidFill>
                        <a:latin typeface="Garamond" panose="02020404030301010803" pitchFamily="18" charset="0"/>
                      </a:endParaRPr>
                    </a:p>
                  </a:txBody>
                  <a:tcPr>
                    <a:lnR w="57150" cap="flat" cmpd="sng" algn="ctr">
                      <a:solidFill>
                        <a:schemeClr val="tx1"/>
                      </a:solidFill>
                      <a:prstDash val="solid"/>
                      <a:round/>
                      <a:headEnd type="none" w="med" len="med"/>
                      <a:tailEnd type="none" w="med" len="med"/>
                    </a:lnR>
                    <a:solidFill>
                      <a:srgbClr val="FFC000"/>
                    </a:solidFill>
                  </a:tcPr>
                </a:tc>
                <a:tc vMerge="1">
                  <a:txBody>
                    <a:bodyPr/>
                    <a:lstStyle/>
                    <a:p>
                      <a:endParaRPr lang="en-US"/>
                    </a:p>
                  </a:txBody>
                  <a:tcPr/>
                </a:tc>
                <a:tc>
                  <a:txBody>
                    <a:bodyPr/>
                    <a:lstStyle/>
                    <a:p>
                      <a:endParaRPr lang="en-US" sz="1600" dirty="0">
                        <a:solidFill>
                          <a:srgbClr val="FF0000"/>
                        </a:solidFill>
                        <a:latin typeface="Garamond" panose="02020404030301010803" pitchFamily="18" charset="0"/>
                      </a:endParaRPr>
                    </a:p>
                  </a:txBody>
                  <a:tcPr>
                    <a:lnR w="57150" cap="flat" cmpd="sng" algn="ctr">
                      <a:solidFill>
                        <a:schemeClr val="tx1"/>
                      </a:solidFill>
                      <a:prstDash val="solid"/>
                      <a:round/>
                      <a:headEnd type="none" w="med" len="med"/>
                      <a:tailEnd type="none" w="med" len="med"/>
                    </a:lnR>
                    <a:solidFill>
                      <a:srgbClr val="FFC000"/>
                    </a:solidFill>
                  </a:tcPr>
                </a:tc>
                <a:tc vMerge="1">
                  <a:txBody>
                    <a:bodyPr/>
                    <a:lstStyle/>
                    <a:p>
                      <a:endParaRPr lang="en-US"/>
                    </a:p>
                  </a:txBody>
                  <a:tcPr/>
                </a:tc>
                <a:tc>
                  <a:txBody>
                    <a:bodyPr/>
                    <a:lstStyle/>
                    <a:p>
                      <a:endParaRPr lang="en-US" sz="1600" dirty="0">
                        <a:solidFill>
                          <a:srgbClr val="FF0000"/>
                        </a:solidFill>
                        <a:latin typeface="Garamond" panose="02020404030301010803" pitchFamily="18" charset="0"/>
                      </a:endParaRPr>
                    </a:p>
                  </a:txBody>
                  <a:tcPr>
                    <a:lnR w="5715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763748431"/>
                  </a:ext>
                </a:extLst>
              </a:tr>
              <a:tr h="303471">
                <a:tc vMerge="1">
                  <a:txBody>
                    <a:bodyPr/>
                    <a:lstStyle/>
                    <a:p>
                      <a:endParaRPr lang="en-US"/>
                    </a:p>
                  </a:txBody>
                  <a:tcPr/>
                </a:tc>
                <a:tc>
                  <a:txBody>
                    <a:bodyPr/>
                    <a:lstStyle/>
                    <a:p>
                      <a:endParaRPr lang="en-US" sz="1400" dirty="0">
                        <a:solidFill>
                          <a:srgbClr val="FF0000"/>
                        </a:solidFill>
                        <a:latin typeface="Garamond" panose="02020404030301010803" pitchFamily="18" charset="0"/>
                      </a:endParaRPr>
                    </a:p>
                  </a:txBody>
                  <a:tcPr>
                    <a:lnR w="5715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endParaRPr lang="en-US" sz="1400" dirty="0">
                        <a:solidFill>
                          <a:srgbClr val="FF0000"/>
                        </a:solidFill>
                        <a:latin typeface="Garamond" panose="02020404030301010803" pitchFamily="18" charset="0"/>
                      </a:endParaRPr>
                    </a:p>
                  </a:txBody>
                  <a:tcPr>
                    <a:lnR w="5715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endParaRPr lang="en-US" sz="1400" dirty="0">
                        <a:solidFill>
                          <a:srgbClr val="FF0000"/>
                        </a:solidFill>
                        <a:latin typeface="Garamond" panose="02020404030301010803" pitchFamily="18" charset="0"/>
                      </a:endParaRPr>
                    </a:p>
                  </a:txBody>
                  <a:tcPr>
                    <a:lnR w="5715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endParaRPr lang="en-US" sz="1400" dirty="0">
                        <a:solidFill>
                          <a:srgbClr val="FF0000"/>
                        </a:solidFill>
                        <a:latin typeface="Garamond" panose="02020404030301010803" pitchFamily="18" charset="0"/>
                      </a:endParaRPr>
                    </a:p>
                  </a:txBody>
                  <a:tcPr>
                    <a:lnR w="5715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endParaRPr lang="en-US" sz="1400" dirty="0">
                        <a:solidFill>
                          <a:srgbClr val="FF0000"/>
                        </a:solidFill>
                        <a:latin typeface="Garamond" panose="02020404030301010803" pitchFamily="18" charset="0"/>
                      </a:endParaRPr>
                    </a:p>
                  </a:txBody>
                  <a:tcPr>
                    <a:lnR w="57150" cap="flat" cmpd="sng" algn="ctr">
                      <a:solidFill>
                        <a:schemeClr val="tx1"/>
                      </a:solidFill>
                      <a:prstDash val="solid"/>
                      <a:round/>
                      <a:headEnd type="none" w="med" len="med"/>
                      <a:tailEnd type="none" w="med" len="med"/>
                    </a:lnR>
                    <a:noFill/>
                  </a:tcPr>
                </a:tc>
                <a:tc vMerge="1">
                  <a:txBody>
                    <a:bodyPr/>
                    <a:lstStyle/>
                    <a:p>
                      <a:endParaRPr lang="en-US"/>
                    </a:p>
                  </a:txBody>
                  <a:tcPr/>
                </a:tc>
                <a:tc>
                  <a:txBody>
                    <a:bodyPr/>
                    <a:lstStyle/>
                    <a:p>
                      <a:endParaRPr lang="en-US" sz="1400" dirty="0">
                        <a:solidFill>
                          <a:srgbClr val="FF0000"/>
                        </a:solidFill>
                        <a:latin typeface="Garamond" panose="02020404030301010803" pitchFamily="18" charset="0"/>
                      </a:endParaRPr>
                    </a:p>
                  </a:txBody>
                  <a:tcPr>
                    <a:lnR w="5715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4056984803"/>
                  </a:ext>
                </a:extLst>
              </a:tr>
              <a:tr h="303471">
                <a:tc rowSpan="3">
                  <a:txBody>
                    <a:bodyPr/>
                    <a:lstStyle/>
                    <a:p>
                      <a:pPr algn="r"/>
                      <a:r>
                        <a:rPr lang="sv-SE" sz="1400" dirty="0" smtClean="0">
                          <a:latin typeface="Garamond" panose="02020404030301010803" pitchFamily="18" charset="0"/>
                        </a:rPr>
                        <a:t>Accelerating</a:t>
                      </a:r>
                    </a:p>
                    <a:p>
                      <a:pPr algn="r"/>
                      <a:r>
                        <a:rPr lang="sv-SE" sz="1400" dirty="0" smtClean="0">
                          <a:latin typeface="Garamond" panose="02020404030301010803" pitchFamily="18" charset="0"/>
                        </a:rPr>
                        <a:t>Structure</a:t>
                      </a:r>
                      <a:endParaRPr lang="en-US" sz="1400" dirty="0">
                        <a:latin typeface="Garamond" panose="02020404030301010803" pitchFamily="18" charset="0"/>
                      </a:endParaRPr>
                    </a:p>
                  </a:txBody>
                  <a:tcPr anchor="ctr">
                    <a:lnL w="57150" cap="flat" cmpd="sng" algn="ctr">
                      <a:solidFill>
                        <a:schemeClr val="tx1"/>
                      </a:solidFill>
                      <a:prstDash val="solid"/>
                      <a:round/>
                      <a:headEnd type="none" w="med" len="med"/>
                      <a:tailEnd type="none" w="med" len="med"/>
                    </a:lnL>
                  </a:tcPr>
                </a:tc>
                <a:tc>
                  <a:txBody>
                    <a:bodyPr/>
                    <a:lstStyle/>
                    <a:p>
                      <a:endParaRPr lang="en-US" sz="1400" b="1" dirty="0">
                        <a:latin typeface="Garamond" panose="02020404030301010803" pitchFamily="18" charset="0"/>
                      </a:endParaRPr>
                    </a:p>
                  </a:txBody>
                  <a:tcPr>
                    <a:lnR w="57150" cap="flat" cmpd="sng" algn="ctr">
                      <a:solidFill>
                        <a:schemeClr val="tx1"/>
                      </a:solidFill>
                      <a:prstDash val="solid"/>
                      <a:round/>
                      <a:headEnd type="none" w="med" len="med"/>
                      <a:tailEnd type="none" w="med" len="med"/>
                    </a:lnR>
                    <a:solidFill>
                      <a:srgbClr val="FF0000"/>
                    </a:solidFill>
                  </a:tcPr>
                </a:tc>
                <a:tc rowSpan="3">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sv-SE" sz="1400" dirty="0" smtClean="0">
                          <a:latin typeface="Garamond" panose="02020404030301010803" pitchFamily="18" charset="0"/>
                        </a:rPr>
                        <a:t>Vacuum components</a:t>
                      </a:r>
                      <a:endParaRPr lang="en-US" sz="1400" dirty="0" smtClean="0">
                        <a:latin typeface="Garamond" panose="02020404030301010803" pitchFamily="18" charset="0"/>
                      </a:endParaRPr>
                    </a:p>
                  </a:txBody>
                  <a:tcPr anchor="ctr">
                    <a:lnL w="57150" cap="flat" cmpd="sng" algn="ctr">
                      <a:solidFill>
                        <a:schemeClr val="tx1"/>
                      </a:solidFill>
                      <a:prstDash val="solid"/>
                      <a:round/>
                      <a:headEnd type="none" w="med" len="med"/>
                      <a:tailEnd type="none" w="med" len="med"/>
                    </a:lnL>
                  </a:tcPr>
                </a:tc>
                <a:tc>
                  <a:txBody>
                    <a:bodyPr/>
                    <a:lstStyle/>
                    <a:p>
                      <a:endParaRPr lang="en-US" sz="1400" b="1" dirty="0">
                        <a:latin typeface="Garamond" panose="02020404030301010803" pitchFamily="18" charset="0"/>
                      </a:endParaRPr>
                    </a:p>
                  </a:txBody>
                  <a:tcPr>
                    <a:lnR w="57150" cap="flat" cmpd="sng" algn="ctr">
                      <a:solidFill>
                        <a:schemeClr val="tx1"/>
                      </a:solidFill>
                      <a:prstDash val="solid"/>
                      <a:round/>
                      <a:headEnd type="none" w="med" len="med"/>
                      <a:tailEnd type="none" w="med" len="med"/>
                    </a:lnR>
                    <a:noFill/>
                  </a:tcPr>
                </a:tc>
                <a:tc rowSpan="3">
                  <a:txBody>
                    <a:bodyPr/>
                    <a:lstStyle/>
                    <a:p>
                      <a:pPr algn="r"/>
                      <a:r>
                        <a:rPr lang="sv-SE" sz="1400" dirty="0" smtClean="0">
                          <a:latin typeface="Garamond" panose="02020404030301010803" pitchFamily="18" charset="0"/>
                        </a:rPr>
                        <a:t>Focusing</a:t>
                      </a:r>
                      <a:endParaRPr lang="en-US" sz="1400" dirty="0">
                        <a:latin typeface="Garamond" panose="02020404030301010803" pitchFamily="18" charset="0"/>
                      </a:endParaRPr>
                    </a:p>
                  </a:txBody>
                  <a:tcPr anchor="ctr">
                    <a:lnL w="57150" cap="flat" cmpd="sng" algn="ctr">
                      <a:solidFill>
                        <a:schemeClr val="tx1"/>
                      </a:solidFill>
                      <a:prstDash val="solid"/>
                      <a:round/>
                      <a:headEnd type="none" w="med" len="med"/>
                      <a:tailEnd type="none" w="med" len="med"/>
                    </a:lnL>
                  </a:tcPr>
                </a:tc>
                <a:tc>
                  <a:txBody>
                    <a:bodyPr/>
                    <a:lstStyle/>
                    <a:p>
                      <a:endParaRPr lang="en-US" sz="1400" b="1" dirty="0">
                        <a:latin typeface="Garamond" panose="02020404030301010803" pitchFamily="18" charset="0"/>
                      </a:endParaRPr>
                    </a:p>
                  </a:txBody>
                  <a:tcPr>
                    <a:lnR w="57150" cap="flat" cmpd="sng" algn="ctr">
                      <a:solidFill>
                        <a:schemeClr val="tx1"/>
                      </a:solidFill>
                      <a:prstDash val="solid"/>
                      <a:round/>
                      <a:headEnd type="none" w="med" len="med"/>
                      <a:tailEnd type="none" w="med" len="med"/>
                    </a:lnR>
                    <a:solidFill>
                      <a:srgbClr val="FF0000"/>
                    </a:solidFill>
                  </a:tcPr>
                </a:tc>
                <a:tc rowSpan="3">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sv-SE" sz="1400" dirty="0" smtClean="0">
                          <a:latin typeface="Garamond" panose="02020404030301010803" pitchFamily="18" charset="0"/>
                        </a:rPr>
                        <a:t>Module configuration:</a:t>
                      </a:r>
                      <a:r>
                        <a:rPr lang="sv-SE" sz="1400" baseline="0" dirty="0" smtClean="0">
                          <a:latin typeface="Garamond" panose="02020404030301010803" pitchFamily="18" charset="0"/>
                        </a:rPr>
                        <a:t> low-, medium- and high energy version</a:t>
                      </a:r>
                      <a:endParaRPr lang="en-US" sz="1400" dirty="0" smtClean="0">
                        <a:latin typeface="Garamond" panose="02020404030301010803" pitchFamily="18" charset="0"/>
                      </a:endParaRPr>
                    </a:p>
                  </a:txBody>
                  <a:tcPr anchor="ctr">
                    <a:lnL w="57150" cap="flat" cmpd="sng" algn="ctr">
                      <a:solidFill>
                        <a:schemeClr val="tx1"/>
                      </a:solidFill>
                      <a:prstDash val="solid"/>
                      <a:round/>
                      <a:headEnd type="none" w="med" len="med"/>
                      <a:tailEnd type="none" w="med" len="med"/>
                    </a:lnL>
                  </a:tcPr>
                </a:tc>
                <a:tc>
                  <a:txBody>
                    <a:bodyPr/>
                    <a:lstStyle/>
                    <a:p>
                      <a:endParaRPr lang="en-US" sz="1400" b="1" dirty="0">
                        <a:latin typeface="Garamond" panose="02020404030301010803" pitchFamily="18" charset="0"/>
                      </a:endParaRPr>
                    </a:p>
                  </a:txBody>
                  <a:tcPr>
                    <a:lnR w="57150" cap="flat" cmpd="sng" algn="ctr">
                      <a:solidFill>
                        <a:schemeClr val="tx1"/>
                      </a:solidFill>
                      <a:prstDash val="solid"/>
                      <a:round/>
                      <a:headEnd type="none" w="med" len="med"/>
                      <a:tailEnd type="none" w="med" len="med"/>
                    </a:lnR>
                    <a:solidFill>
                      <a:srgbClr val="FF0000"/>
                    </a:solidFill>
                  </a:tcPr>
                </a:tc>
                <a:tc rowSpan="3">
                  <a:txBody>
                    <a:bodyPr/>
                    <a:lstStyle/>
                    <a:p>
                      <a:pPr algn="r"/>
                      <a:r>
                        <a:rPr lang="en-US" sz="1400" dirty="0" smtClean="0">
                          <a:latin typeface="Garamond" panose="02020404030301010803" pitchFamily="18" charset="0"/>
                        </a:rPr>
                        <a:t>Higher Harmonic Linearizer System</a:t>
                      </a:r>
                      <a:endParaRPr lang="en-US" sz="1400" dirty="0">
                        <a:latin typeface="Garamond" panose="02020404030301010803" pitchFamily="18" charset="0"/>
                      </a:endParaRPr>
                    </a:p>
                  </a:txBody>
                  <a:tcPr anchor="ctr">
                    <a:lnL w="57150" cap="flat" cmpd="sng" algn="ctr">
                      <a:solidFill>
                        <a:schemeClr val="tx1"/>
                      </a:solidFill>
                      <a:prstDash val="solid"/>
                      <a:round/>
                      <a:headEnd type="none" w="med" len="med"/>
                      <a:tailEnd type="none" w="med" len="med"/>
                    </a:lnL>
                  </a:tcPr>
                </a:tc>
                <a:tc>
                  <a:txBody>
                    <a:bodyPr/>
                    <a:lstStyle/>
                    <a:p>
                      <a:endParaRPr lang="en-US" sz="1400" b="1" dirty="0">
                        <a:latin typeface="Garamond" panose="02020404030301010803" pitchFamily="18" charset="0"/>
                      </a:endParaRPr>
                    </a:p>
                  </a:txBody>
                  <a:tcPr>
                    <a:lnR w="57150" cap="flat" cmpd="sng" algn="ctr">
                      <a:solidFill>
                        <a:schemeClr val="tx1"/>
                      </a:solidFill>
                      <a:prstDash val="solid"/>
                      <a:round/>
                      <a:headEnd type="none" w="med" len="med"/>
                      <a:tailEnd type="none" w="med" len="med"/>
                    </a:lnR>
                  </a:tcPr>
                </a:tc>
                <a:tc rowSpan="3">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sv-SE" sz="1400" dirty="0" smtClean="0">
                          <a:latin typeface="Garamond" panose="02020404030301010803" pitchFamily="18" charset="0"/>
                        </a:rPr>
                        <a:t>Production process</a:t>
                      </a:r>
                      <a:endParaRPr lang="en-US" sz="1400" dirty="0" smtClean="0">
                        <a:latin typeface="Garamond" panose="02020404030301010803" pitchFamily="18" charset="0"/>
                      </a:endParaRPr>
                    </a:p>
                  </a:txBody>
                  <a:tcPr anchor="ctr">
                    <a:lnL w="57150" cap="flat" cmpd="sng" algn="ctr">
                      <a:solidFill>
                        <a:schemeClr val="tx1"/>
                      </a:solidFill>
                      <a:prstDash val="solid"/>
                      <a:round/>
                      <a:headEnd type="none" w="med" len="med"/>
                      <a:tailEnd type="none" w="med" len="med"/>
                    </a:lnL>
                  </a:tcPr>
                </a:tc>
                <a:tc>
                  <a:txBody>
                    <a:bodyPr/>
                    <a:lstStyle/>
                    <a:p>
                      <a:endParaRPr lang="en-US" sz="1400" b="1" dirty="0">
                        <a:latin typeface="Garamond" panose="02020404030301010803" pitchFamily="18" charset="0"/>
                      </a:endParaRPr>
                    </a:p>
                  </a:txBody>
                  <a:tcPr>
                    <a:lnR w="57150" cap="flat" cmpd="sng" algn="ctr">
                      <a:solidFill>
                        <a:schemeClr val="tx1"/>
                      </a:solidFill>
                      <a:prstDash val="solid"/>
                      <a:round/>
                      <a:headEnd type="none" w="med" len="med"/>
                      <a:tailEnd type="none" w="med" len="med"/>
                    </a:lnR>
                    <a:solidFill>
                      <a:srgbClr val="FF0000"/>
                    </a:solidFill>
                  </a:tcPr>
                </a:tc>
                <a:extLst>
                  <a:ext uri="{0D108BD9-81ED-4DB2-BD59-A6C34878D82A}">
                    <a16:rowId xmlns:a16="http://schemas.microsoft.com/office/drawing/2014/main" val="739868580"/>
                  </a:ext>
                </a:extLst>
              </a:tr>
              <a:tr h="303471">
                <a:tc vMerge="1">
                  <a:txBody>
                    <a:bodyPr/>
                    <a:lstStyle/>
                    <a:p>
                      <a:endParaRPr lang="en-US"/>
                    </a:p>
                  </a:txBody>
                  <a:tcPr/>
                </a:tc>
                <a:tc>
                  <a:txBody>
                    <a:bodyPr/>
                    <a:lstStyle/>
                    <a:p>
                      <a:endParaRPr lang="en-US" sz="1400" b="1" dirty="0">
                        <a:latin typeface="Garamond" panose="02020404030301010803" pitchFamily="18" charset="0"/>
                      </a:endParaRPr>
                    </a:p>
                  </a:txBody>
                  <a:tcPr anchor="ctr">
                    <a:lnR w="5715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endParaRPr lang="en-US" sz="1400" b="1" dirty="0">
                        <a:latin typeface="Garamond" panose="02020404030301010803" pitchFamily="18" charset="0"/>
                      </a:endParaRPr>
                    </a:p>
                  </a:txBody>
                  <a:tcPr anchor="ctr">
                    <a:lnR w="57150" cap="flat" cmpd="sng" algn="ctr">
                      <a:solidFill>
                        <a:schemeClr val="tx1"/>
                      </a:solidFill>
                      <a:prstDash val="solid"/>
                      <a:round/>
                      <a:headEnd type="none" w="med" len="med"/>
                      <a:tailEnd type="none" w="med" len="med"/>
                    </a:lnR>
                    <a:solidFill>
                      <a:srgbClr val="FFC000"/>
                    </a:solidFill>
                  </a:tcPr>
                </a:tc>
                <a:tc vMerge="1">
                  <a:txBody>
                    <a:bodyPr/>
                    <a:lstStyle/>
                    <a:p>
                      <a:endParaRPr lang="en-US"/>
                    </a:p>
                  </a:txBody>
                  <a:tcPr/>
                </a:tc>
                <a:tc>
                  <a:txBody>
                    <a:bodyPr/>
                    <a:lstStyle/>
                    <a:p>
                      <a:endParaRPr lang="en-US" sz="1400" b="1" dirty="0">
                        <a:latin typeface="Garamond" panose="02020404030301010803" pitchFamily="18" charset="0"/>
                      </a:endParaRPr>
                    </a:p>
                  </a:txBody>
                  <a:tcPr anchor="ctr">
                    <a:lnR w="5715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endParaRPr lang="en-US" sz="1400" b="1" dirty="0">
                        <a:latin typeface="Garamond" panose="02020404030301010803" pitchFamily="18" charset="0"/>
                      </a:endParaRPr>
                    </a:p>
                  </a:txBody>
                  <a:tcPr anchor="ctr">
                    <a:lnR w="5715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endParaRPr lang="en-US" sz="1400" b="1" dirty="0">
                        <a:latin typeface="Garamond" panose="02020404030301010803" pitchFamily="18" charset="0"/>
                      </a:endParaRPr>
                    </a:p>
                  </a:txBody>
                  <a:tcPr anchor="ctr">
                    <a:lnR w="5715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endParaRPr lang="en-US" sz="1400" b="1" dirty="0">
                        <a:latin typeface="Garamond" panose="02020404030301010803" pitchFamily="18" charset="0"/>
                      </a:endParaRPr>
                    </a:p>
                  </a:txBody>
                  <a:tcPr anchor="ctr">
                    <a:lnR w="5715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648695897"/>
                  </a:ext>
                </a:extLst>
              </a:tr>
              <a:tr h="303471">
                <a:tc vMerge="1">
                  <a:txBody>
                    <a:bodyPr/>
                    <a:lstStyle/>
                    <a:p>
                      <a:endParaRPr lang="en-US"/>
                    </a:p>
                  </a:txBody>
                  <a:tcPr/>
                </a:tc>
                <a:tc>
                  <a:txBody>
                    <a:bodyPr/>
                    <a:lstStyle/>
                    <a:p>
                      <a:endParaRPr lang="en-US" sz="1400" b="1" dirty="0">
                        <a:latin typeface="Garamond" panose="02020404030301010803" pitchFamily="18" charset="0"/>
                      </a:endParaRPr>
                    </a:p>
                  </a:txBody>
                  <a:tcPr>
                    <a:lnR w="5715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endParaRPr lang="en-US" sz="1400" b="1" dirty="0">
                        <a:latin typeface="Garamond" panose="02020404030301010803" pitchFamily="18" charset="0"/>
                      </a:endParaRPr>
                    </a:p>
                  </a:txBody>
                  <a:tcPr>
                    <a:lnR w="5715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endParaRPr lang="en-US" sz="1400" b="1" dirty="0">
                        <a:latin typeface="Garamond" panose="02020404030301010803" pitchFamily="18" charset="0"/>
                      </a:endParaRPr>
                    </a:p>
                  </a:txBody>
                  <a:tcPr>
                    <a:lnR w="5715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endParaRPr lang="en-US" sz="1400" b="1" dirty="0">
                        <a:latin typeface="Garamond" panose="02020404030301010803" pitchFamily="18" charset="0"/>
                      </a:endParaRPr>
                    </a:p>
                  </a:txBody>
                  <a:tcPr>
                    <a:lnR w="5715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endParaRPr lang="en-US" sz="1400" b="1" dirty="0">
                        <a:latin typeface="Garamond" panose="02020404030301010803" pitchFamily="18" charset="0"/>
                      </a:endParaRPr>
                    </a:p>
                  </a:txBody>
                  <a:tcPr>
                    <a:lnR w="57150" cap="flat" cmpd="sng" algn="ctr">
                      <a:solidFill>
                        <a:schemeClr val="tx1"/>
                      </a:solidFill>
                      <a:prstDash val="solid"/>
                      <a:round/>
                      <a:headEnd type="none" w="med" len="med"/>
                      <a:tailEnd type="none" w="med" len="med"/>
                    </a:lnR>
                    <a:solidFill>
                      <a:srgbClr val="00B050"/>
                    </a:solidFill>
                  </a:tcPr>
                </a:tc>
                <a:tc vMerge="1">
                  <a:txBody>
                    <a:bodyPr/>
                    <a:lstStyle/>
                    <a:p>
                      <a:endParaRPr lang="en-US"/>
                    </a:p>
                  </a:txBody>
                  <a:tcPr/>
                </a:tc>
                <a:tc>
                  <a:txBody>
                    <a:bodyPr/>
                    <a:lstStyle/>
                    <a:p>
                      <a:endParaRPr lang="en-US" sz="1400" b="1" dirty="0">
                        <a:latin typeface="Garamond" panose="02020404030301010803" pitchFamily="18" charset="0"/>
                      </a:endParaRPr>
                    </a:p>
                  </a:txBody>
                  <a:tcPr>
                    <a:lnR w="5715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4058983737"/>
                  </a:ext>
                </a:extLst>
              </a:tr>
              <a:tr h="303471">
                <a:tc rowSpan="3">
                  <a:txBody>
                    <a:bodyPr/>
                    <a:lstStyle/>
                    <a:p>
                      <a:pPr algn="r"/>
                      <a:r>
                        <a:rPr lang="sv-SE" sz="1400" dirty="0" smtClean="0">
                          <a:latin typeface="Garamond" panose="02020404030301010803" pitchFamily="18" charset="0"/>
                        </a:rPr>
                        <a:t>RF power</a:t>
                      </a:r>
                      <a:endParaRPr lang="en-US" sz="1400" dirty="0">
                        <a:latin typeface="Garamond" panose="02020404030301010803" pitchFamily="18" charset="0"/>
                      </a:endParaRPr>
                    </a:p>
                  </a:txBody>
                  <a:tcPr anchor="ctr">
                    <a:lnL w="57150" cap="flat" cmpd="sng" algn="ctr">
                      <a:solidFill>
                        <a:schemeClr val="tx1"/>
                      </a:solidFill>
                      <a:prstDash val="solid"/>
                      <a:round/>
                      <a:headEnd type="none" w="med" len="med"/>
                      <a:tailEnd type="none" w="med" len="med"/>
                    </a:lnL>
                  </a:tcPr>
                </a:tc>
                <a:tc>
                  <a:txBody>
                    <a:bodyPr/>
                    <a:lstStyle/>
                    <a:p>
                      <a:endParaRPr lang="en-US" sz="1400" dirty="0">
                        <a:latin typeface="Garamond" panose="02020404030301010803" pitchFamily="18" charset="0"/>
                      </a:endParaRPr>
                    </a:p>
                  </a:txBody>
                  <a:tcPr>
                    <a:lnR w="57150" cap="flat" cmpd="sng" algn="ctr">
                      <a:solidFill>
                        <a:schemeClr val="tx1"/>
                      </a:solidFill>
                      <a:prstDash val="solid"/>
                      <a:round/>
                      <a:headEnd type="none" w="med" len="med"/>
                      <a:tailEnd type="none" w="med" len="med"/>
                    </a:lnR>
                    <a:solidFill>
                      <a:srgbClr val="FF0000"/>
                    </a:solidFill>
                  </a:tcPr>
                </a:tc>
                <a:tc rowSpan="3">
                  <a:txBody>
                    <a:bodyPr/>
                    <a:lstStyle/>
                    <a:p>
                      <a:pPr algn="r"/>
                      <a:endParaRPr lang="en-US" sz="1400" dirty="0">
                        <a:latin typeface="Garamond" panose="02020404030301010803" pitchFamily="18" charset="0"/>
                      </a:endParaRPr>
                    </a:p>
                  </a:txBody>
                  <a:tcPr anchor="ctr">
                    <a:lnL w="57150" cap="flat" cmpd="sng" algn="ctr">
                      <a:solidFill>
                        <a:schemeClr val="tx1"/>
                      </a:solidFill>
                      <a:prstDash val="solid"/>
                      <a:round/>
                      <a:headEnd type="none" w="med" len="med"/>
                      <a:tailEnd type="none" w="med" len="med"/>
                    </a:lnL>
                  </a:tcPr>
                </a:tc>
                <a:tc>
                  <a:txBody>
                    <a:bodyPr/>
                    <a:lstStyle/>
                    <a:p>
                      <a:endParaRPr lang="en-US" sz="1400" dirty="0">
                        <a:latin typeface="Garamond" panose="02020404030301010803" pitchFamily="18" charset="0"/>
                      </a:endParaRPr>
                    </a:p>
                  </a:txBody>
                  <a:tcPr>
                    <a:lnR w="57150" cap="flat" cmpd="sng" algn="ctr">
                      <a:solidFill>
                        <a:schemeClr val="tx1"/>
                      </a:solidFill>
                      <a:prstDash val="solid"/>
                      <a:round/>
                      <a:headEnd type="none" w="med" len="med"/>
                      <a:tailEnd type="none" w="med" len="med"/>
                    </a:lnR>
                  </a:tcPr>
                </a:tc>
                <a:tc rowSpan="3">
                  <a:txBody>
                    <a:bodyPr/>
                    <a:lstStyle/>
                    <a:p>
                      <a:pPr algn="r"/>
                      <a:r>
                        <a:rPr lang="sv-SE" sz="1400" dirty="0" smtClean="0">
                          <a:latin typeface="Garamond" panose="02020404030301010803" pitchFamily="18" charset="0"/>
                        </a:rPr>
                        <a:t>Steering</a:t>
                      </a:r>
                      <a:endParaRPr lang="en-US" sz="1400" dirty="0">
                        <a:latin typeface="Garamond" panose="02020404030301010803" pitchFamily="18" charset="0"/>
                      </a:endParaRPr>
                    </a:p>
                  </a:txBody>
                  <a:tcPr anchor="ctr">
                    <a:lnL w="57150" cap="flat" cmpd="sng" algn="ctr">
                      <a:solidFill>
                        <a:schemeClr val="tx1"/>
                      </a:solidFill>
                      <a:prstDash val="solid"/>
                      <a:round/>
                      <a:headEnd type="none" w="med" len="med"/>
                      <a:tailEnd type="none" w="med" len="med"/>
                    </a:lnL>
                  </a:tcPr>
                </a:tc>
                <a:tc>
                  <a:txBody>
                    <a:bodyPr/>
                    <a:lstStyle/>
                    <a:p>
                      <a:endParaRPr lang="en-US" sz="1400" dirty="0">
                        <a:latin typeface="Garamond" panose="02020404030301010803" pitchFamily="18" charset="0"/>
                      </a:endParaRPr>
                    </a:p>
                  </a:txBody>
                  <a:tcPr>
                    <a:lnR w="57150" cap="flat" cmpd="sng" algn="ctr">
                      <a:solidFill>
                        <a:schemeClr val="tx1"/>
                      </a:solidFill>
                      <a:prstDash val="solid"/>
                      <a:round/>
                      <a:headEnd type="none" w="med" len="med"/>
                      <a:tailEnd type="none" w="med" len="med"/>
                    </a:lnR>
                    <a:solidFill>
                      <a:srgbClr val="FF0000"/>
                    </a:solidFill>
                  </a:tcPr>
                </a:tc>
                <a:tc rowSpan="3">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sv-SE" sz="1400" dirty="0" smtClean="0">
                          <a:latin typeface="Garamond" panose="02020404030301010803" pitchFamily="18" charset="0"/>
                        </a:rPr>
                        <a:t>Support and Alignment System</a:t>
                      </a:r>
                      <a:endParaRPr lang="en-US" sz="1400" dirty="0" smtClean="0">
                        <a:latin typeface="Garamond" panose="02020404030301010803" pitchFamily="18" charset="0"/>
                      </a:endParaRPr>
                    </a:p>
                  </a:txBody>
                  <a:tcPr anchor="ctr">
                    <a:lnL w="57150" cap="flat" cmpd="sng" algn="ctr">
                      <a:solidFill>
                        <a:schemeClr val="tx1"/>
                      </a:solidFill>
                      <a:prstDash val="solid"/>
                      <a:round/>
                      <a:headEnd type="none" w="med" len="med"/>
                      <a:tailEnd type="none" w="med" len="med"/>
                    </a:lnL>
                  </a:tcPr>
                </a:tc>
                <a:tc>
                  <a:txBody>
                    <a:bodyPr/>
                    <a:lstStyle/>
                    <a:p>
                      <a:endParaRPr lang="en-US" sz="1400" dirty="0">
                        <a:latin typeface="Garamond" panose="02020404030301010803" pitchFamily="18" charset="0"/>
                      </a:endParaRPr>
                    </a:p>
                  </a:txBody>
                  <a:tcPr>
                    <a:lnR w="57150" cap="flat" cmpd="sng" algn="ctr">
                      <a:solidFill>
                        <a:schemeClr val="tx1"/>
                      </a:solidFill>
                      <a:prstDash val="solid"/>
                      <a:round/>
                      <a:headEnd type="none" w="med" len="med"/>
                      <a:tailEnd type="none" w="med" len="med"/>
                    </a:lnR>
                  </a:tcPr>
                </a:tc>
                <a:tc rowSpan="3">
                  <a:txBody>
                    <a:bodyPr/>
                    <a:lstStyle/>
                    <a:p>
                      <a:pPr algn="r"/>
                      <a:r>
                        <a:rPr lang="sv-SE" sz="1400" dirty="0" smtClean="0">
                          <a:effectLst/>
                          <a:latin typeface="Garamond" panose="02020404030301010803" pitchFamily="18" charset="0"/>
                        </a:rPr>
                        <a:t>Sub-harmonic deflector</a:t>
                      </a:r>
                      <a:endParaRPr lang="en-US" sz="1400" dirty="0">
                        <a:latin typeface="Garamond" panose="02020404030301010803" pitchFamily="18" charset="0"/>
                      </a:endParaRPr>
                    </a:p>
                  </a:txBody>
                  <a:tcPr anchor="ctr">
                    <a:lnL w="57150" cap="flat" cmpd="sng" algn="ctr">
                      <a:solidFill>
                        <a:schemeClr val="tx1"/>
                      </a:solidFill>
                      <a:prstDash val="solid"/>
                      <a:round/>
                      <a:headEnd type="none" w="med" len="med"/>
                      <a:tailEnd type="none" w="med" len="med"/>
                    </a:lnL>
                  </a:tcPr>
                </a:tc>
                <a:tc>
                  <a:txBody>
                    <a:bodyPr/>
                    <a:lstStyle/>
                    <a:p>
                      <a:endParaRPr lang="en-US" sz="1400" dirty="0">
                        <a:latin typeface="Garamond" panose="02020404030301010803" pitchFamily="18" charset="0"/>
                      </a:endParaRPr>
                    </a:p>
                  </a:txBody>
                  <a:tcPr>
                    <a:lnR w="57150" cap="flat" cmpd="sng" algn="ctr">
                      <a:solidFill>
                        <a:schemeClr val="tx1"/>
                      </a:solidFill>
                      <a:prstDash val="solid"/>
                      <a:round/>
                      <a:headEnd type="none" w="med" len="med"/>
                      <a:tailEnd type="none" w="med" len="med"/>
                    </a:lnR>
                    <a:solidFill>
                      <a:srgbClr val="FF0000"/>
                    </a:solidFill>
                  </a:tcPr>
                </a:tc>
                <a:tc rowSpan="3">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sv-SE" sz="1400" dirty="0" smtClean="0">
                          <a:latin typeface="Garamond" panose="02020404030301010803" pitchFamily="18" charset="0"/>
                        </a:rPr>
                        <a:t>Industrial capacity</a:t>
                      </a:r>
                      <a:endParaRPr lang="en-US" sz="1400" dirty="0" smtClean="0">
                        <a:latin typeface="Garamond" panose="02020404030301010803" pitchFamily="18" charset="0"/>
                      </a:endParaRPr>
                    </a:p>
                  </a:txBody>
                  <a:tcPr anchor="ctr">
                    <a:lnL w="57150" cap="flat" cmpd="sng" algn="ctr">
                      <a:solidFill>
                        <a:schemeClr val="tx1"/>
                      </a:solidFill>
                      <a:prstDash val="solid"/>
                      <a:round/>
                      <a:headEnd type="none" w="med" len="med"/>
                      <a:tailEnd type="none" w="med" len="med"/>
                    </a:lnL>
                  </a:tcPr>
                </a:tc>
                <a:tc>
                  <a:txBody>
                    <a:bodyPr/>
                    <a:lstStyle/>
                    <a:p>
                      <a:endParaRPr lang="en-US" sz="1400" dirty="0">
                        <a:latin typeface="Garamond" panose="02020404030301010803" pitchFamily="18" charset="0"/>
                      </a:endParaRPr>
                    </a:p>
                  </a:txBody>
                  <a:tcPr>
                    <a:lnR w="57150" cap="flat" cmpd="sng" algn="ctr">
                      <a:solidFill>
                        <a:schemeClr val="tx1"/>
                      </a:solidFill>
                      <a:prstDash val="solid"/>
                      <a:round/>
                      <a:headEnd type="none" w="med" len="med"/>
                      <a:tailEnd type="none" w="med" len="med"/>
                    </a:lnR>
                    <a:solidFill>
                      <a:srgbClr val="FF0000"/>
                    </a:solidFill>
                  </a:tcPr>
                </a:tc>
                <a:extLst>
                  <a:ext uri="{0D108BD9-81ED-4DB2-BD59-A6C34878D82A}">
                    <a16:rowId xmlns:a16="http://schemas.microsoft.com/office/drawing/2014/main" val="4185807265"/>
                  </a:ext>
                </a:extLst>
              </a:tr>
              <a:tr h="303471">
                <a:tc vMerge="1">
                  <a:txBody>
                    <a:bodyPr/>
                    <a:lstStyle/>
                    <a:p>
                      <a:endParaRPr lang="en-US"/>
                    </a:p>
                  </a:txBody>
                  <a:tcPr/>
                </a:tc>
                <a:tc>
                  <a:txBody>
                    <a:bodyPr/>
                    <a:lstStyle/>
                    <a:p>
                      <a:endParaRPr lang="en-US" sz="1400" dirty="0">
                        <a:latin typeface="Garamond" panose="02020404030301010803" pitchFamily="18" charset="0"/>
                      </a:endParaRPr>
                    </a:p>
                  </a:txBody>
                  <a:tcPr anchor="ctr">
                    <a:lnR w="5715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endParaRPr lang="en-US" sz="1400" dirty="0">
                        <a:latin typeface="Garamond" panose="02020404030301010803" pitchFamily="18" charset="0"/>
                      </a:endParaRPr>
                    </a:p>
                  </a:txBody>
                  <a:tcPr anchor="ctr">
                    <a:lnR w="5715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endParaRPr lang="en-US" sz="1400" dirty="0">
                        <a:latin typeface="Garamond" panose="02020404030301010803" pitchFamily="18" charset="0"/>
                      </a:endParaRPr>
                    </a:p>
                  </a:txBody>
                  <a:tcPr anchor="ctr">
                    <a:lnR w="5715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endParaRPr lang="en-US" sz="1400" dirty="0">
                        <a:latin typeface="Garamond" panose="02020404030301010803" pitchFamily="18" charset="0"/>
                      </a:endParaRPr>
                    </a:p>
                  </a:txBody>
                  <a:tcPr anchor="ctr">
                    <a:lnR w="57150" cap="flat" cmpd="sng" algn="ctr">
                      <a:solidFill>
                        <a:schemeClr val="tx1"/>
                      </a:solidFill>
                      <a:prstDash val="solid"/>
                      <a:round/>
                      <a:headEnd type="none" w="med" len="med"/>
                      <a:tailEnd type="none" w="med" len="med"/>
                    </a:lnR>
                    <a:solidFill>
                      <a:srgbClr val="FFC000"/>
                    </a:solidFill>
                  </a:tcPr>
                </a:tc>
                <a:tc vMerge="1">
                  <a:txBody>
                    <a:bodyPr/>
                    <a:lstStyle/>
                    <a:p>
                      <a:endParaRPr lang="en-US"/>
                    </a:p>
                  </a:txBody>
                  <a:tcPr/>
                </a:tc>
                <a:tc>
                  <a:txBody>
                    <a:bodyPr/>
                    <a:lstStyle/>
                    <a:p>
                      <a:endParaRPr lang="en-US" sz="1400" dirty="0">
                        <a:latin typeface="Garamond" panose="02020404030301010803" pitchFamily="18" charset="0"/>
                      </a:endParaRPr>
                    </a:p>
                  </a:txBody>
                  <a:tcPr anchor="ctr">
                    <a:lnR w="5715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endParaRPr lang="en-US" sz="1400" dirty="0">
                        <a:latin typeface="Garamond" panose="02020404030301010803" pitchFamily="18" charset="0"/>
                      </a:endParaRPr>
                    </a:p>
                  </a:txBody>
                  <a:tcPr anchor="ctr">
                    <a:lnR w="5715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216755545"/>
                  </a:ext>
                </a:extLst>
              </a:tr>
              <a:tr h="303471">
                <a:tc vMerge="1">
                  <a:txBody>
                    <a:bodyPr/>
                    <a:lstStyle/>
                    <a:p>
                      <a:endParaRPr lang="en-US"/>
                    </a:p>
                  </a:txBody>
                  <a:tcPr/>
                </a:tc>
                <a:tc>
                  <a:txBody>
                    <a:bodyPr/>
                    <a:lstStyle/>
                    <a:p>
                      <a:endParaRPr lang="en-US" sz="1400" dirty="0">
                        <a:latin typeface="Garamond" panose="02020404030301010803" pitchFamily="18" charset="0"/>
                      </a:endParaRPr>
                    </a:p>
                  </a:txBody>
                  <a:tcPr>
                    <a:lnR w="5715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endParaRPr lang="en-US" sz="1400" dirty="0">
                        <a:latin typeface="Garamond" panose="02020404030301010803" pitchFamily="18" charset="0"/>
                      </a:endParaRPr>
                    </a:p>
                  </a:txBody>
                  <a:tcPr>
                    <a:lnR w="5715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endParaRPr lang="en-US" sz="1400" dirty="0">
                        <a:latin typeface="Garamond" panose="02020404030301010803" pitchFamily="18" charset="0"/>
                      </a:endParaRPr>
                    </a:p>
                  </a:txBody>
                  <a:tcPr>
                    <a:lnR w="5715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endParaRPr lang="en-US" sz="1400" dirty="0">
                        <a:latin typeface="Garamond" panose="02020404030301010803" pitchFamily="18" charset="0"/>
                      </a:endParaRPr>
                    </a:p>
                  </a:txBody>
                  <a:tcPr>
                    <a:lnR w="5715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endParaRPr lang="en-US" sz="1400" dirty="0">
                        <a:latin typeface="Garamond" panose="02020404030301010803" pitchFamily="18" charset="0"/>
                      </a:endParaRPr>
                    </a:p>
                  </a:txBody>
                  <a:tcPr>
                    <a:lnR w="5715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endParaRPr lang="en-US" sz="1400" dirty="0">
                        <a:latin typeface="Garamond" panose="02020404030301010803" pitchFamily="18" charset="0"/>
                      </a:endParaRPr>
                    </a:p>
                  </a:txBody>
                  <a:tcPr>
                    <a:lnR w="5715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199338105"/>
                  </a:ext>
                </a:extLst>
              </a:tr>
              <a:tr h="303471">
                <a:tc rowSpan="3">
                  <a:txBody>
                    <a:bodyPr/>
                    <a:lstStyle/>
                    <a:p>
                      <a:pPr algn="r"/>
                      <a:r>
                        <a:rPr lang="sv-SE" sz="1400" dirty="0" smtClean="0">
                          <a:latin typeface="Garamond" panose="02020404030301010803" pitchFamily="18" charset="0"/>
                        </a:rPr>
                        <a:t>LLRF &amp;</a:t>
                      </a:r>
                    </a:p>
                    <a:p>
                      <a:pPr algn="r"/>
                      <a:r>
                        <a:rPr lang="sv-SE" sz="1400" dirty="0" smtClean="0">
                          <a:latin typeface="Garamond" panose="02020404030301010803" pitchFamily="18" charset="0"/>
                        </a:rPr>
                        <a:t>Timing</a:t>
                      </a:r>
                      <a:endParaRPr lang="en-US" sz="1400" dirty="0">
                        <a:latin typeface="Garamond" panose="02020404030301010803" pitchFamily="18" charset="0"/>
                      </a:endParaRPr>
                    </a:p>
                  </a:txBody>
                  <a:tcPr anchor="ctr">
                    <a:lnL w="57150" cap="flat" cmpd="sng" algn="ctr">
                      <a:solidFill>
                        <a:schemeClr val="tx1"/>
                      </a:solidFill>
                      <a:prstDash val="solid"/>
                      <a:round/>
                      <a:headEnd type="none" w="med" len="med"/>
                      <a:tailEnd type="none" w="med" len="med"/>
                    </a:lnL>
                  </a:tcPr>
                </a:tc>
                <a:tc>
                  <a:txBody>
                    <a:bodyPr/>
                    <a:lstStyle/>
                    <a:p>
                      <a:endParaRPr lang="sv-SE" sz="1400" dirty="0" smtClean="0">
                        <a:latin typeface="Garamond" panose="02020404030301010803" pitchFamily="18" charset="0"/>
                      </a:endParaRPr>
                    </a:p>
                  </a:txBody>
                  <a:tcPr>
                    <a:lnR w="57150" cap="flat" cmpd="sng" algn="ctr">
                      <a:solidFill>
                        <a:schemeClr val="tx1"/>
                      </a:solidFill>
                      <a:prstDash val="solid"/>
                      <a:round/>
                      <a:headEnd type="none" w="med" len="med"/>
                      <a:tailEnd type="none" w="med" len="med"/>
                    </a:lnR>
                    <a:solidFill>
                      <a:srgbClr val="FF0000"/>
                    </a:solidFill>
                  </a:tcPr>
                </a:tc>
                <a:tc rowSpan="3">
                  <a:txBody>
                    <a:bodyPr/>
                    <a:lstStyle/>
                    <a:p>
                      <a:pPr algn="r"/>
                      <a:endParaRPr lang="en-US" sz="1400" dirty="0">
                        <a:latin typeface="Garamond" panose="02020404030301010803" pitchFamily="18" charset="0"/>
                      </a:endParaRPr>
                    </a:p>
                  </a:txBody>
                  <a:tcPr anchor="ctr">
                    <a:lnL w="57150" cap="flat" cmpd="sng" algn="ctr">
                      <a:solidFill>
                        <a:schemeClr val="tx1"/>
                      </a:solidFill>
                      <a:prstDash val="solid"/>
                      <a:round/>
                      <a:headEnd type="none" w="med" len="med"/>
                      <a:tailEnd type="none" w="med" len="med"/>
                    </a:lnL>
                  </a:tcPr>
                </a:tc>
                <a:tc>
                  <a:txBody>
                    <a:bodyPr/>
                    <a:lstStyle/>
                    <a:p>
                      <a:endParaRPr lang="sv-SE" sz="1400" dirty="0" smtClean="0">
                        <a:latin typeface="Garamond" panose="02020404030301010803" pitchFamily="18" charset="0"/>
                      </a:endParaRPr>
                    </a:p>
                  </a:txBody>
                  <a:tcPr>
                    <a:lnR w="57150" cap="flat" cmpd="sng" algn="ctr">
                      <a:solidFill>
                        <a:schemeClr val="tx1"/>
                      </a:solidFill>
                      <a:prstDash val="solid"/>
                      <a:round/>
                      <a:headEnd type="none" w="med" len="med"/>
                      <a:tailEnd type="none" w="med" len="med"/>
                    </a:lnR>
                  </a:tcPr>
                </a:tc>
                <a:tc rowSpan="3">
                  <a:txBody>
                    <a:bodyPr/>
                    <a:lstStyle/>
                    <a:p>
                      <a:pPr algn="r"/>
                      <a:endParaRPr lang="en-US" sz="1400" dirty="0">
                        <a:latin typeface="Garamond" panose="02020404030301010803" pitchFamily="18" charset="0"/>
                      </a:endParaRPr>
                    </a:p>
                  </a:txBody>
                  <a:tcPr anchor="ctr">
                    <a:lnL w="57150" cap="flat" cmpd="sng" algn="ctr">
                      <a:solidFill>
                        <a:schemeClr val="tx1"/>
                      </a:solidFill>
                      <a:prstDash val="solid"/>
                      <a:round/>
                      <a:headEnd type="none" w="med" len="med"/>
                      <a:tailEnd type="none" w="med" len="med"/>
                    </a:lnL>
                  </a:tcPr>
                </a:tc>
                <a:tc>
                  <a:txBody>
                    <a:bodyPr/>
                    <a:lstStyle/>
                    <a:p>
                      <a:endParaRPr lang="sv-SE" sz="1400" dirty="0" smtClean="0">
                        <a:latin typeface="Garamond" panose="02020404030301010803" pitchFamily="18" charset="0"/>
                      </a:endParaRPr>
                    </a:p>
                  </a:txBody>
                  <a:tcPr>
                    <a:lnR w="57150" cap="flat" cmpd="sng" algn="ctr">
                      <a:solidFill>
                        <a:schemeClr val="tx1"/>
                      </a:solidFill>
                      <a:prstDash val="solid"/>
                      <a:round/>
                      <a:headEnd type="none" w="med" len="med"/>
                      <a:tailEnd type="none" w="med" len="med"/>
                    </a:lnR>
                  </a:tcPr>
                </a:tc>
                <a:tc rowSpan="3">
                  <a:txBody>
                    <a:bodyPr/>
                    <a:lstStyle/>
                    <a:p>
                      <a:pPr algn="r"/>
                      <a:endParaRPr lang="en-US" sz="1400" dirty="0">
                        <a:latin typeface="Garamond" panose="02020404030301010803" pitchFamily="18" charset="0"/>
                      </a:endParaRPr>
                    </a:p>
                  </a:txBody>
                  <a:tcPr anchor="ctr">
                    <a:lnL w="57150" cap="flat" cmpd="sng" algn="ctr">
                      <a:solidFill>
                        <a:schemeClr val="tx1"/>
                      </a:solidFill>
                      <a:prstDash val="solid"/>
                      <a:round/>
                      <a:headEnd type="none" w="med" len="med"/>
                      <a:tailEnd type="none" w="med" len="med"/>
                    </a:lnL>
                  </a:tcPr>
                </a:tc>
                <a:tc>
                  <a:txBody>
                    <a:bodyPr/>
                    <a:lstStyle/>
                    <a:p>
                      <a:endParaRPr lang="sv-SE" sz="1400" dirty="0" smtClean="0">
                        <a:latin typeface="Garamond" panose="02020404030301010803" pitchFamily="18" charset="0"/>
                      </a:endParaRPr>
                    </a:p>
                  </a:txBody>
                  <a:tcPr>
                    <a:lnR w="57150" cap="flat" cmpd="sng" algn="ctr">
                      <a:solidFill>
                        <a:schemeClr val="tx1"/>
                      </a:solidFill>
                      <a:prstDash val="solid"/>
                      <a:round/>
                      <a:headEnd type="none" w="med" len="med"/>
                      <a:tailEnd type="none" w="med" len="med"/>
                    </a:lnR>
                  </a:tcPr>
                </a:tc>
                <a:tc rowSpan="3">
                  <a:txBody>
                    <a:bodyPr/>
                    <a:lstStyle/>
                    <a:p>
                      <a:pPr algn="r"/>
                      <a:endParaRPr lang="en-US" sz="1400" dirty="0">
                        <a:latin typeface="Garamond" panose="02020404030301010803" pitchFamily="18" charset="0"/>
                      </a:endParaRPr>
                    </a:p>
                  </a:txBody>
                  <a:tcPr anchor="ctr">
                    <a:lnL w="57150" cap="flat" cmpd="sng" algn="ctr">
                      <a:solidFill>
                        <a:schemeClr val="tx1"/>
                      </a:solidFill>
                      <a:prstDash val="solid"/>
                      <a:round/>
                      <a:headEnd type="none" w="med" len="med"/>
                      <a:tailEnd type="none" w="med" len="med"/>
                    </a:lnL>
                  </a:tcPr>
                </a:tc>
                <a:tc>
                  <a:txBody>
                    <a:bodyPr/>
                    <a:lstStyle/>
                    <a:p>
                      <a:endParaRPr lang="sv-SE" sz="1400" dirty="0" smtClean="0">
                        <a:latin typeface="Garamond" panose="02020404030301010803" pitchFamily="18" charset="0"/>
                      </a:endParaRPr>
                    </a:p>
                  </a:txBody>
                  <a:tcPr>
                    <a:lnR w="57150" cap="flat" cmpd="sng" algn="ctr">
                      <a:solidFill>
                        <a:schemeClr val="tx1"/>
                      </a:solidFill>
                      <a:prstDash val="solid"/>
                      <a:round/>
                      <a:headEnd type="none" w="med" len="med"/>
                      <a:tailEnd type="none" w="med" len="med"/>
                    </a:lnR>
                  </a:tcPr>
                </a:tc>
                <a:tc rowSpan="3">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lang="en-US" sz="1400" dirty="0" smtClean="0">
                        <a:latin typeface="Garamond" panose="02020404030301010803" pitchFamily="18" charset="0"/>
                      </a:endParaRPr>
                    </a:p>
                  </a:txBody>
                  <a:tcPr anchor="ctr">
                    <a:lnL w="57150" cap="flat" cmpd="sng" algn="ctr">
                      <a:solidFill>
                        <a:schemeClr val="tx1"/>
                      </a:solidFill>
                      <a:prstDash val="solid"/>
                      <a:round/>
                      <a:headEnd type="none" w="med" len="med"/>
                      <a:tailEnd type="none" w="med" len="med"/>
                    </a:lnL>
                  </a:tcPr>
                </a:tc>
                <a:tc>
                  <a:txBody>
                    <a:bodyPr/>
                    <a:lstStyle/>
                    <a:p>
                      <a:endParaRPr lang="sv-SE" sz="1400" dirty="0" smtClean="0">
                        <a:latin typeface="Garamond" panose="02020404030301010803" pitchFamily="18" charset="0"/>
                      </a:endParaRPr>
                    </a:p>
                  </a:txBody>
                  <a:tcPr>
                    <a:lnR w="5715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418116235"/>
                  </a:ext>
                </a:extLst>
              </a:tr>
              <a:tr h="303471">
                <a:tc vMerge="1">
                  <a:txBody>
                    <a:bodyPr/>
                    <a:lstStyle/>
                    <a:p>
                      <a:endParaRPr lang="en-US"/>
                    </a:p>
                  </a:txBody>
                  <a:tcPr/>
                </a:tc>
                <a:tc>
                  <a:txBody>
                    <a:bodyPr/>
                    <a:lstStyle/>
                    <a:p>
                      <a:endParaRPr lang="sv-SE" sz="1400" dirty="0" smtClean="0">
                        <a:latin typeface="Garamond" panose="02020404030301010803" pitchFamily="18" charset="0"/>
                      </a:endParaRPr>
                    </a:p>
                  </a:txBody>
                  <a:tcPr anchor="ctr">
                    <a:lnR w="5715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endParaRPr lang="sv-SE" sz="1400" dirty="0" smtClean="0">
                        <a:latin typeface="Garamond" panose="02020404030301010803" pitchFamily="18" charset="0"/>
                      </a:endParaRPr>
                    </a:p>
                  </a:txBody>
                  <a:tcPr anchor="ctr">
                    <a:lnR w="5715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endParaRPr lang="sv-SE" sz="1400" dirty="0" smtClean="0">
                        <a:latin typeface="Garamond" panose="02020404030301010803" pitchFamily="18" charset="0"/>
                      </a:endParaRPr>
                    </a:p>
                  </a:txBody>
                  <a:tcPr anchor="ctr">
                    <a:lnR w="5715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endParaRPr lang="sv-SE" sz="1400" dirty="0" smtClean="0">
                        <a:latin typeface="Garamond" panose="02020404030301010803" pitchFamily="18" charset="0"/>
                      </a:endParaRPr>
                    </a:p>
                  </a:txBody>
                  <a:tcPr anchor="ctr">
                    <a:lnR w="5715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endParaRPr lang="sv-SE" sz="1400" dirty="0" smtClean="0">
                        <a:latin typeface="Garamond" panose="02020404030301010803" pitchFamily="18" charset="0"/>
                      </a:endParaRPr>
                    </a:p>
                  </a:txBody>
                  <a:tcPr anchor="ctr">
                    <a:lnR w="5715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endParaRPr lang="sv-SE" sz="1400" dirty="0" smtClean="0">
                        <a:latin typeface="Garamond" panose="02020404030301010803" pitchFamily="18" charset="0"/>
                      </a:endParaRPr>
                    </a:p>
                  </a:txBody>
                  <a:tcPr anchor="ctr">
                    <a:lnR w="5715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812678155"/>
                  </a:ext>
                </a:extLst>
              </a:tr>
              <a:tr h="303471">
                <a:tc vMerge="1">
                  <a:txBody>
                    <a:bodyPr/>
                    <a:lstStyle/>
                    <a:p>
                      <a:endParaRPr lang="en-US"/>
                    </a:p>
                  </a:txBody>
                  <a:tcPr/>
                </a:tc>
                <a:tc>
                  <a:txBody>
                    <a:bodyPr/>
                    <a:lstStyle/>
                    <a:p>
                      <a:endParaRPr lang="sv-SE" sz="1400" dirty="0" smtClean="0">
                        <a:latin typeface="Garamond" panose="02020404030301010803" pitchFamily="18" charset="0"/>
                      </a:endParaRPr>
                    </a:p>
                  </a:txBody>
                  <a:tcPr>
                    <a:lnR w="5715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endParaRPr lang="sv-SE" sz="1400" dirty="0" smtClean="0">
                        <a:latin typeface="Garamond" panose="02020404030301010803" pitchFamily="18" charset="0"/>
                      </a:endParaRPr>
                    </a:p>
                  </a:txBody>
                  <a:tcPr>
                    <a:lnR w="5715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endParaRPr lang="sv-SE" sz="1400" dirty="0" smtClean="0">
                        <a:latin typeface="Garamond" panose="02020404030301010803" pitchFamily="18" charset="0"/>
                      </a:endParaRPr>
                    </a:p>
                  </a:txBody>
                  <a:tcPr>
                    <a:lnR w="5715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endParaRPr lang="sv-SE" sz="1400" dirty="0" smtClean="0">
                        <a:latin typeface="Garamond" panose="02020404030301010803" pitchFamily="18" charset="0"/>
                      </a:endParaRPr>
                    </a:p>
                  </a:txBody>
                  <a:tcPr>
                    <a:lnR w="5715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endParaRPr lang="sv-SE" sz="1400" dirty="0" smtClean="0">
                        <a:latin typeface="Garamond" panose="02020404030301010803" pitchFamily="18" charset="0"/>
                      </a:endParaRPr>
                    </a:p>
                  </a:txBody>
                  <a:tcPr>
                    <a:lnR w="5715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endParaRPr lang="sv-SE" sz="1400" dirty="0" smtClean="0">
                        <a:latin typeface="Garamond" panose="02020404030301010803" pitchFamily="18" charset="0"/>
                      </a:endParaRPr>
                    </a:p>
                  </a:txBody>
                  <a:tcPr>
                    <a:lnR w="5715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3319230725"/>
                  </a:ext>
                </a:extLst>
              </a:tr>
            </a:tbl>
          </a:graphicData>
        </a:graphic>
      </p:graphicFrame>
      <p:sp>
        <p:nvSpPr>
          <p:cNvPr id="2" name="Rectangle 1"/>
          <p:cNvSpPr/>
          <p:nvPr/>
        </p:nvSpPr>
        <p:spPr>
          <a:xfrm>
            <a:off x="992777" y="0"/>
            <a:ext cx="10293532" cy="677108"/>
          </a:xfrm>
          <a:prstGeom prst="rect">
            <a:avLst/>
          </a:prstGeom>
        </p:spPr>
        <p:txBody>
          <a:bodyPr wrap="square">
            <a:spAutoFit/>
          </a:bodyPr>
          <a:lstStyle/>
          <a:p>
            <a:pPr algn="ctr"/>
            <a:r>
              <a:rPr lang="en-US" sz="2000" b="1" dirty="0" smtClean="0">
                <a:solidFill>
                  <a:schemeClr val="tx1"/>
                </a:solidFill>
                <a:latin typeface="Garamond" panose="02020404030301010803" pitchFamily="18" charset="0"/>
              </a:rPr>
              <a:t>Deliverable D4.2 </a:t>
            </a:r>
            <a:r>
              <a:rPr lang="en-US" sz="2000" b="1" u="sng" dirty="0" smtClean="0">
                <a:solidFill>
                  <a:schemeClr val="tx1"/>
                </a:solidFill>
                <a:latin typeface="Garamond" panose="02020404030301010803" pitchFamily="18" charset="0"/>
              </a:rPr>
              <a:t>Design report of the optimized RF unit</a:t>
            </a:r>
          </a:p>
          <a:p>
            <a:pPr algn="ctr"/>
            <a:r>
              <a:rPr lang="sv-SE" sz="1800" b="1" dirty="0" smtClean="0">
                <a:solidFill>
                  <a:schemeClr val="tx1"/>
                </a:solidFill>
                <a:latin typeface="Garamond" panose="02020404030301010803" pitchFamily="18" charset="0"/>
              </a:rPr>
              <a:t>Current status</a:t>
            </a:r>
            <a:endParaRPr lang="en-US" sz="1800" b="1" dirty="0">
              <a:solidFill>
                <a:schemeClr val="tx1"/>
              </a:solidFill>
              <a:latin typeface="Garamond" panose="02020404030301010803" pitchFamily="18" charset="0"/>
            </a:endParaRPr>
          </a:p>
        </p:txBody>
      </p:sp>
    </p:spTree>
    <p:extLst>
      <p:ext uri="{BB962C8B-B14F-4D97-AF65-F5344CB8AC3E}">
        <p14:creationId xmlns:p14="http://schemas.microsoft.com/office/powerpoint/2010/main" val="332078353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67426010"/>
              </p:ext>
            </p:extLst>
          </p:nvPr>
        </p:nvGraphicFramePr>
        <p:xfrm>
          <a:off x="1097280" y="897406"/>
          <a:ext cx="9766635" cy="5516880"/>
        </p:xfrm>
        <a:graphic>
          <a:graphicData uri="http://schemas.openxmlformats.org/drawingml/2006/table">
            <a:tbl>
              <a:tblPr firstRow="1" bandRow="1">
                <a:tableStyleId>{5940675A-B579-460E-94D1-54222C63F5DA}</a:tableStyleId>
              </a:tblPr>
              <a:tblGrid>
                <a:gridCol w="2752634">
                  <a:extLst>
                    <a:ext uri="{9D8B030D-6E8A-4147-A177-3AD203B41FA5}">
                      <a16:colId xmlns:a16="http://schemas.microsoft.com/office/drawing/2014/main" val="2080519674"/>
                    </a:ext>
                  </a:extLst>
                </a:gridCol>
                <a:gridCol w="208280">
                  <a:extLst>
                    <a:ext uri="{9D8B030D-6E8A-4147-A177-3AD203B41FA5}">
                      <a16:colId xmlns:a16="http://schemas.microsoft.com/office/drawing/2014/main" val="3102542344"/>
                    </a:ext>
                  </a:extLst>
                </a:gridCol>
                <a:gridCol w="3186838">
                  <a:extLst>
                    <a:ext uri="{9D8B030D-6E8A-4147-A177-3AD203B41FA5}">
                      <a16:colId xmlns:a16="http://schemas.microsoft.com/office/drawing/2014/main" val="2186398786"/>
                    </a:ext>
                  </a:extLst>
                </a:gridCol>
                <a:gridCol w="208280">
                  <a:extLst>
                    <a:ext uri="{9D8B030D-6E8A-4147-A177-3AD203B41FA5}">
                      <a16:colId xmlns:a16="http://schemas.microsoft.com/office/drawing/2014/main" val="1033592079"/>
                    </a:ext>
                  </a:extLst>
                </a:gridCol>
                <a:gridCol w="3202323">
                  <a:extLst>
                    <a:ext uri="{9D8B030D-6E8A-4147-A177-3AD203B41FA5}">
                      <a16:colId xmlns:a16="http://schemas.microsoft.com/office/drawing/2014/main" val="391681713"/>
                    </a:ext>
                  </a:extLst>
                </a:gridCol>
                <a:gridCol w="208280">
                  <a:extLst>
                    <a:ext uri="{9D8B030D-6E8A-4147-A177-3AD203B41FA5}">
                      <a16:colId xmlns:a16="http://schemas.microsoft.com/office/drawing/2014/main" val="3933122687"/>
                    </a:ext>
                  </a:extLst>
                </a:gridCol>
              </a:tblGrid>
              <a:tr h="304309">
                <a:tc rowSpan="3">
                  <a:txBody>
                    <a:bodyPr/>
                    <a:lstStyle/>
                    <a:p>
                      <a:pPr algn="r"/>
                      <a:r>
                        <a:rPr lang="sv-SE" sz="1600" b="1" dirty="0" smtClean="0">
                          <a:latin typeface="Garamond" panose="02020404030301010803" pitchFamily="18" charset="0"/>
                        </a:rPr>
                        <a:t>Electromagnetic design</a:t>
                      </a:r>
                      <a:endParaRPr lang="en-US" sz="1600" b="1" dirty="0">
                        <a:latin typeface="Garamond" panose="02020404030301010803" pitchFamily="18" charset="0"/>
                      </a:endParaRPr>
                    </a:p>
                  </a:txBody>
                  <a:tcPr>
                    <a:lnL w="57150" cap="flat" cmpd="sng" algn="ctr">
                      <a:solidFill>
                        <a:schemeClr val="tx1"/>
                      </a:solidFill>
                      <a:prstDash val="solid"/>
                      <a:round/>
                      <a:headEnd type="none" w="med" len="med"/>
                      <a:tailEnd type="none" w="med" len="med"/>
                    </a:lnL>
                  </a:tcPr>
                </a:tc>
                <a:tc>
                  <a:txBody>
                    <a:bodyPr/>
                    <a:lstStyle/>
                    <a:p>
                      <a:endParaRPr lang="en-US" sz="1400" dirty="0">
                        <a:solidFill>
                          <a:srgbClr val="FF0000"/>
                        </a:solidFill>
                        <a:latin typeface="Garamond" panose="02020404030301010803" pitchFamily="18" charset="0"/>
                      </a:endParaRPr>
                    </a:p>
                  </a:txBody>
                  <a:tcPr>
                    <a:lnR w="57150" cap="flat" cmpd="sng" algn="ctr">
                      <a:solidFill>
                        <a:schemeClr val="tx1"/>
                      </a:solidFill>
                      <a:prstDash val="solid"/>
                      <a:round/>
                      <a:headEnd type="none" w="med" len="med"/>
                      <a:tailEnd type="none" w="med" len="med"/>
                    </a:lnR>
                    <a:solidFill>
                      <a:srgbClr val="FF0000"/>
                    </a:solidFill>
                  </a:tcPr>
                </a:tc>
                <a:tc rowSpan="3">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sv-SE" sz="1600" b="1" dirty="0" smtClean="0">
                          <a:latin typeface="Garamond" panose="02020404030301010803" pitchFamily="18" charset="0"/>
                        </a:rPr>
                        <a:t>Mechanical and Thermal</a:t>
                      </a:r>
                      <a:r>
                        <a:rPr lang="sv-SE" sz="1600" b="1" baseline="0" dirty="0" smtClean="0">
                          <a:latin typeface="Garamond" panose="02020404030301010803" pitchFamily="18" charset="0"/>
                        </a:rPr>
                        <a:t> design</a:t>
                      </a:r>
                      <a:endParaRPr lang="en-US" sz="1600" b="1" dirty="0" smtClean="0">
                        <a:latin typeface="Garamond" panose="02020404030301010803" pitchFamily="18" charset="0"/>
                      </a:endParaRPr>
                    </a:p>
                  </a:txBody>
                  <a:tcPr>
                    <a:lnL w="57150" cap="flat" cmpd="sng" algn="ctr">
                      <a:solidFill>
                        <a:schemeClr val="tx1"/>
                      </a:solidFill>
                      <a:prstDash val="solid"/>
                      <a:round/>
                      <a:headEnd type="none" w="med" len="med"/>
                      <a:tailEnd type="none" w="med" len="med"/>
                    </a:lnL>
                  </a:tcPr>
                </a:tc>
                <a:tc>
                  <a:txBody>
                    <a:bodyPr/>
                    <a:lstStyle/>
                    <a:p>
                      <a:endParaRPr lang="en-US" sz="1400" dirty="0">
                        <a:latin typeface="Garamond" panose="02020404030301010803" pitchFamily="18" charset="0"/>
                      </a:endParaRPr>
                    </a:p>
                  </a:txBody>
                  <a:tcPr>
                    <a:lnR w="57150" cap="flat" cmpd="sng" algn="ctr">
                      <a:solidFill>
                        <a:schemeClr val="tx1"/>
                      </a:solidFill>
                      <a:prstDash val="solid"/>
                      <a:round/>
                      <a:headEnd type="none" w="med" len="med"/>
                      <a:tailEnd type="none" w="med" len="med"/>
                    </a:lnR>
                    <a:solidFill>
                      <a:srgbClr val="FF0000"/>
                    </a:solidFill>
                  </a:tcPr>
                </a:tc>
                <a:tc rowSpan="3">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lang="sv-SE" sz="1600" b="1" dirty="0" smtClean="0">
                          <a:latin typeface="Garamond" panose="02020404030301010803" pitchFamily="18" charset="0"/>
                        </a:rPr>
                        <a:t>Industrialization</a:t>
                      </a:r>
                      <a:endParaRPr lang="en-US" sz="1600" b="1" dirty="0" smtClean="0">
                        <a:latin typeface="Garamond" panose="02020404030301010803" pitchFamily="18" charset="0"/>
                      </a:endParaRPr>
                    </a:p>
                  </a:txBody>
                  <a:tcPr>
                    <a:lnL w="57150" cap="flat" cmpd="sng" algn="ctr">
                      <a:solidFill>
                        <a:schemeClr val="tx1"/>
                      </a:solidFill>
                      <a:prstDash val="solid"/>
                      <a:round/>
                      <a:headEnd type="none" w="med" len="med"/>
                      <a:tailEnd type="none" w="med" len="med"/>
                    </a:lnL>
                  </a:tcPr>
                </a:tc>
                <a:tc>
                  <a:txBody>
                    <a:bodyPr/>
                    <a:lstStyle/>
                    <a:p>
                      <a:endParaRPr lang="en-US" sz="1400" dirty="0">
                        <a:latin typeface="Garamond" panose="02020404030301010803" pitchFamily="18" charset="0"/>
                      </a:endParaRPr>
                    </a:p>
                  </a:txBody>
                  <a:tcPr>
                    <a:lnR w="57150" cap="flat" cmpd="sng" algn="ctr">
                      <a:solidFill>
                        <a:schemeClr val="tx1"/>
                      </a:solidFill>
                      <a:prstDash val="solid"/>
                      <a:round/>
                      <a:headEnd type="none" w="med" len="med"/>
                      <a:tailEnd type="none" w="med" len="med"/>
                    </a:lnR>
                    <a:solidFill>
                      <a:srgbClr val="FF0000"/>
                    </a:solidFill>
                  </a:tcPr>
                </a:tc>
                <a:extLst>
                  <a:ext uri="{0D108BD9-81ED-4DB2-BD59-A6C34878D82A}">
                    <a16:rowId xmlns:a16="http://schemas.microsoft.com/office/drawing/2014/main" val="1869450437"/>
                  </a:ext>
                </a:extLst>
              </a:tr>
              <a:tr h="334740">
                <a:tc vMerge="1">
                  <a:txBody>
                    <a:bodyPr/>
                    <a:lstStyle/>
                    <a:p>
                      <a:endParaRPr lang="en-US"/>
                    </a:p>
                  </a:txBody>
                  <a:tcPr/>
                </a:tc>
                <a:tc>
                  <a:txBody>
                    <a:bodyPr/>
                    <a:lstStyle/>
                    <a:p>
                      <a:endParaRPr lang="en-US" sz="1600" b="1" dirty="0">
                        <a:latin typeface="Garamond" panose="02020404030301010803" pitchFamily="18" charset="0"/>
                      </a:endParaRPr>
                    </a:p>
                  </a:txBody>
                  <a:tcPr>
                    <a:lnR w="57150" cap="flat" cmpd="sng" algn="ctr">
                      <a:solidFill>
                        <a:schemeClr val="tx1"/>
                      </a:solidFill>
                      <a:prstDash val="solid"/>
                      <a:round/>
                      <a:headEnd type="none" w="med" len="med"/>
                      <a:tailEnd type="none" w="med" len="med"/>
                    </a:lnR>
                    <a:solidFill>
                      <a:srgbClr val="FFC000"/>
                    </a:solidFill>
                  </a:tcPr>
                </a:tc>
                <a:tc vMerge="1">
                  <a:txBody>
                    <a:bodyPr/>
                    <a:lstStyle/>
                    <a:p>
                      <a:endParaRPr lang="en-US"/>
                    </a:p>
                  </a:txBody>
                  <a:tcPr/>
                </a:tc>
                <a:tc>
                  <a:txBody>
                    <a:bodyPr/>
                    <a:lstStyle/>
                    <a:p>
                      <a:endParaRPr lang="en-US" sz="1600" b="1" dirty="0">
                        <a:latin typeface="Garamond" panose="02020404030301010803" pitchFamily="18" charset="0"/>
                      </a:endParaRPr>
                    </a:p>
                  </a:txBody>
                  <a:tcPr>
                    <a:lnR w="57150" cap="flat" cmpd="sng" algn="ctr">
                      <a:solidFill>
                        <a:schemeClr val="tx1"/>
                      </a:solidFill>
                      <a:prstDash val="solid"/>
                      <a:round/>
                      <a:headEnd type="none" w="med" len="med"/>
                      <a:tailEnd type="none" w="med" len="med"/>
                    </a:lnR>
                    <a:solidFill>
                      <a:srgbClr val="FFC000"/>
                    </a:solidFill>
                  </a:tcPr>
                </a:tc>
                <a:tc vMerge="1">
                  <a:txBody>
                    <a:bodyPr/>
                    <a:lstStyle/>
                    <a:p>
                      <a:endParaRPr lang="en-US"/>
                    </a:p>
                  </a:txBody>
                  <a:tcPr/>
                </a:tc>
                <a:tc>
                  <a:txBody>
                    <a:bodyPr/>
                    <a:lstStyle/>
                    <a:p>
                      <a:endParaRPr lang="en-US" sz="1600" b="1" dirty="0">
                        <a:latin typeface="Garamond" panose="02020404030301010803" pitchFamily="18" charset="0"/>
                      </a:endParaRPr>
                    </a:p>
                  </a:txBody>
                  <a:tcPr>
                    <a:lnR w="5715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358724596"/>
                  </a:ext>
                </a:extLst>
              </a:tr>
              <a:tr h="304309">
                <a:tc vMerge="1">
                  <a:txBody>
                    <a:bodyPr/>
                    <a:lstStyle/>
                    <a:p>
                      <a:endParaRPr lang="en-US"/>
                    </a:p>
                  </a:txBody>
                  <a:tcPr/>
                </a:tc>
                <a:tc>
                  <a:txBody>
                    <a:bodyPr/>
                    <a:lstStyle/>
                    <a:p>
                      <a:endParaRPr lang="en-US" sz="1400" dirty="0">
                        <a:latin typeface="Garamond" panose="02020404030301010803" pitchFamily="18" charset="0"/>
                      </a:endParaRPr>
                    </a:p>
                  </a:txBody>
                  <a:tcPr>
                    <a:lnR w="5715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endParaRPr lang="en-US" sz="1400" dirty="0">
                        <a:latin typeface="Garamond" panose="02020404030301010803" pitchFamily="18" charset="0"/>
                      </a:endParaRPr>
                    </a:p>
                  </a:txBody>
                  <a:tcPr>
                    <a:lnR w="5715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endParaRPr lang="en-US" sz="1400" dirty="0">
                        <a:latin typeface="Garamond" panose="02020404030301010803" pitchFamily="18" charset="0"/>
                      </a:endParaRPr>
                    </a:p>
                  </a:txBody>
                  <a:tcPr>
                    <a:lnR w="5715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900782372"/>
                  </a:ext>
                </a:extLst>
              </a:tr>
              <a:tr h="304309">
                <a:tc rowSpan="3">
                  <a:txBody>
                    <a:bodyPr/>
                    <a:lstStyle/>
                    <a:p>
                      <a:pPr algn="r"/>
                      <a:r>
                        <a:rPr lang="sv-SE" sz="1400" dirty="0" smtClean="0">
                          <a:latin typeface="Garamond" panose="02020404030301010803" pitchFamily="18" charset="0"/>
                        </a:rPr>
                        <a:t>EM design &amp; optimization of the regular cell</a:t>
                      </a:r>
                    </a:p>
                  </a:txBody>
                  <a:tcPr anchor="ctr">
                    <a:lnL w="57150" cap="flat" cmpd="sng" algn="ctr">
                      <a:solidFill>
                        <a:schemeClr val="tx1"/>
                      </a:solidFill>
                      <a:prstDash val="solid"/>
                      <a:round/>
                      <a:headEnd type="none" w="med" len="med"/>
                      <a:tailEnd type="none" w="med" len="med"/>
                    </a:lnL>
                  </a:tcPr>
                </a:tc>
                <a:tc>
                  <a:txBody>
                    <a:bodyPr/>
                    <a:lstStyle/>
                    <a:p>
                      <a:endParaRPr lang="sv-SE" sz="1400" dirty="0" smtClean="0">
                        <a:latin typeface="Garamond" panose="02020404030301010803" pitchFamily="18" charset="0"/>
                      </a:endParaRPr>
                    </a:p>
                  </a:txBody>
                  <a:tcPr>
                    <a:lnR w="57150" cap="flat" cmpd="sng" algn="ctr">
                      <a:solidFill>
                        <a:schemeClr val="tx1"/>
                      </a:solidFill>
                      <a:prstDash val="solid"/>
                      <a:round/>
                      <a:headEnd type="none" w="med" len="med"/>
                      <a:tailEnd type="none" w="med" len="med"/>
                    </a:lnR>
                  </a:tcPr>
                </a:tc>
                <a:tc rowSpan="3">
                  <a:txBody>
                    <a:bodyPr/>
                    <a:lstStyle/>
                    <a:p>
                      <a:pPr algn="r"/>
                      <a:r>
                        <a:rPr lang="sv-SE" sz="1400" dirty="0" smtClean="0">
                          <a:latin typeface="Garamond" panose="02020404030301010803" pitchFamily="18" charset="0"/>
                        </a:rPr>
                        <a:t>Mechanical design</a:t>
                      </a:r>
                      <a:r>
                        <a:rPr lang="sv-SE" sz="1400" baseline="0" dirty="0" smtClean="0">
                          <a:latin typeface="Garamond" panose="02020404030301010803" pitchFamily="18" charset="0"/>
                        </a:rPr>
                        <a:t> </a:t>
                      </a:r>
                      <a:r>
                        <a:rPr lang="sv-SE" sz="1400" dirty="0" smtClean="0">
                          <a:latin typeface="Garamond" panose="02020404030301010803" pitchFamily="18" charset="0"/>
                        </a:rPr>
                        <a:t>of the RF structure</a:t>
                      </a:r>
                      <a:endParaRPr lang="en-US" sz="1400" dirty="0">
                        <a:latin typeface="Garamond" panose="02020404030301010803" pitchFamily="18" charset="0"/>
                      </a:endParaRPr>
                    </a:p>
                  </a:txBody>
                  <a:tcPr anchor="ctr">
                    <a:lnL w="57150" cap="flat" cmpd="sng" algn="ctr">
                      <a:solidFill>
                        <a:schemeClr val="tx1"/>
                      </a:solidFill>
                      <a:prstDash val="solid"/>
                      <a:round/>
                      <a:headEnd type="none" w="med" len="med"/>
                      <a:tailEnd type="none" w="med" len="med"/>
                    </a:lnL>
                  </a:tcPr>
                </a:tc>
                <a:tc>
                  <a:txBody>
                    <a:bodyPr/>
                    <a:lstStyle/>
                    <a:p>
                      <a:endParaRPr lang="sv-SE" sz="1400" dirty="0" smtClean="0">
                        <a:latin typeface="Garamond" panose="02020404030301010803" pitchFamily="18" charset="0"/>
                      </a:endParaRPr>
                    </a:p>
                  </a:txBody>
                  <a:tcPr>
                    <a:lnR w="57150" cap="flat" cmpd="sng" algn="ctr">
                      <a:solidFill>
                        <a:schemeClr val="tx1"/>
                      </a:solidFill>
                      <a:prstDash val="solid"/>
                      <a:round/>
                      <a:headEnd type="none" w="med" len="med"/>
                      <a:tailEnd type="none" w="med" len="med"/>
                    </a:lnR>
                    <a:solidFill>
                      <a:srgbClr val="FF0000"/>
                    </a:solidFill>
                  </a:tcPr>
                </a:tc>
                <a:tc rowSpan="3">
                  <a:txBody>
                    <a:bodyPr/>
                    <a:lstStyle/>
                    <a:p>
                      <a:pPr algn="r"/>
                      <a:r>
                        <a:rPr lang="sv-SE" sz="1400" dirty="0" smtClean="0">
                          <a:latin typeface="Garamond" panose="02020404030301010803" pitchFamily="18" charset="0"/>
                        </a:rPr>
                        <a:t>Feasibility for mass production</a:t>
                      </a:r>
                      <a:endParaRPr lang="en-US" sz="1400" dirty="0">
                        <a:latin typeface="Garamond" panose="02020404030301010803" pitchFamily="18" charset="0"/>
                      </a:endParaRPr>
                    </a:p>
                  </a:txBody>
                  <a:tcPr anchor="ctr">
                    <a:lnL w="57150" cap="flat" cmpd="sng" algn="ctr">
                      <a:solidFill>
                        <a:schemeClr val="tx1"/>
                      </a:solidFill>
                      <a:prstDash val="solid"/>
                      <a:round/>
                      <a:headEnd type="none" w="med" len="med"/>
                      <a:tailEnd type="none" w="med" len="med"/>
                    </a:lnL>
                  </a:tcPr>
                </a:tc>
                <a:tc>
                  <a:txBody>
                    <a:bodyPr/>
                    <a:lstStyle/>
                    <a:p>
                      <a:endParaRPr lang="sv-SE" sz="1400" dirty="0" smtClean="0">
                        <a:latin typeface="Garamond" panose="02020404030301010803" pitchFamily="18" charset="0"/>
                      </a:endParaRPr>
                    </a:p>
                  </a:txBody>
                  <a:tcPr>
                    <a:lnR w="57150" cap="flat" cmpd="sng" algn="ctr">
                      <a:solidFill>
                        <a:schemeClr val="tx1"/>
                      </a:solidFill>
                      <a:prstDash val="solid"/>
                      <a:round/>
                      <a:headEnd type="none" w="med" len="med"/>
                      <a:tailEnd type="none" w="med" len="med"/>
                    </a:lnR>
                    <a:solidFill>
                      <a:srgbClr val="FF0000"/>
                    </a:solidFill>
                  </a:tcPr>
                </a:tc>
                <a:extLst>
                  <a:ext uri="{0D108BD9-81ED-4DB2-BD59-A6C34878D82A}">
                    <a16:rowId xmlns:a16="http://schemas.microsoft.com/office/drawing/2014/main" val="739868580"/>
                  </a:ext>
                </a:extLst>
              </a:tr>
              <a:tr h="304309">
                <a:tc vMerge="1">
                  <a:txBody>
                    <a:bodyPr/>
                    <a:lstStyle/>
                    <a:p>
                      <a:endParaRPr lang="en-US"/>
                    </a:p>
                  </a:txBody>
                  <a:tcPr/>
                </a:tc>
                <a:tc>
                  <a:txBody>
                    <a:bodyPr/>
                    <a:lstStyle/>
                    <a:p>
                      <a:endParaRPr lang="sv-SE" sz="1400" dirty="0" smtClean="0">
                        <a:latin typeface="Garamond" panose="02020404030301010803" pitchFamily="18" charset="0"/>
                      </a:endParaRPr>
                    </a:p>
                  </a:txBody>
                  <a:tcPr anchor="ctr">
                    <a:lnR w="57150" cap="flat" cmpd="sng" algn="ctr">
                      <a:solidFill>
                        <a:schemeClr val="tx1"/>
                      </a:solidFill>
                      <a:prstDash val="solid"/>
                      <a:round/>
                      <a:headEnd type="none" w="med" len="med"/>
                      <a:tailEnd type="none" w="med" len="med"/>
                    </a:lnR>
                    <a:solidFill>
                      <a:srgbClr val="FFC000"/>
                    </a:solidFill>
                  </a:tcPr>
                </a:tc>
                <a:tc vMerge="1">
                  <a:txBody>
                    <a:bodyPr/>
                    <a:lstStyle/>
                    <a:p>
                      <a:endParaRPr lang="en-US"/>
                    </a:p>
                  </a:txBody>
                  <a:tcPr/>
                </a:tc>
                <a:tc>
                  <a:txBody>
                    <a:bodyPr/>
                    <a:lstStyle/>
                    <a:p>
                      <a:endParaRPr lang="sv-SE" sz="1400" dirty="0" smtClean="0">
                        <a:latin typeface="Garamond" panose="02020404030301010803" pitchFamily="18" charset="0"/>
                      </a:endParaRPr>
                    </a:p>
                  </a:txBody>
                  <a:tcPr anchor="ctr">
                    <a:lnR w="57150" cap="flat" cmpd="sng" algn="ctr">
                      <a:solidFill>
                        <a:schemeClr val="tx1"/>
                      </a:solidFill>
                      <a:prstDash val="solid"/>
                      <a:round/>
                      <a:headEnd type="none" w="med" len="med"/>
                      <a:tailEnd type="none" w="med" len="med"/>
                    </a:lnR>
                    <a:solidFill>
                      <a:srgbClr val="FFC000"/>
                    </a:solidFill>
                  </a:tcPr>
                </a:tc>
                <a:tc vMerge="1">
                  <a:txBody>
                    <a:bodyPr/>
                    <a:lstStyle/>
                    <a:p>
                      <a:endParaRPr lang="en-US"/>
                    </a:p>
                  </a:txBody>
                  <a:tcPr/>
                </a:tc>
                <a:tc>
                  <a:txBody>
                    <a:bodyPr/>
                    <a:lstStyle/>
                    <a:p>
                      <a:endParaRPr lang="sv-SE" sz="1400" dirty="0" smtClean="0">
                        <a:latin typeface="Garamond" panose="02020404030301010803" pitchFamily="18" charset="0"/>
                      </a:endParaRPr>
                    </a:p>
                  </a:txBody>
                  <a:tcPr anchor="ctr">
                    <a:lnR w="5715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660500689"/>
                  </a:ext>
                </a:extLst>
              </a:tr>
              <a:tr h="304309">
                <a:tc vMerge="1">
                  <a:txBody>
                    <a:bodyPr/>
                    <a:lstStyle/>
                    <a:p>
                      <a:endParaRPr lang="en-US"/>
                    </a:p>
                  </a:txBody>
                  <a:tcPr/>
                </a:tc>
                <a:tc>
                  <a:txBody>
                    <a:bodyPr/>
                    <a:lstStyle/>
                    <a:p>
                      <a:endParaRPr lang="sv-SE" sz="1400" dirty="0" smtClean="0">
                        <a:latin typeface="Garamond" panose="02020404030301010803" pitchFamily="18" charset="0"/>
                      </a:endParaRPr>
                    </a:p>
                  </a:txBody>
                  <a:tcPr>
                    <a:lnR w="57150" cap="flat" cmpd="sng" algn="ctr">
                      <a:solidFill>
                        <a:schemeClr val="tx1"/>
                      </a:solidFill>
                      <a:prstDash val="solid"/>
                      <a:round/>
                      <a:headEnd type="none" w="med" len="med"/>
                      <a:tailEnd type="none" w="med" len="med"/>
                    </a:lnR>
                    <a:solidFill>
                      <a:srgbClr val="00B050"/>
                    </a:solidFill>
                  </a:tcPr>
                </a:tc>
                <a:tc vMerge="1">
                  <a:txBody>
                    <a:bodyPr/>
                    <a:lstStyle/>
                    <a:p>
                      <a:endParaRPr lang="en-US"/>
                    </a:p>
                  </a:txBody>
                  <a:tcPr/>
                </a:tc>
                <a:tc>
                  <a:txBody>
                    <a:bodyPr/>
                    <a:lstStyle/>
                    <a:p>
                      <a:endParaRPr lang="sv-SE" sz="1400" dirty="0" smtClean="0">
                        <a:latin typeface="Garamond" panose="02020404030301010803" pitchFamily="18" charset="0"/>
                      </a:endParaRPr>
                    </a:p>
                  </a:txBody>
                  <a:tcPr>
                    <a:lnR w="5715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endParaRPr lang="sv-SE" sz="1400" dirty="0" smtClean="0">
                        <a:latin typeface="Garamond" panose="02020404030301010803" pitchFamily="18" charset="0"/>
                      </a:endParaRPr>
                    </a:p>
                  </a:txBody>
                  <a:tcPr>
                    <a:lnR w="5715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828692451"/>
                  </a:ext>
                </a:extLst>
              </a:tr>
              <a:tr h="304309">
                <a:tc rowSpan="3">
                  <a:txBody>
                    <a:bodyPr/>
                    <a:lstStyle/>
                    <a:p>
                      <a:pPr algn="r"/>
                      <a:r>
                        <a:rPr lang="sv-SE" sz="1400" smtClean="0">
                          <a:latin typeface="Garamond" panose="02020404030301010803" pitchFamily="18" charset="0"/>
                        </a:rPr>
                        <a:t>Iris </a:t>
                      </a:r>
                      <a:r>
                        <a:rPr lang="sv-SE" sz="1400" smtClean="0">
                          <a:latin typeface="Garamond" panose="02020404030301010803" pitchFamily="18" charset="0"/>
                        </a:rPr>
                        <a:t>tapering</a:t>
                      </a:r>
                      <a:endParaRPr lang="en-US" sz="1400" dirty="0">
                        <a:latin typeface="Garamond" panose="02020404030301010803" pitchFamily="18" charset="0"/>
                      </a:endParaRPr>
                    </a:p>
                  </a:txBody>
                  <a:tcPr anchor="ctr">
                    <a:lnL w="57150" cap="flat" cmpd="sng" algn="ctr">
                      <a:solidFill>
                        <a:schemeClr val="tx1"/>
                      </a:solidFill>
                      <a:prstDash val="solid"/>
                      <a:round/>
                      <a:headEnd type="none" w="med" len="med"/>
                      <a:tailEnd type="none" w="med" len="med"/>
                    </a:lnL>
                  </a:tcPr>
                </a:tc>
                <a:tc>
                  <a:txBody>
                    <a:bodyPr/>
                    <a:lstStyle/>
                    <a:p>
                      <a:endParaRPr lang="en-US" sz="1400" dirty="0">
                        <a:latin typeface="Garamond" panose="02020404030301010803" pitchFamily="18" charset="0"/>
                      </a:endParaRPr>
                    </a:p>
                  </a:txBody>
                  <a:tcPr>
                    <a:lnR w="57150" cap="flat" cmpd="sng" algn="ctr">
                      <a:solidFill>
                        <a:schemeClr val="tx1"/>
                      </a:solidFill>
                      <a:prstDash val="solid"/>
                      <a:round/>
                      <a:headEnd type="none" w="med" len="med"/>
                      <a:tailEnd type="none" w="med" len="med"/>
                    </a:lnR>
                  </a:tcPr>
                </a:tc>
                <a:tc rowSpan="3">
                  <a:txBody>
                    <a:bodyPr/>
                    <a:lstStyle/>
                    <a:p>
                      <a:pPr algn="r"/>
                      <a:r>
                        <a:rPr lang="sv-SE" sz="1400" dirty="0" smtClean="0">
                          <a:latin typeface="Garamond" panose="02020404030301010803" pitchFamily="18" charset="0"/>
                        </a:rPr>
                        <a:t>Cooling optimization with thermal</a:t>
                      </a:r>
                      <a:r>
                        <a:rPr lang="sv-SE" sz="1400" baseline="0" dirty="0" smtClean="0">
                          <a:latin typeface="Garamond" panose="02020404030301010803" pitchFamily="18" charset="0"/>
                        </a:rPr>
                        <a:t> study</a:t>
                      </a:r>
                      <a:endParaRPr lang="en-US" sz="1400" dirty="0">
                        <a:latin typeface="Garamond" panose="02020404030301010803" pitchFamily="18" charset="0"/>
                      </a:endParaRPr>
                    </a:p>
                  </a:txBody>
                  <a:tcPr anchor="ctr">
                    <a:lnL w="57150" cap="flat" cmpd="sng" algn="ctr">
                      <a:solidFill>
                        <a:schemeClr val="tx1"/>
                      </a:solidFill>
                      <a:prstDash val="solid"/>
                      <a:round/>
                      <a:headEnd type="none" w="med" len="med"/>
                      <a:tailEnd type="none" w="med" len="med"/>
                    </a:lnL>
                  </a:tcPr>
                </a:tc>
                <a:tc>
                  <a:txBody>
                    <a:bodyPr/>
                    <a:lstStyle/>
                    <a:p>
                      <a:endParaRPr lang="en-US" sz="1400" dirty="0">
                        <a:latin typeface="Garamond" panose="02020404030301010803" pitchFamily="18" charset="0"/>
                      </a:endParaRPr>
                    </a:p>
                  </a:txBody>
                  <a:tcPr>
                    <a:lnR w="57150" cap="flat" cmpd="sng" algn="ctr">
                      <a:solidFill>
                        <a:schemeClr val="tx1"/>
                      </a:solidFill>
                      <a:prstDash val="solid"/>
                      <a:round/>
                      <a:headEnd type="none" w="med" len="med"/>
                      <a:tailEnd type="none" w="med" len="med"/>
                    </a:lnR>
                    <a:solidFill>
                      <a:srgbClr val="FF0000"/>
                    </a:solidFill>
                  </a:tcPr>
                </a:tc>
                <a:tc rowSpan="3">
                  <a:txBody>
                    <a:bodyPr/>
                    <a:lstStyle/>
                    <a:p>
                      <a:pPr algn="r"/>
                      <a:r>
                        <a:rPr lang="sv-SE" sz="1400" dirty="0" smtClean="0">
                          <a:latin typeface="Garamond" panose="02020404030301010803" pitchFamily="18" charset="0"/>
                        </a:rPr>
                        <a:t>Production process</a:t>
                      </a:r>
                      <a:endParaRPr lang="en-US" sz="1400" dirty="0">
                        <a:latin typeface="Garamond" panose="02020404030301010803" pitchFamily="18" charset="0"/>
                      </a:endParaRPr>
                    </a:p>
                  </a:txBody>
                  <a:tcPr anchor="ctr">
                    <a:lnL w="57150" cap="flat" cmpd="sng" algn="ctr">
                      <a:solidFill>
                        <a:schemeClr val="tx1"/>
                      </a:solidFill>
                      <a:prstDash val="solid"/>
                      <a:round/>
                      <a:headEnd type="none" w="med" len="med"/>
                      <a:tailEnd type="none" w="med" len="med"/>
                    </a:lnL>
                  </a:tcPr>
                </a:tc>
                <a:tc>
                  <a:txBody>
                    <a:bodyPr/>
                    <a:lstStyle/>
                    <a:p>
                      <a:endParaRPr lang="en-US" sz="1400" dirty="0">
                        <a:latin typeface="Garamond" panose="02020404030301010803" pitchFamily="18" charset="0"/>
                      </a:endParaRPr>
                    </a:p>
                  </a:txBody>
                  <a:tcPr>
                    <a:lnR w="57150" cap="flat" cmpd="sng" algn="ctr">
                      <a:solidFill>
                        <a:schemeClr val="tx1"/>
                      </a:solidFill>
                      <a:prstDash val="solid"/>
                      <a:round/>
                      <a:headEnd type="none" w="med" len="med"/>
                      <a:tailEnd type="none" w="med" len="med"/>
                    </a:lnR>
                    <a:solidFill>
                      <a:srgbClr val="FF0000"/>
                    </a:solidFill>
                  </a:tcPr>
                </a:tc>
                <a:extLst>
                  <a:ext uri="{0D108BD9-81ED-4DB2-BD59-A6C34878D82A}">
                    <a16:rowId xmlns:a16="http://schemas.microsoft.com/office/drawing/2014/main" val="4185807265"/>
                  </a:ext>
                </a:extLst>
              </a:tr>
              <a:tr h="304309">
                <a:tc vMerge="1">
                  <a:txBody>
                    <a:bodyPr/>
                    <a:lstStyle/>
                    <a:p>
                      <a:endParaRPr lang="en-US"/>
                    </a:p>
                  </a:txBody>
                  <a:tcPr/>
                </a:tc>
                <a:tc>
                  <a:txBody>
                    <a:bodyPr/>
                    <a:lstStyle/>
                    <a:p>
                      <a:endParaRPr lang="en-US" sz="1400" dirty="0">
                        <a:latin typeface="Garamond" panose="02020404030301010803" pitchFamily="18" charset="0"/>
                      </a:endParaRPr>
                    </a:p>
                  </a:txBody>
                  <a:tcPr anchor="ctr">
                    <a:lnR w="57150" cap="flat" cmpd="sng" algn="ctr">
                      <a:solidFill>
                        <a:schemeClr val="tx1"/>
                      </a:solidFill>
                      <a:prstDash val="solid"/>
                      <a:round/>
                      <a:headEnd type="none" w="med" len="med"/>
                      <a:tailEnd type="none" w="med" len="med"/>
                    </a:lnR>
                    <a:solidFill>
                      <a:srgbClr val="FFC000"/>
                    </a:solidFill>
                  </a:tcPr>
                </a:tc>
                <a:tc vMerge="1">
                  <a:txBody>
                    <a:bodyPr/>
                    <a:lstStyle/>
                    <a:p>
                      <a:endParaRPr lang="en-US"/>
                    </a:p>
                  </a:txBody>
                  <a:tcPr/>
                </a:tc>
                <a:tc>
                  <a:txBody>
                    <a:bodyPr/>
                    <a:lstStyle/>
                    <a:p>
                      <a:endParaRPr lang="en-US" sz="1400" dirty="0">
                        <a:latin typeface="Garamond" panose="02020404030301010803" pitchFamily="18" charset="0"/>
                      </a:endParaRPr>
                    </a:p>
                  </a:txBody>
                  <a:tcPr anchor="ctr">
                    <a:lnR w="57150" cap="flat" cmpd="sng" algn="ctr">
                      <a:solidFill>
                        <a:schemeClr val="tx1"/>
                      </a:solidFill>
                      <a:prstDash val="solid"/>
                      <a:round/>
                      <a:headEnd type="none" w="med" len="med"/>
                      <a:tailEnd type="none" w="med" len="med"/>
                    </a:lnR>
                    <a:solidFill>
                      <a:srgbClr val="FFC000"/>
                    </a:solidFill>
                  </a:tcPr>
                </a:tc>
                <a:tc vMerge="1">
                  <a:txBody>
                    <a:bodyPr/>
                    <a:lstStyle/>
                    <a:p>
                      <a:endParaRPr lang="en-US"/>
                    </a:p>
                  </a:txBody>
                  <a:tcPr/>
                </a:tc>
                <a:tc>
                  <a:txBody>
                    <a:bodyPr/>
                    <a:lstStyle/>
                    <a:p>
                      <a:endParaRPr lang="en-US" sz="1400" dirty="0">
                        <a:latin typeface="Garamond" panose="02020404030301010803" pitchFamily="18" charset="0"/>
                      </a:endParaRPr>
                    </a:p>
                  </a:txBody>
                  <a:tcPr anchor="ctr">
                    <a:lnR w="5715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179566963"/>
                  </a:ext>
                </a:extLst>
              </a:tr>
              <a:tr h="304309">
                <a:tc vMerge="1">
                  <a:txBody>
                    <a:bodyPr/>
                    <a:lstStyle/>
                    <a:p>
                      <a:endParaRPr lang="en-US"/>
                    </a:p>
                  </a:txBody>
                  <a:tcPr/>
                </a:tc>
                <a:tc>
                  <a:txBody>
                    <a:bodyPr/>
                    <a:lstStyle/>
                    <a:p>
                      <a:endParaRPr lang="en-US" sz="1400" dirty="0">
                        <a:latin typeface="Garamond" panose="02020404030301010803" pitchFamily="18" charset="0"/>
                      </a:endParaRPr>
                    </a:p>
                  </a:txBody>
                  <a:tcPr anchor="ctr">
                    <a:lnR w="57150" cap="flat" cmpd="sng" algn="ctr">
                      <a:solidFill>
                        <a:schemeClr val="tx1"/>
                      </a:solidFill>
                      <a:prstDash val="solid"/>
                      <a:round/>
                      <a:headEnd type="none" w="med" len="med"/>
                      <a:tailEnd type="none" w="med" len="med"/>
                    </a:lnR>
                    <a:solidFill>
                      <a:srgbClr val="00B050"/>
                    </a:solidFill>
                  </a:tcPr>
                </a:tc>
                <a:tc vMerge="1">
                  <a:txBody>
                    <a:bodyPr/>
                    <a:lstStyle/>
                    <a:p>
                      <a:endParaRPr lang="en-US"/>
                    </a:p>
                  </a:txBody>
                  <a:tcPr/>
                </a:tc>
                <a:tc>
                  <a:txBody>
                    <a:bodyPr/>
                    <a:lstStyle/>
                    <a:p>
                      <a:endParaRPr lang="en-US" sz="1400" dirty="0">
                        <a:latin typeface="Garamond" panose="02020404030301010803" pitchFamily="18" charset="0"/>
                      </a:endParaRPr>
                    </a:p>
                  </a:txBody>
                  <a:tcPr anchor="ctr">
                    <a:lnR w="5715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endParaRPr lang="en-US" sz="1400" dirty="0">
                        <a:latin typeface="Garamond" panose="02020404030301010803" pitchFamily="18" charset="0"/>
                      </a:endParaRPr>
                    </a:p>
                  </a:txBody>
                  <a:tcPr anchor="ctr">
                    <a:lnR w="5715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708284770"/>
                  </a:ext>
                </a:extLst>
              </a:tr>
              <a:tr h="304309">
                <a:tc rowSpan="3">
                  <a:txBody>
                    <a:bodyPr/>
                    <a:lstStyle/>
                    <a:p>
                      <a:pPr algn="r"/>
                      <a:r>
                        <a:rPr lang="sv-SE" sz="1400" dirty="0" smtClean="0">
                          <a:latin typeface="Garamond" panose="02020404030301010803" pitchFamily="18" charset="0"/>
                        </a:rPr>
                        <a:t>RF breakdown consideration</a:t>
                      </a:r>
                    </a:p>
                  </a:txBody>
                  <a:tcPr anchor="ctr">
                    <a:lnL w="57150" cap="flat" cmpd="sng" algn="ctr">
                      <a:solidFill>
                        <a:schemeClr val="tx1"/>
                      </a:solidFill>
                      <a:prstDash val="solid"/>
                      <a:round/>
                      <a:headEnd type="none" w="med" len="med"/>
                      <a:tailEnd type="none" w="med" len="med"/>
                    </a:lnL>
                  </a:tcPr>
                </a:tc>
                <a:tc>
                  <a:txBody>
                    <a:bodyPr/>
                    <a:lstStyle/>
                    <a:p>
                      <a:endParaRPr lang="sv-SE" sz="1400" dirty="0" smtClean="0">
                        <a:latin typeface="Garamond" panose="02020404030301010803" pitchFamily="18" charset="0"/>
                      </a:endParaRPr>
                    </a:p>
                  </a:txBody>
                  <a:tcPr anchor="ctr">
                    <a:lnR w="57150" cap="flat" cmpd="sng" algn="ctr">
                      <a:solidFill>
                        <a:schemeClr val="tx1"/>
                      </a:solidFill>
                      <a:prstDash val="solid"/>
                      <a:round/>
                      <a:headEnd type="none" w="med" len="med"/>
                      <a:tailEnd type="none" w="med" len="med"/>
                    </a:lnR>
                  </a:tcPr>
                </a:tc>
                <a:tc rowSpan="3">
                  <a:txBody>
                    <a:bodyPr/>
                    <a:lstStyle/>
                    <a:p>
                      <a:pPr algn="r"/>
                      <a:endParaRPr lang="en-US" sz="1400" dirty="0">
                        <a:latin typeface="Garamond" panose="02020404030301010803" pitchFamily="18" charset="0"/>
                      </a:endParaRPr>
                    </a:p>
                  </a:txBody>
                  <a:tcPr anchor="ctr">
                    <a:lnL w="57150" cap="flat" cmpd="sng" algn="ctr">
                      <a:solidFill>
                        <a:schemeClr val="tx1"/>
                      </a:solidFill>
                      <a:prstDash val="solid"/>
                      <a:round/>
                      <a:headEnd type="none" w="med" len="med"/>
                      <a:tailEnd type="none" w="med" len="med"/>
                    </a:lnL>
                  </a:tcPr>
                </a:tc>
                <a:tc>
                  <a:txBody>
                    <a:bodyPr/>
                    <a:lstStyle/>
                    <a:p>
                      <a:endParaRPr lang="sv-SE" sz="1400" dirty="0" smtClean="0">
                        <a:latin typeface="Garamond" panose="02020404030301010803" pitchFamily="18" charset="0"/>
                      </a:endParaRPr>
                    </a:p>
                  </a:txBody>
                  <a:tcPr anchor="ctr">
                    <a:lnR w="57150" cap="flat" cmpd="sng" algn="ctr">
                      <a:solidFill>
                        <a:schemeClr val="tx1"/>
                      </a:solidFill>
                      <a:prstDash val="solid"/>
                      <a:round/>
                      <a:headEnd type="none" w="med" len="med"/>
                      <a:tailEnd type="none" w="med" len="med"/>
                    </a:lnR>
                  </a:tcPr>
                </a:tc>
                <a:tc rowSpan="3">
                  <a:txBody>
                    <a:bodyPr/>
                    <a:lstStyle/>
                    <a:p>
                      <a:pPr algn="r"/>
                      <a:r>
                        <a:rPr lang="sv-SE" sz="1400" dirty="0" smtClean="0">
                          <a:latin typeface="Garamond" panose="02020404030301010803" pitchFamily="18" charset="0"/>
                        </a:rPr>
                        <a:t>Capacity</a:t>
                      </a:r>
                      <a:endParaRPr lang="en-US" sz="1400" dirty="0">
                        <a:latin typeface="Garamond" panose="02020404030301010803" pitchFamily="18" charset="0"/>
                      </a:endParaRPr>
                    </a:p>
                  </a:txBody>
                  <a:tcPr anchor="ctr">
                    <a:lnL w="57150" cap="flat" cmpd="sng" algn="ctr">
                      <a:solidFill>
                        <a:schemeClr val="tx1"/>
                      </a:solidFill>
                      <a:prstDash val="solid"/>
                      <a:round/>
                      <a:headEnd type="none" w="med" len="med"/>
                      <a:tailEnd type="none" w="med" len="med"/>
                    </a:lnL>
                  </a:tcPr>
                </a:tc>
                <a:tc>
                  <a:txBody>
                    <a:bodyPr/>
                    <a:lstStyle/>
                    <a:p>
                      <a:endParaRPr lang="sv-SE" sz="1400" dirty="0" smtClean="0">
                        <a:latin typeface="Garamond" panose="02020404030301010803" pitchFamily="18" charset="0"/>
                      </a:endParaRPr>
                    </a:p>
                  </a:txBody>
                  <a:tcPr anchor="ctr">
                    <a:lnR w="57150" cap="flat" cmpd="sng" algn="ctr">
                      <a:solidFill>
                        <a:schemeClr val="tx1"/>
                      </a:solidFill>
                      <a:prstDash val="solid"/>
                      <a:round/>
                      <a:headEnd type="none" w="med" len="med"/>
                      <a:tailEnd type="none" w="med" len="med"/>
                    </a:lnR>
                    <a:solidFill>
                      <a:srgbClr val="FF0000"/>
                    </a:solidFill>
                  </a:tcPr>
                </a:tc>
                <a:extLst>
                  <a:ext uri="{0D108BD9-81ED-4DB2-BD59-A6C34878D82A}">
                    <a16:rowId xmlns:a16="http://schemas.microsoft.com/office/drawing/2014/main" val="1418116235"/>
                  </a:ext>
                </a:extLst>
              </a:tr>
              <a:tr h="304309">
                <a:tc vMerge="1">
                  <a:txBody>
                    <a:bodyPr/>
                    <a:lstStyle/>
                    <a:p>
                      <a:endParaRPr lang="en-US"/>
                    </a:p>
                  </a:txBody>
                  <a:tcPr/>
                </a:tc>
                <a:tc>
                  <a:txBody>
                    <a:bodyPr/>
                    <a:lstStyle/>
                    <a:p>
                      <a:endParaRPr lang="sv-SE" sz="1400" dirty="0" smtClean="0">
                        <a:latin typeface="Garamond" panose="02020404030301010803" pitchFamily="18" charset="0"/>
                      </a:endParaRPr>
                    </a:p>
                  </a:txBody>
                  <a:tcPr anchor="ctr">
                    <a:lnR w="5715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endParaRPr lang="sv-SE" sz="1400" dirty="0" smtClean="0">
                        <a:latin typeface="Garamond" panose="02020404030301010803" pitchFamily="18" charset="0"/>
                      </a:endParaRPr>
                    </a:p>
                  </a:txBody>
                  <a:tcPr anchor="ctr">
                    <a:lnR w="5715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endParaRPr lang="sv-SE" sz="1400" dirty="0" smtClean="0">
                        <a:latin typeface="Garamond" panose="02020404030301010803" pitchFamily="18" charset="0"/>
                      </a:endParaRPr>
                    </a:p>
                  </a:txBody>
                  <a:tcPr anchor="ctr">
                    <a:lnR w="5715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525285325"/>
                  </a:ext>
                </a:extLst>
              </a:tr>
              <a:tr h="304309">
                <a:tc vMerge="1">
                  <a:txBody>
                    <a:bodyPr/>
                    <a:lstStyle/>
                    <a:p>
                      <a:endParaRPr lang="en-US"/>
                    </a:p>
                  </a:txBody>
                  <a:tcPr/>
                </a:tc>
                <a:tc>
                  <a:txBody>
                    <a:bodyPr/>
                    <a:lstStyle/>
                    <a:p>
                      <a:endParaRPr lang="sv-SE" sz="1400" dirty="0" smtClean="0">
                        <a:latin typeface="Garamond" panose="02020404030301010803" pitchFamily="18" charset="0"/>
                      </a:endParaRPr>
                    </a:p>
                  </a:txBody>
                  <a:tcPr anchor="ctr">
                    <a:lnR w="5715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endParaRPr lang="sv-SE" sz="1400" dirty="0" smtClean="0">
                        <a:latin typeface="Garamond" panose="02020404030301010803" pitchFamily="18" charset="0"/>
                      </a:endParaRPr>
                    </a:p>
                  </a:txBody>
                  <a:tcPr anchor="ctr">
                    <a:lnR w="5715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endParaRPr lang="sv-SE" sz="1400" dirty="0" smtClean="0">
                        <a:latin typeface="Garamond" panose="02020404030301010803" pitchFamily="18" charset="0"/>
                      </a:endParaRPr>
                    </a:p>
                  </a:txBody>
                  <a:tcPr anchor="ctr">
                    <a:lnR w="5715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4044169154"/>
                  </a:ext>
                </a:extLst>
              </a:tr>
              <a:tr h="304309">
                <a:tc rowSpan="3">
                  <a:txBody>
                    <a:bodyPr/>
                    <a:lstStyle/>
                    <a:p>
                      <a:pPr algn="r"/>
                      <a:r>
                        <a:rPr lang="sv-SE" sz="1400" dirty="0" smtClean="0">
                          <a:latin typeface="Garamond" panose="02020404030301010803" pitchFamily="18" charset="0"/>
                        </a:rPr>
                        <a:t>Wakefield simulations</a:t>
                      </a:r>
                      <a:endParaRPr lang="en-US" sz="1400" dirty="0">
                        <a:latin typeface="Garamond" panose="02020404030301010803" pitchFamily="18" charset="0"/>
                      </a:endParaRPr>
                    </a:p>
                  </a:txBody>
                  <a:tcPr anchor="ctr">
                    <a:lnL w="57150" cap="flat" cmpd="sng" algn="ctr">
                      <a:solidFill>
                        <a:schemeClr val="tx1"/>
                      </a:solidFill>
                      <a:prstDash val="solid"/>
                      <a:round/>
                      <a:headEnd type="none" w="med" len="med"/>
                      <a:tailEnd type="none" w="med" len="med"/>
                    </a:lnL>
                  </a:tcPr>
                </a:tc>
                <a:tc>
                  <a:txBody>
                    <a:bodyPr/>
                    <a:lstStyle/>
                    <a:p>
                      <a:endParaRPr lang="en-US" sz="1400" dirty="0">
                        <a:latin typeface="Garamond" panose="02020404030301010803" pitchFamily="18" charset="0"/>
                      </a:endParaRPr>
                    </a:p>
                  </a:txBody>
                  <a:tcPr anchor="ctr">
                    <a:lnR w="57150" cap="flat" cmpd="sng" algn="ctr">
                      <a:solidFill>
                        <a:schemeClr val="tx1"/>
                      </a:solidFill>
                      <a:prstDash val="solid"/>
                      <a:round/>
                      <a:headEnd type="none" w="med" len="med"/>
                      <a:tailEnd type="none" w="med" len="med"/>
                    </a:lnR>
                  </a:tcPr>
                </a:tc>
                <a:tc rowSpan="3">
                  <a:txBody>
                    <a:bodyPr/>
                    <a:lstStyle/>
                    <a:p>
                      <a:pPr algn="r"/>
                      <a:endParaRPr lang="en-US" sz="1400" dirty="0">
                        <a:latin typeface="Garamond" panose="02020404030301010803" pitchFamily="18" charset="0"/>
                      </a:endParaRPr>
                    </a:p>
                  </a:txBody>
                  <a:tcPr anchor="ctr">
                    <a:lnL w="57150" cap="flat" cmpd="sng" algn="ctr">
                      <a:solidFill>
                        <a:schemeClr val="tx1"/>
                      </a:solidFill>
                      <a:prstDash val="solid"/>
                      <a:round/>
                      <a:headEnd type="none" w="med" len="med"/>
                      <a:tailEnd type="none" w="med" len="med"/>
                    </a:lnL>
                  </a:tcPr>
                </a:tc>
                <a:tc>
                  <a:txBody>
                    <a:bodyPr/>
                    <a:lstStyle/>
                    <a:p>
                      <a:endParaRPr lang="en-US" sz="1400" dirty="0">
                        <a:latin typeface="Garamond" panose="02020404030301010803" pitchFamily="18" charset="0"/>
                      </a:endParaRPr>
                    </a:p>
                  </a:txBody>
                  <a:tcPr anchor="ctr">
                    <a:lnR w="57150" cap="flat" cmpd="sng" algn="ctr">
                      <a:solidFill>
                        <a:schemeClr val="tx1"/>
                      </a:solidFill>
                      <a:prstDash val="solid"/>
                      <a:round/>
                      <a:headEnd type="none" w="med" len="med"/>
                      <a:tailEnd type="none" w="med" len="med"/>
                    </a:lnR>
                  </a:tcPr>
                </a:tc>
                <a:tc rowSpan="3">
                  <a:txBody>
                    <a:bodyPr/>
                    <a:lstStyle/>
                    <a:p>
                      <a:pPr algn="r"/>
                      <a:endParaRPr lang="en-US" sz="1400" dirty="0">
                        <a:latin typeface="Garamond" panose="02020404030301010803" pitchFamily="18" charset="0"/>
                      </a:endParaRPr>
                    </a:p>
                  </a:txBody>
                  <a:tcPr anchor="ctr">
                    <a:lnL w="57150" cap="flat" cmpd="sng" algn="ctr">
                      <a:solidFill>
                        <a:schemeClr val="tx1"/>
                      </a:solidFill>
                      <a:prstDash val="solid"/>
                      <a:round/>
                      <a:headEnd type="none" w="med" len="med"/>
                      <a:tailEnd type="none" w="med" len="med"/>
                    </a:lnL>
                  </a:tcPr>
                </a:tc>
                <a:tc>
                  <a:txBody>
                    <a:bodyPr/>
                    <a:lstStyle/>
                    <a:p>
                      <a:endParaRPr lang="en-US" sz="1400" dirty="0">
                        <a:latin typeface="Garamond" panose="02020404030301010803" pitchFamily="18" charset="0"/>
                      </a:endParaRPr>
                    </a:p>
                  </a:txBody>
                  <a:tcPr anchor="ctr">
                    <a:lnR w="5715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835684893"/>
                  </a:ext>
                </a:extLst>
              </a:tr>
              <a:tr h="304309">
                <a:tc vMerge="1">
                  <a:txBody>
                    <a:bodyPr/>
                    <a:lstStyle/>
                    <a:p>
                      <a:endParaRPr lang="en-US"/>
                    </a:p>
                  </a:txBody>
                  <a:tcPr/>
                </a:tc>
                <a:tc>
                  <a:txBody>
                    <a:bodyPr/>
                    <a:lstStyle/>
                    <a:p>
                      <a:endParaRPr lang="en-US" sz="1400" dirty="0">
                        <a:latin typeface="Garamond" panose="02020404030301010803" pitchFamily="18" charset="0"/>
                      </a:endParaRPr>
                    </a:p>
                  </a:txBody>
                  <a:tcPr anchor="ctr">
                    <a:lnR w="5715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endParaRPr lang="en-US" sz="1400" dirty="0">
                        <a:latin typeface="Garamond" panose="02020404030301010803" pitchFamily="18" charset="0"/>
                      </a:endParaRPr>
                    </a:p>
                  </a:txBody>
                  <a:tcPr anchor="ctr">
                    <a:lnR w="5715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endParaRPr lang="en-US" sz="1400" dirty="0">
                        <a:latin typeface="Garamond" panose="02020404030301010803" pitchFamily="18" charset="0"/>
                      </a:endParaRPr>
                    </a:p>
                  </a:txBody>
                  <a:tcPr anchor="ctr">
                    <a:lnR w="5715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73578341"/>
                  </a:ext>
                </a:extLst>
              </a:tr>
              <a:tr h="304309">
                <a:tc vMerge="1">
                  <a:txBody>
                    <a:bodyPr/>
                    <a:lstStyle/>
                    <a:p>
                      <a:endParaRPr lang="en-US"/>
                    </a:p>
                  </a:txBody>
                  <a:tcPr/>
                </a:tc>
                <a:tc>
                  <a:txBody>
                    <a:bodyPr/>
                    <a:lstStyle/>
                    <a:p>
                      <a:endParaRPr lang="en-US" sz="1400" dirty="0">
                        <a:latin typeface="Garamond" panose="02020404030301010803" pitchFamily="18" charset="0"/>
                      </a:endParaRPr>
                    </a:p>
                  </a:txBody>
                  <a:tcPr anchor="ctr">
                    <a:lnR w="5715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endParaRPr lang="en-US" sz="1400" dirty="0">
                        <a:latin typeface="Garamond" panose="02020404030301010803" pitchFamily="18" charset="0"/>
                      </a:endParaRPr>
                    </a:p>
                  </a:txBody>
                  <a:tcPr anchor="ctr">
                    <a:lnR w="5715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endParaRPr lang="en-US" sz="1400" dirty="0">
                        <a:latin typeface="Garamond" panose="02020404030301010803" pitchFamily="18" charset="0"/>
                      </a:endParaRPr>
                    </a:p>
                  </a:txBody>
                  <a:tcPr anchor="ctr">
                    <a:lnR w="5715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972526354"/>
                  </a:ext>
                </a:extLst>
              </a:tr>
              <a:tr h="304309">
                <a:tc rowSpan="3">
                  <a:txBody>
                    <a:bodyPr/>
                    <a:lstStyle/>
                    <a:p>
                      <a:pPr algn="r"/>
                      <a:r>
                        <a:rPr lang="sv-SE" sz="1400" dirty="0" smtClean="0">
                          <a:latin typeface="Garamond" panose="02020404030301010803" pitchFamily="18" charset="0"/>
                        </a:rPr>
                        <a:t>Coupler design</a:t>
                      </a:r>
                      <a:endParaRPr lang="en-US" sz="1400" dirty="0">
                        <a:latin typeface="Garamond" panose="02020404030301010803" pitchFamily="18" charset="0"/>
                      </a:endParaRPr>
                    </a:p>
                  </a:txBody>
                  <a:tcPr anchor="ctr">
                    <a:lnL w="57150" cap="flat" cmpd="sng" algn="ctr">
                      <a:solidFill>
                        <a:schemeClr val="tx1"/>
                      </a:solidFill>
                      <a:prstDash val="solid"/>
                      <a:round/>
                      <a:headEnd type="none" w="med" len="med"/>
                      <a:tailEnd type="none" w="med" len="med"/>
                    </a:lnL>
                  </a:tcPr>
                </a:tc>
                <a:tc>
                  <a:txBody>
                    <a:bodyPr/>
                    <a:lstStyle/>
                    <a:p>
                      <a:endParaRPr lang="en-US" sz="1400" dirty="0">
                        <a:latin typeface="Garamond" panose="02020404030301010803" pitchFamily="18" charset="0"/>
                      </a:endParaRPr>
                    </a:p>
                  </a:txBody>
                  <a:tcPr anchor="ctr">
                    <a:lnR w="57150" cap="flat" cmpd="sng" algn="ctr">
                      <a:solidFill>
                        <a:schemeClr val="tx1"/>
                      </a:solidFill>
                      <a:prstDash val="solid"/>
                      <a:round/>
                      <a:headEnd type="none" w="med" len="med"/>
                      <a:tailEnd type="none" w="med" len="med"/>
                    </a:lnR>
                  </a:tcPr>
                </a:tc>
                <a:tc rowSpan="3">
                  <a:txBody>
                    <a:bodyPr/>
                    <a:lstStyle/>
                    <a:p>
                      <a:pPr algn="r"/>
                      <a:endParaRPr lang="en-US" sz="1400" dirty="0">
                        <a:latin typeface="Garamond" panose="02020404030301010803" pitchFamily="18" charset="0"/>
                      </a:endParaRPr>
                    </a:p>
                  </a:txBody>
                  <a:tcPr anchor="ctr">
                    <a:lnL w="57150" cap="flat" cmpd="sng" algn="ctr">
                      <a:solidFill>
                        <a:schemeClr val="tx1"/>
                      </a:solidFill>
                      <a:prstDash val="solid"/>
                      <a:round/>
                      <a:headEnd type="none" w="med" len="med"/>
                      <a:tailEnd type="none" w="med" len="med"/>
                    </a:lnL>
                  </a:tcPr>
                </a:tc>
                <a:tc>
                  <a:txBody>
                    <a:bodyPr/>
                    <a:lstStyle/>
                    <a:p>
                      <a:endParaRPr lang="en-US" sz="1400" dirty="0">
                        <a:latin typeface="Garamond" panose="02020404030301010803" pitchFamily="18" charset="0"/>
                      </a:endParaRPr>
                    </a:p>
                  </a:txBody>
                  <a:tcPr anchor="ctr">
                    <a:lnR w="57150" cap="flat" cmpd="sng" algn="ctr">
                      <a:solidFill>
                        <a:schemeClr val="tx1"/>
                      </a:solidFill>
                      <a:prstDash val="solid"/>
                      <a:round/>
                      <a:headEnd type="none" w="med" len="med"/>
                      <a:tailEnd type="none" w="med" len="med"/>
                    </a:lnR>
                  </a:tcPr>
                </a:tc>
                <a:tc rowSpan="3">
                  <a:txBody>
                    <a:bodyPr/>
                    <a:lstStyle/>
                    <a:p>
                      <a:pPr algn="r"/>
                      <a:endParaRPr lang="en-US" sz="1400" dirty="0">
                        <a:latin typeface="Garamond" panose="02020404030301010803" pitchFamily="18" charset="0"/>
                      </a:endParaRPr>
                    </a:p>
                  </a:txBody>
                  <a:tcPr anchor="ctr">
                    <a:lnL w="57150" cap="flat" cmpd="sng" algn="ctr">
                      <a:solidFill>
                        <a:schemeClr val="tx1"/>
                      </a:solidFill>
                      <a:prstDash val="solid"/>
                      <a:round/>
                      <a:headEnd type="none" w="med" len="med"/>
                      <a:tailEnd type="none" w="med" len="med"/>
                    </a:lnL>
                  </a:tcPr>
                </a:tc>
                <a:tc>
                  <a:txBody>
                    <a:bodyPr/>
                    <a:lstStyle/>
                    <a:p>
                      <a:endParaRPr lang="en-US" sz="1400" dirty="0">
                        <a:solidFill>
                          <a:srgbClr val="FF0000"/>
                        </a:solidFill>
                        <a:latin typeface="Garamond" panose="02020404030301010803" pitchFamily="18" charset="0"/>
                      </a:endParaRPr>
                    </a:p>
                  </a:txBody>
                  <a:tcPr anchor="ctr">
                    <a:lnR w="5715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756488308"/>
                  </a:ext>
                </a:extLst>
              </a:tr>
              <a:tr h="304309">
                <a:tc vMerge="1">
                  <a:txBody>
                    <a:bodyPr/>
                    <a:lstStyle/>
                    <a:p>
                      <a:endParaRPr lang="en-US"/>
                    </a:p>
                  </a:txBody>
                  <a:tcPr/>
                </a:tc>
                <a:tc>
                  <a:txBody>
                    <a:bodyPr/>
                    <a:lstStyle/>
                    <a:p>
                      <a:endParaRPr lang="en-US" sz="1400" dirty="0">
                        <a:latin typeface="Garamond" panose="02020404030301010803" pitchFamily="18" charset="0"/>
                      </a:endParaRPr>
                    </a:p>
                  </a:txBody>
                  <a:tcPr>
                    <a:lnR w="5715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endParaRPr lang="en-US" sz="1400" dirty="0">
                        <a:latin typeface="Garamond" panose="02020404030301010803" pitchFamily="18" charset="0"/>
                      </a:endParaRPr>
                    </a:p>
                  </a:txBody>
                  <a:tcPr>
                    <a:lnR w="5715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endParaRPr lang="en-US" sz="1400" dirty="0">
                        <a:latin typeface="Garamond" panose="02020404030301010803" pitchFamily="18" charset="0"/>
                      </a:endParaRPr>
                    </a:p>
                  </a:txBody>
                  <a:tcPr>
                    <a:lnR w="5715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1588236962"/>
                  </a:ext>
                </a:extLst>
              </a:tr>
              <a:tr h="304309">
                <a:tc vMerge="1">
                  <a:txBody>
                    <a:bodyPr/>
                    <a:lstStyle/>
                    <a:p>
                      <a:endParaRPr lang="en-US"/>
                    </a:p>
                  </a:txBody>
                  <a:tcPr/>
                </a:tc>
                <a:tc>
                  <a:txBody>
                    <a:bodyPr/>
                    <a:lstStyle/>
                    <a:p>
                      <a:endParaRPr lang="en-US" sz="1400" dirty="0">
                        <a:latin typeface="Garamond" panose="02020404030301010803" pitchFamily="18" charset="0"/>
                      </a:endParaRPr>
                    </a:p>
                  </a:txBody>
                  <a:tcPr>
                    <a:lnR w="5715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endParaRPr lang="en-US" sz="1400" dirty="0">
                        <a:latin typeface="Garamond" panose="02020404030301010803" pitchFamily="18" charset="0"/>
                      </a:endParaRPr>
                    </a:p>
                  </a:txBody>
                  <a:tcPr>
                    <a:lnR w="57150" cap="flat" cmpd="sng" algn="ctr">
                      <a:solidFill>
                        <a:schemeClr val="tx1"/>
                      </a:solidFill>
                      <a:prstDash val="solid"/>
                      <a:round/>
                      <a:headEnd type="none" w="med" len="med"/>
                      <a:tailEnd type="none" w="med" len="med"/>
                    </a:lnR>
                  </a:tcPr>
                </a:tc>
                <a:tc vMerge="1">
                  <a:txBody>
                    <a:bodyPr/>
                    <a:lstStyle/>
                    <a:p>
                      <a:endParaRPr lang="en-US"/>
                    </a:p>
                  </a:txBody>
                  <a:tcPr/>
                </a:tc>
                <a:tc>
                  <a:txBody>
                    <a:bodyPr/>
                    <a:lstStyle/>
                    <a:p>
                      <a:endParaRPr lang="en-US" sz="1400" dirty="0">
                        <a:latin typeface="Garamond" panose="02020404030301010803" pitchFamily="18" charset="0"/>
                      </a:endParaRPr>
                    </a:p>
                  </a:txBody>
                  <a:tcPr>
                    <a:lnR w="5715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925868638"/>
                  </a:ext>
                </a:extLst>
              </a:tr>
            </a:tbl>
          </a:graphicData>
        </a:graphic>
      </p:graphicFrame>
      <p:sp>
        <p:nvSpPr>
          <p:cNvPr id="5" name="Rectangle 4"/>
          <p:cNvSpPr/>
          <p:nvPr/>
        </p:nvSpPr>
        <p:spPr>
          <a:xfrm>
            <a:off x="2277687" y="-73935"/>
            <a:ext cx="7697586" cy="707886"/>
          </a:xfrm>
          <a:prstGeom prst="rect">
            <a:avLst/>
          </a:prstGeom>
        </p:spPr>
        <p:txBody>
          <a:bodyPr wrap="square">
            <a:spAutoFit/>
          </a:bodyPr>
          <a:lstStyle/>
          <a:p>
            <a:pPr algn="ctr"/>
            <a:r>
              <a:rPr lang="en-US" sz="1800" b="1" dirty="0" smtClean="0">
                <a:solidFill>
                  <a:schemeClr val="tx1"/>
                </a:solidFill>
                <a:latin typeface="Garamond" panose="02020404030301010803" pitchFamily="18" charset="0"/>
              </a:rPr>
              <a:t> </a:t>
            </a:r>
            <a:r>
              <a:rPr lang="en-US" sz="2000" b="1" dirty="0" smtClean="0">
                <a:solidFill>
                  <a:schemeClr val="tx1"/>
                </a:solidFill>
                <a:latin typeface="Garamond" panose="02020404030301010803" pitchFamily="18" charset="0"/>
              </a:rPr>
              <a:t>Deliverable D4.3 </a:t>
            </a:r>
            <a:r>
              <a:rPr lang="en-US" sz="2000" b="1" u="sng" dirty="0" smtClean="0">
                <a:solidFill>
                  <a:schemeClr val="tx1"/>
                </a:solidFill>
                <a:latin typeface="Garamond" panose="02020404030301010803" pitchFamily="18" charset="0"/>
              </a:rPr>
              <a:t>Accelerating structure design and fabrication procedure   -   </a:t>
            </a:r>
            <a:r>
              <a:rPr lang="sv-SE" sz="1800" b="1" dirty="0" smtClean="0">
                <a:solidFill>
                  <a:schemeClr val="tx1"/>
                </a:solidFill>
                <a:latin typeface="Garamond" panose="02020404030301010803" pitchFamily="18" charset="0"/>
              </a:rPr>
              <a:t>Current status</a:t>
            </a:r>
            <a:endParaRPr lang="en-US" sz="1800" b="1" dirty="0">
              <a:solidFill>
                <a:schemeClr val="tx1"/>
              </a:solidFill>
              <a:latin typeface="Garamond" panose="02020404030301010803" pitchFamily="18" charset="0"/>
            </a:endParaRPr>
          </a:p>
        </p:txBody>
      </p:sp>
    </p:spTree>
    <p:extLst>
      <p:ext uri="{BB962C8B-B14F-4D97-AF65-F5344CB8AC3E}">
        <p14:creationId xmlns:p14="http://schemas.microsoft.com/office/powerpoint/2010/main" val="291799290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07106603"/>
      </p:ext>
    </p:extLst>
  </p:cSld>
  <p:clrMapOvr>
    <a:masterClrMapping/>
  </p:clrMapOvr>
  <p:transition spd="med">
    <p:fade/>
  </p:transition>
  <p:timing>
    <p:tnLst>
      <p:par>
        <p:cTn id="1" dur="indefinite" restart="never" nodeType="tmRoot"/>
      </p:par>
    </p:tnLst>
  </p:timing>
</p:sld>
</file>

<file path=ppt/theme/theme1.xml><?xml version="1.0" encoding="utf-8"?>
<a:theme xmlns:a="http://schemas.openxmlformats.org/drawingml/2006/main" name="CompactLight_Template Slides ENG">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o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Arial"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638</TotalTime>
  <Words>322</Words>
  <Application>Microsoft Office PowerPoint</Application>
  <PresentationFormat>Widescreen</PresentationFormat>
  <Paragraphs>72</Paragraphs>
  <Slides>5</Slides>
  <Notes>0</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5</vt:i4>
      </vt:variant>
    </vt:vector>
  </HeadingPairs>
  <TitlesOfParts>
    <vt:vector size="15" baseType="lpstr">
      <vt:lpstr>MS PGothic</vt:lpstr>
      <vt:lpstr>MS PGothic</vt:lpstr>
      <vt:lpstr>Arial</vt:lpstr>
      <vt:lpstr>Calibri</vt:lpstr>
      <vt:lpstr>Courier New</vt:lpstr>
      <vt:lpstr>Garamond</vt:lpstr>
      <vt:lpstr>Symbol</vt:lpstr>
      <vt:lpstr>Times New Roman</vt:lpstr>
      <vt:lpstr>Wingdings</vt:lpstr>
      <vt:lpstr>CompactLight_Template Slides ENG</vt:lpstr>
      <vt:lpstr>Status of deliverables</vt:lpstr>
      <vt:lpstr>PowerPoint Presentation</vt:lpstr>
      <vt:lpstr>PowerPoint Presentation</vt:lpstr>
      <vt:lpstr>PowerPoint Presentation</vt:lpstr>
      <vt:lpstr>PowerPoint Presentation</vt:lpstr>
    </vt:vector>
  </TitlesOfParts>
  <Company>Uppsala Uni</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Marek Jacewicz</dc:creator>
  <cp:lastModifiedBy>Marek Jacewicz</cp:lastModifiedBy>
  <cp:revision>45</cp:revision>
  <dcterms:created xsi:type="dcterms:W3CDTF">2020-11-04T11:28:29Z</dcterms:created>
  <dcterms:modified xsi:type="dcterms:W3CDTF">2020-11-05T10:06:56Z</dcterms:modified>
</cp:coreProperties>
</file>