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5"/>
  </p:notesMasterIdLst>
  <p:handoutMasterIdLst>
    <p:handoutMasterId r:id="rId6"/>
  </p:handoutMasterIdLst>
  <p:sldIdLst>
    <p:sldId id="259" r:id="rId2"/>
    <p:sldId id="289" r:id="rId3"/>
    <p:sldId id="288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E9C"/>
    <a:srgbClr val="2F2F2F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6519"/>
    <p:restoredTop sz="94686"/>
  </p:normalViewPr>
  <p:slideViewPr>
    <p:cSldViewPr snapToGrid="0" snapToObjects="1">
      <p:cViewPr varScale="1">
        <p:scale>
          <a:sx n="113" d="100"/>
          <a:sy n="113" d="100"/>
        </p:scale>
        <p:origin x="176" y="55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commentAuthors" Target="commentAuthor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11" Type="http://schemas.openxmlformats.org/officeDocument/2006/relationships/tableStyles" Target="tableStyles.xml"/><Relationship Id="rId5" Type="http://schemas.openxmlformats.org/officeDocument/2006/relationships/notesMaster" Target="notesMasters/notesMaster1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10/2/20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10/2/20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30558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10/2/20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10/2/20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10/2/20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10/2/20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10/2/20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10/2/20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10/2/20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10/2/20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10/2/20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10/2/20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10/2/20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10/2/20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10/2/20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10/2/20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10/2/20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52466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10/2/20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10/2/20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10/2/20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15998"/>
            <a:ext cx="12192000" cy="542002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85228" y="6350851"/>
            <a:ext cx="63116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23793A62-AA7E-5A4D-A43E-DF1B3593C4E5}" type="datetime1">
              <a:rPr lang="en-US" smtClean="0"/>
              <a:t>10/2/20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Presenter | Presentation Title</a:t>
            </a:r>
          </a:p>
        </p:txBody>
      </p:sp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E51C5-3272-6249-822A-715EFFE0DFF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/>
              <a:t>Convegni</a:t>
            </a:r>
            <a:r>
              <a:rPr lang="en-US" dirty="0"/>
              <a:t> ITP 2020</a:t>
            </a:r>
            <a:br>
              <a:rPr lang="en-US" dirty="0"/>
            </a:br>
            <a:r>
              <a:rPr lang="en-US" dirty="0"/>
              <a:t>Il </a:t>
            </a:r>
            <a:r>
              <a:rPr lang="en-US"/>
              <a:t>programma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B999459-0238-C64F-8F4D-7EA35945354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l"/>
            <a:r>
              <a:rPr lang="en-US" sz="1800" dirty="0"/>
              <a:t>Antonella Del Rosso	</a:t>
            </a:r>
          </a:p>
          <a:p>
            <a:pPr algn="l"/>
            <a:r>
              <a:rPr lang="en-US" sz="1800" dirty="0"/>
              <a:t>2 </a:t>
            </a:r>
            <a:r>
              <a:rPr lang="en-US" sz="1800" dirty="0" err="1"/>
              <a:t>Ottobre</a:t>
            </a:r>
            <a:r>
              <a:rPr lang="en-US" sz="1800" dirty="0"/>
              <a:t> 2020</a:t>
            </a:r>
          </a:p>
        </p:txBody>
      </p:sp>
    </p:spTree>
    <p:extLst>
      <p:ext uri="{BB962C8B-B14F-4D97-AF65-F5344CB8AC3E}">
        <p14:creationId xmlns:p14="http://schemas.microsoft.com/office/powerpoint/2010/main" val="21599439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3522FD0-523C-654B-834F-7A39ACC672D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2529240"/>
            <a:ext cx="11376024" cy="2866848"/>
          </a:xfrm>
        </p:spPr>
        <p:txBody>
          <a:bodyPr/>
          <a:lstStyle/>
          <a:p>
            <a:r>
              <a:rPr lang="it-IT" dirty="0"/>
              <a:t>Gli insegnanti e le comunità locali: la Scuola si espande</a:t>
            </a:r>
          </a:p>
          <a:p>
            <a:r>
              <a:rPr lang="it-IT" dirty="0"/>
              <a:t>Gli istituti di ricerca: un supporto irrinunciabile alla didattica</a:t>
            </a:r>
          </a:p>
          <a:p>
            <a:r>
              <a:rPr lang="it-IT" dirty="0"/>
              <a:t>Donne e Scienza: un dibattito in cui la Scuola fa da timone</a:t>
            </a:r>
          </a:p>
          <a:p>
            <a:r>
              <a:rPr lang="it-IT" dirty="0"/>
              <a:t>Insegnanti coraggiosi: a volte si fa Scuola in condizioni estreme</a:t>
            </a:r>
          </a:p>
          <a:p>
            <a:r>
              <a:rPr lang="it-IT" dirty="0"/>
              <a:t>Insegnanti innovativi: la Fisica entra in Primaria</a:t>
            </a:r>
          </a:p>
          <a:p>
            <a:endParaRPr lang="it-IT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CC20C64-FD00-FB45-935B-CED3F8BEE9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Ogni primo venerdì del mese, un Convegno e una tematica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0D6D97C-7265-AD44-9B9A-8238F39FA8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10/2/20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8AAC26A-0181-7941-8586-55E52564BB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A. Del Rosso | </a:t>
            </a:r>
            <a:r>
              <a:rPr lang="en-US" dirty="0" err="1"/>
              <a:t>Convegni</a:t>
            </a:r>
            <a:r>
              <a:rPr lang="en-US" dirty="0"/>
              <a:t> ITP 2020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A83426F-0201-964C-A8B1-109281AC3C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64756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D7079B24-2332-2240-99FB-76F259669154}"/>
              </a:ext>
            </a:extLst>
          </p:cNvPr>
          <p:cNvSpPr txBox="1"/>
          <p:nvPr/>
        </p:nvSpPr>
        <p:spPr>
          <a:xfrm>
            <a:off x="2728913" y="4600576"/>
            <a:ext cx="6700837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5400" dirty="0" err="1"/>
              <a:t>Grazie</a:t>
            </a:r>
            <a:r>
              <a:rPr lang="en-US" sz="5400" dirty="0"/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314263667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rporate16-9.pptx" id="{86E68773-CEFA-BA4D-AD6B-7D2DD58A86F6}" vid="{4DAB3E11-99D4-334F-AE04-8386311CDC2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196</TotalTime>
  <Words>90</Words>
  <Application>Microsoft Macintosh PowerPoint</Application>
  <PresentationFormat>Widescreen</PresentationFormat>
  <Paragraphs>14</Paragraphs>
  <Slides>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6" baseType="lpstr">
      <vt:lpstr>Arial</vt:lpstr>
      <vt:lpstr>Calibri</vt:lpstr>
      <vt:lpstr>Office Theme</vt:lpstr>
      <vt:lpstr>Convegni ITP 2020 Il programma</vt:lpstr>
      <vt:lpstr>Ogni primo venerdì del mese, un Convegno e una tematica</vt:lpstr>
      <vt:lpstr>PowerPoint Presentation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Sondaggio ITP 2020 Attività laboratoriali al tempo del Covid</dc:title>
  <dc:creator>Antonella Del Rosso</dc:creator>
  <cp:lastModifiedBy>Antonella Del Rosso</cp:lastModifiedBy>
  <cp:revision>36</cp:revision>
  <dcterms:created xsi:type="dcterms:W3CDTF">2020-10-02T08:39:57Z</dcterms:created>
  <dcterms:modified xsi:type="dcterms:W3CDTF">2020-10-02T11:57:21Z</dcterms:modified>
</cp:coreProperties>
</file>