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slideMasters/slideMaster6.xml" ContentType="application/vnd.openxmlformats-officedocument.presentationml.slideMaster+xml"/>
  <Override PartName="/ppt/theme/theme8.xml" ContentType="application/vnd.openxmlformats-officedocument.theme+xml"/>
  <Override PartName="/ppt/slideLayouts/slideLayout89.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8.xml" ContentType="application/vnd.openxmlformats-officedocument.presentationml.slideLayout+xml"/>
  <Override PartName="/ppt/slideLayouts/slideLayout87.xml" ContentType="application/vnd.openxmlformats-officedocument.presentationml.slideLayout+xml"/>
  <Override PartName="/ppt/theme/theme10.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Default Extension="png" ContentType="image/png"/>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slideLayouts/slideLayout76.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Masters/slideMaster9.xml" ContentType="application/vnd.openxmlformats-officedocument.presentationml.slideMaster+xml"/>
  <Override PartName="/ppt/slideLayouts/slideLayout10.xml" ContentType="application/vnd.openxmlformats-officedocument.presentationml.slideLayout+xml"/>
  <Override PartName="/ppt/slideMasters/slideMaster7.xml" ContentType="application/vnd.openxmlformats-officedocument.presentationml.slideMaster+xml"/>
  <Override PartName="/ppt/theme/theme9.xml" ContentType="application/vnd.openxmlformats-officedocument.them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 id="2147483765" r:id="rId2"/>
    <p:sldMasterId id="2147484041" r:id="rId3"/>
    <p:sldMasterId id="2147484301" r:id="rId4"/>
    <p:sldMasterId id="2147484360" r:id="rId5"/>
    <p:sldMasterId id="2147484891" r:id="rId6"/>
    <p:sldMasterId id="2147484919" r:id="rId7"/>
    <p:sldMasterId id="2147484992" r:id="rId8"/>
    <p:sldMasterId id="2147485004" r:id="rId9"/>
  </p:sldMasterIdLst>
  <p:notesMasterIdLst>
    <p:notesMasterId r:id="rId19"/>
  </p:notesMasterIdLst>
  <p:handoutMasterIdLst>
    <p:handoutMasterId r:id="rId20"/>
  </p:handoutMasterIdLst>
  <p:sldIdLst>
    <p:sldId id="601" r:id="rId10"/>
    <p:sldId id="673" r:id="rId11"/>
    <p:sldId id="478" r:id="rId12"/>
    <p:sldId id="486" r:id="rId13"/>
    <p:sldId id="503" r:id="rId14"/>
    <p:sldId id="672" r:id="rId15"/>
    <p:sldId id="623" r:id="rId16"/>
    <p:sldId id="622" r:id="rId17"/>
    <p:sldId id="683" r:id="rId18"/>
  </p:sldIdLst>
  <p:sldSz cx="9144000" cy="6858000" type="screen4x3"/>
  <p:notesSz cx="68580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099" algn="l" rtl="0" fontAlgn="base">
      <a:spcBef>
        <a:spcPct val="0"/>
      </a:spcBef>
      <a:spcAft>
        <a:spcPct val="0"/>
      </a:spcAft>
      <a:defRPr kern="1200">
        <a:solidFill>
          <a:schemeClr val="tx1"/>
        </a:solidFill>
        <a:latin typeface="Arial" charset="0"/>
        <a:ea typeface="+mn-ea"/>
        <a:cs typeface="+mn-cs"/>
      </a:defRPr>
    </a:lvl2pPr>
    <a:lvl3pPr marL="914199" algn="l" rtl="0" fontAlgn="base">
      <a:spcBef>
        <a:spcPct val="0"/>
      </a:spcBef>
      <a:spcAft>
        <a:spcPct val="0"/>
      </a:spcAft>
      <a:defRPr kern="1200">
        <a:solidFill>
          <a:schemeClr val="tx1"/>
        </a:solidFill>
        <a:latin typeface="Arial" charset="0"/>
        <a:ea typeface="+mn-ea"/>
        <a:cs typeface="+mn-cs"/>
      </a:defRPr>
    </a:lvl3pPr>
    <a:lvl4pPr marL="1371297" algn="l" rtl="0" fontAlgn="base">
      <a:spcBef>
        <a:spcPct val="0"/>
      </a:spcBef>
      <a:spcAft>
        <a:spcPct val="0"/>
      </a:spcAft>
      <a:defRPr kern="1200">
        <a:solidFill>
          <a:schemeClr val="tx1"/>
        </a:solidFill>
        <a:latin typeface="Arial" charset="0"/>
        <a:ea typeface="+mn-ea"/>
        <a:cs typeface="+mn-cs"/>
      </a:defRPr>
    </a:lvl4pPr>
    <a:lvl5pPr marL="1828398" algn="l" rtl="0" fontAlgn="base">
      <a:spcBef>
        <a:spcPct val="0"/>
      </a:spcBef>
      <a:spcAft>
        <a:spcPct val="0"/>
      </a:spcAft>
      <a:defRPr kern="1200">
        <a:solidFill>
          <a:schemeClr val="tx1"/>
        </a:solidFill>
        <a:latin typeface="Arial" charset="0"/>
        <a:ea typeface="+mn-ea"/>
        <a:cs typeface="+mn-cs"/>
      </a:defRPr>
    </a:lvl5pPr>
    <a:lvl6pPr marL="2285498" algn="l" defTabSz="914199" rtl="0" eaLnBrk="1" latinLnBrk="0" hangingPunct="1">
      <a:defRPr kern="1200">
        <a:solidFill>
          <a:schemeClr val="tx1"/>
        </a:solidFill>
        <a:latin typeface="Arial" charset="0"/>
        <a:ea typeface="+mn-ea"/>
        <a:cs typeface="+mn-cs"/>
      </a:defRPr>
    </a:lvl6pPr>
    <a:lvl7pPr marL="2742596" algn="l" defTabSz="914199" rtl="0" eaLnBrk="1" latinLnBrk="0" hangingPunct="1">
      <a:defRPr kern="1200">
        <a:solidFill>
          <a:schemeClr val="tx1"/>
        </a:solidFill>
        <a:latin typeface="Arial" charset="0"/>
        <a:ea typeface="+mn-ea"/>
        <a:cs typeface="+mn-cs"/>
      </a:defRPr>
    </a:lvl7pPr>
    <a:lvl8pPr marL="3199698" algn="l" defTabSz="914199" rtl="0" eaLnBrk="1" latinLnBrk="0" hangingPunct="1">
      <a:defRPr kern="1200">
        <a:solidFill>
          <a:schemeClr val="tx1"/>
        </a:solidFill>
        <a:latin typeface="Arial" charset="0"/>
        <a:ea typeface="+mn-ea"/>
        <a:cs typeface="+mn-cs"/>
      </a:defRPr>
    </a:lvl8pPr>
    <a:lvl9pPr marL="3656799" algn="l" defTabSz="914199"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clrMru>
    <a:srgbClr val="B9CEE5"/>
    <a:srgbClr val="CC99FF"/>
    <a:srgbClr val="33CCCC"/>
  </p:clrMru>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105" autoAdjust="0"/>
    <p:restoredTop sz="94660"/>
  </p:normalViewPr>
  <p:slideViewPr>
    <p:cSldViewPr>
      <p:cViewPr varScale="1">
        <p:scale>
          <a:sx n="88" d="100"/>
          <a:sy n="88" d="100"/>
        </p:scale>
        <p:origin x="-108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4.xml"/><Relationship Id="rId18" Type="http://schemas.openxmlformats.org/officeDocument/2006/relationships/slide" Target="slides/slide9.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1" y="0"/>
            <a:ext cx="2971909" cy="461954"/>
          </a:xfrm>
          <a:prstGeom prst="rect">
            <a:avLst/>
          </a:prstGeom>
          <a:noFill/>
          <a:ln w="9525">
            <a:noFill/>
            <a:miter lim="800000"/>
            <a:headEnd/>
            <a:tailEnd/>
          </a:ln>
          <a:effectLst/>
        </p:spPr>
        <p:txBody>
          <a:bodyPr vert="horz" wrap="square" lIns="90526" tIns="45263" rIns="90526" bIns="45263" numCol="1" anchor="t" anchorCtr="0" compatLnSpc="1">
            <a:prstTxWarp prst="textNoShape">
              <a:avLst/>
            </a:prstTxWarp>
          </a:bodyPr>
          <a:lstStyle>
            <a:lvl1pPr>
              <a:defRPr sz="1200"/>
            </a:lvl1pPr>
          </a:lstStyle>
          <a:p>
            <a:pPr>
              <a:defRPr/>
            </a:pPr>
            <a:endParaRPr lang="en-US"/>
          </a:p>
        </p:txBody>
      </p:sp>
      <p:sp>
        <p:nvSpPr>
          <p:cNvPr id="100355" name="Rectangle 3"/>
          <p:cNvSpPr>
            <a:spLocks noGrp="1" noChangeArrowheads="1"/>
          </p:cNvSpPr>
          <p:nvPr>
            <p:ph type="dt" sz="quarter" idx="1"/>
          </p:nvPr>
        </p:nvSpPr>
        <p:spPr bwMode="auto">
          <a:xfrm>
            <a:off x="3884454" y="0"/>
            <a:ext cx="2971909" cy="461954"/>
          </a:xfrm>
          <a:prstGeom prst="rect">
            <a:avLst/>
          </a:prstGeom>
          <a:noFill/>
          <a:ln w="9525">
            <a:noFill/>
            <a:miter lim="800000"/>
            <a:headEnd/>
            <a:tailEnd/>
          </a:ln>
          <a:effectLst/>
        </p:spPr>
        <p:txBody>
          <a:bodyPr vert="horz" wrap="square" lIns="90526" tIns="45263" rIns="90526" bIns="45263" numCol="1" anchor="t" anchorCtr="0" compatLnSpc="1">
            <a:prstTxWarp prst="textNoShape">
              <a:avLst/>
            </a:prstTxWarp>
          </a:bodyPr>
          <a:lstStyle>
            <a:lvl1pPr algn="r">
              <a:defRPr sz="1200"/>
            </a:lvl1pPr>
          </a:lstStyle>
          <a:p>
            <a:pPr>
              <a:defRPr/>
            </a:pPr>
            <a:endParaRPr lang="en-US"/>
          </a:p>
        </p:txBody>
      </p:sp>
      <p:sp>
        <p:nvSpPr>
          <p:cNvPr id="100356" name="Rectangle 4"/>
          <p:cNvSpPr>
            <a:spLocks noGrp="1" noChangeArrowheads="1"/>
          </p:cNvSpPr>
          <p:nvPr>
            <p:ph type="ftr" sz="quarter" idx="2"/>
          </p:nvPr>
        </p:nvSpPr>
        <p:spPr bwMode="auto">
          <a:xfrm>
            <a:off x="1" y="8774122"/>
            <a:ext cx="2971909" cy="460454"/>
          </a:xfrm>
          <a:prstGeom prst="rect">
            <a:avLst/>
          </a:prstGeom>
          <a:noFill/>
          <a:ln w="9525">
            <a:noFill/>
            <a:miter lim="800000"/>
            <a:headEnd/>
            <a:tailEnd/>
          </a:ln>
          <a:effectLst/>
        </p:spPr>
        <p:txBody>
          <a:bodyPr vert="horz" wrap="square" lIns="90526" tIns="45263" rIns="90526" bIns="45263" numCol="1" anchor="b" anchorCtr="0" compatLnSpc="1">
            <a:prstTxWarp prst="textNoShape">
              <a:avLst/>
            </a:prstTxWarp>
          </a:bodyPr>
          <a:lstStyle>
            <a:lvl1pPr>
              <a:defRPr sz="1200"/>
            </a:lvl1pPr>
          </a:lstStyle>
          <a:p>
            <a:pPr>
              <a:defRPr/>
            </a:pPr>
            <a:endParaRPr lang="en-US"/>
          </a:p>
        </p:txBody>
      </p:sp>
      <p:sp>
        <p:nvSpPr>
          <p:cNvPr id="100357" name="Rectangle 5"/>
          <p:cNvSpPr>
            <a:spLocks noGrp="1" noChangeArrowheads="1"/>
          </p:cNvSpPr>
          <p:nvPr>
            <p:ph type="sldNum" sz="quarter" idx="3"/>
          </p:nvPr>
        </p:nvSpPr>
        <p:spPr bwMode="auto">
          <a:xfrm>
            <a:off x="3884454" y="8774122"/>
            <a:ext cx="2971909" cy="460454"/>
          </a:xfrm>
          <a:prstGeom prst="rect">
            <a:avLst/>
          </a:prstGeom>
          <a:noFill/>
          <a:ln w="9525">
            <a:noFill/>
            <a:miter lim="800000"/>
            <a:headEnd/>
            <a:tailEnd/>
          </a:ln>
          <a:effectLst/>
        </p:spPr>
        <p:txBody>
          <a:bodyPr vert="horz" wrap="square" lIns="90526" tIns="45263" rIns="90526" bIns="45263" numCol="1" anchor="b" anchorCtr="0" compatLnSpc="1">
            <a:prstTxWarp prst="textNoShape">
              <a:avLst/>
            </a:prstTxWarp>
          </a:bodyPr>
          <a:lstStyle>
            <a:lvl1pPr algn="r">
              <a:defRPr sz="1200"/>
            </a:lvl1pPr>
          </a:lstStyle>
          <a:p>
            <a:pPr>
              <a:defRPr/>
            </a:pPr>
            <a:fld id="{5D2DC906-1C9C-4F2B-B82F-EE101EF8ADF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1" y="0"/>
            <a:ext cx="2971909" cy="461954"/>
          </a:xfrm>
          <a:prstGeom prst="rect">
            <a:avLst/>
          </a:prstGeom>
          <a:noFill/>
          <a:ln w="9525">
            <a:noFill/>
            <a:miter lim="800000"/>
            <a:headEnd/>
            <a:tailEnd/>
          </a:ln>
          <a:effectLst/>
        </p:spPr>
        <p:txBody>
          <a:bodyPr vert="horz" wrap="square" lIns="90526" tIns="45263" rIns="90526" bIns="45263" numCol="1" anchor="t" anchorCtr="0" compatLnSpc="1">
            <a:prstTxWarp prst="textNoShape">
              <a:avLst/>
            </a:prstTxWarp>
          </a:bodyPr>
          <a:lstStyle>
            <a:lvl1pPr>
              <a:defRPr sz="1200"/>
            </a:lvl1pPr>
          </a:lstStyle>
          <a:p>
            <a:pPr>
              <a:defRPr/>
            </a:pPr>
            <a:endParaRPr lang="en-US"/>
          </a:p>
        </p:txBody>
      </p:sp>
      <p:sp>
        <p:nvSpPr>
          <p:cNvPr id="10243" name="Rectangle 3"/>
          <p:cNvSpPr>
            <a:spLocks noGrp="1" noChangeArrowheads="1"/>
          </p:cNvSpPr>
          <p:nvPr>
            <p:ph type="dt" idx="1"/>
          </p:nvPr>
        </p:nvSpPr>
        <p:spPr bwMode="auto">
          <a:xfrm>
            <a:off x="3884454" y="0"/>
            <a:ext cx="2971909" cy="461954"/>
          </a:xfrm>
          <a:prstGeom prst="rect">
            <a:avLst/>
          </a:prstGeom>
          <a:noFill/>
          <a:ln w="9525">
            <a:noFill/>
            <a:miter lim="800000"/>
            <a:headEnd/>
            <a:tailEnd/>
          </a:ln>
          <a:effectLst/>
        </p:spPr>
        <p:txBody>
          <a:bodyPr vert="horz" wrap="square" lIns="90526" tIns="45263" rIns="90526" bIns="45263" numCol="1" anchor="t" anchorCtr="0" compatLnSpc="1">
            <a:prstTxWarp prst="textNoShape">
              <a:avLst/>
            </a:prstTxWarp>
          </a:bodyPr>
          <a:lstStyle>
            <a:lvl1pPr algn="r">
              <a:defRPr sz="1200"/>
            </a:lvl1pPr>
          </a:lstStyle>
          <a:p>
            <a:pPr>
              <a:defRPr/>
            </a:pPr>
            <a:endParaRPr lang="en-US"/>
          </a:p>
        </p:txBody>
      </p:sp>
      <p:sp>
        <p:nvSpPr>
          <p:cNvPr id="39940" name="Rectangle 4"/>
          <p:cNvSpPr>
            <a:spLocks noGrp="1" noRot="1" noChangeAspect="1" noChangeArrowheads="1" noTextEdit="1"/>
          </p:cNvSpPr>
          <p:nvPr>
            <p:ph type="sldImg" idx="2"/>
          </p:nvPr>
        </p:nvSpPr>
        <p:spPr bwMode="auto">
          <a:xfrm>
            <a:off x="1119188" y="692150"/>
            <a:ext cx="4619625" cy="3463925"/>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6456" y="4387061"/>
            <a:ext cx="5485089" cy="4156083"/>
          </a:xfrm>
          <a:prstGeom prst="rect">
            <a:avLst/>
          </a:prstGeom>
          <a:noFill/>
          <a:ln w="9525">
            <a:noFill/>
            <a:miter lim="800000"/>
            <a:headEnd/>
            <a:tailEnd/>
          </a:ln>
          <a:effectLst/>
        </p:spPr>
        <p:txBody>
          <a:bodyPr vert="horz" wrap="square" lIns="90526" tIns="45263" rIns="90526" bIns="4526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0246" name="Rectangle 6"/>
          <p:cNvSpPr>
            <a:spLocks noGrp="1" noChangeArrowheads="1"/>
          </p:cNvSpPr>
          <p:nvPr>
            <p:ph type="ftr" sz="quarter" idx="4"/>
          </p:nvPr>
        </p:nvSpPr>
        <p:spPr bwMode="auto">
          <a:xfrm>
            <a:off x="1" y="8774122"/>
            <a:ext cx="2971909" cy="460454"/>
          </a:xfrm>
          <a:prstGeom prst="rect">
            <a:avLst/>
          </a:prstGeom>
          <a:noFill/>
          <a:ln w="9525">
            <a:noFill/>
            <a:miter lim="800000"/>
            <a:headEnd/>
            <a:tailEnd/>
          </a:ln>
          <a:effectLst/>
        </p:spPr>
        <p:txBody>
          <a:bodyPr vert="horz" wrap="square" lIns="90526" tIns="45263" rIns="90526" bIns="45263" numCol="1" anchor="b" anchorCtr="0" compatLnSpc="1">
            <a:prstTxWarp prst="textNoShape">
              <a:avLst/>
            </a:prstTxWarp>
          </a:bodyPr>
          <a:lstStyle>
            <a:lvl1pPr>
              <a:defRPr sz="1200"/>
            </a:lvl1pPr>
          </a:lstStyle>
          <a:p>
            <a:pPr>
              <a:defRPr/>
            </a:pPr>
            <a:endParaRPr lang="en-US"/>
          </a:p>
        </p:txBody>
      </p:sp>
      <p:sp>
        <p:nvSpPr>
          <p:cNvPr id="10247" name="Rectangle 7"/>
          <p:cNvSpPr>
            <a:spLocks noGrp="1" noChangeArrowheads="1"/>
          </p:cNvSpPr>
          <p:nvPr>
            <p:ph type="sldNum" sz="quarter" idx="5"/>
          </p:nvPr>
        </p:nvSpPr>
        <p:spPr bwMode="auto">
          <a:xfrm>
            <a:off x="3884454" y="8774122"/>
            <a:ext cx="2971909" cy="460454"/>
          </a:xfrm>
          <a:prstGeom prst="rect">
            <a:avLst/>
          </a:prstGeom>
          <a:noFill/>
          <a:ln w="9525">
            <a:noFill/>
            <a:miter lim="800000"/>
            <a:headEnd/>
            <a:tailEnd/>
          </a:ln>
          <a:effectLst/>
        </p:spPr>
        <p:txBody>
          <a:bodyPr vert="horz" wrap="square" lIns="90526" tIns="45263" rIns="90526" bIns="45263" numCol="1" anchor="b" anchorCtr="0" compatLnSpc="1">
            <a:prstTxWarp prst="textNoShape">
              <a:avLst/>
            </a:prstTxWarp>
          </a:bodyPr>
          <a:lstStyle>
            <a:lvl1pPr algn="r">
              <a:defRPr sz="1200"/>
            </a:lvl1pPr>
          </a:lstStyle>
          <a:p>
            <a:pPr>
              <a:defRPr/>
            </a:pPr>
            <a:fld id="{EF8A115F-B9CE-439E-B08C-4DE178A014F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099" algn="l" rtl="0" eaLnBrk="0" fontAlgn="base" hangingPunct="0">
      <a:spcBef>
        <a:spcPct val="30000"/>
      </a:spcBef>
      <a:spcAft>
        <a:spcPct val="0"/>
      </a:spcAft>
      <a:defRPr sz="1200" kern="1200">
        <a:solidFill>
          <a:schemeClr val="tx1"/>
        </a:solidFill>
        <a:latin typeface="Arial" charset="0"/>
        <a:ea typeface="+mn-ea"/>
        <a:cs typeface="+mn-cs"/>
      </a:defRPr>
    </a:lvl2pPr>
    <a:lvl3pPr marL="914199" algn="l" rtl="0" eaLnBrk="0" fontAlgn="base" hangingPunct="0">
      <a:spcBef>
        <a:spcPct val="30000"/>
      </a:spcBef>
      <a:spcAft>
        <a:spcPct val="0"/>
      </a:spcAft>
      <a:defRPr sz="1200" kern="1200">
        <a:solidFill>
          <a:schemeClr val="tx1"/>
        </a:solidFill>
        <a:latin typeface="Arial" charset="0"/>
        <a:ea typeface="+mn-ea"/>
        <a:cs typeface="+mn-cs"/>
      </a:defRPr>
    </a:lvl3pPr>
    <a:lvl4pPr marL="1371297" algn="l" rtl="0" eaLnBrk="0" fontAlgn="base" hangingPunct="0">
      <a:spcBef>
        <a:spcPct val="30000"/>
      </a:spcBef>
      <a:spcAft>
        <a:spcPct val="0"/>
      </a:spcAft>
      <a:defRPr sz="1200" kern="1200">
        <a:solidFill>
          <a:schemeClr val="tx1"/>
        </a:solidFill>
        <a:latin typeface="Arial" charset="0"/>
        <a:ea typeface="+mn-ea"/>
        <a:cs typeface="+mn-cs"/>
      </a:defRPr>
    </a:lvl4pPr>
    <a:lvl5pPr marL="1828398" algn="l" rtl="0" eaLnBrk="0" fontAlgn="base" hangingPunct="0">
      <a:spcBef>
        <a:spcPct val="30000"/>
      </a:spcBef>
      <a:spcAft>
        <a:spcPct val="0"/>
      </a:spcAft>
      <a:defRPr sz="1200" kern="1200">
        <a:solidFill>
          <a:schemeClr val="tx1"/>
        </a:solidFill>
        <a:latin typeface="Arial" charset="0"/>
        <a:ea typeface="+mn-ea"/>
        <a:cs typeface="+mn-cs"/>
      </a:defRPr>
    </a:lvl5pPr>
    <a:lvl6pPr marL="2285498" algn="l" defTabSz="914199" rtl="0" eaLnBrk="1" latinLnBrk="0" hangingPunct="1">
      <a:defRPr sz="1200" kern="1200">
        <a:solidFill>
          <a:schemeClr val="tx1"/>
        </a:solidFill>
        <a:latin typeface="+mn-lt"/>
        <a:ea typeface="+mn-ea"/>
        <a:cs typeface="+mn-cs"/>
      </a:defRPr>
    </a:lvl6pPr>
    <a:lvl7pPr marL="2742596" algn="l" defTabSz="914199" rtl="0" eaLnBrk="1" latinLnBrk="0" hangingPunct="1">
      <a:defRPr sz="1200" kern="1200">
        <a:solidFill>
          <a:schemeClr val="tx1"/>
        </a:solidFill>
        <a:latin typeface="+mn-lt"/>
        <a:ea typeface="+mn-ea"/>
        <a:cs typeface="+mn-cs"/>
      </a:defRPr>
    </a:lvl7pPr>
    <a:lvl8pPr marL="3199698" algn="l" defTabSz="914199" rtl="0" eaLnBrk="1" latinLnBrk="0" hangingPunct="1">
      <a:defRPr sz="1200" kern="1200">
        <a:solidFill>
          <a:schemeClr val="tx1"/>
        </a:solidFill>
        <a:latin typeface="+mn-lt"/>
        <a:ea typeface="+mn-ea"/>
        <a:cs typeface="+mn-cs"/>
      </a:defRPr>
    </a:lvl8pPr>
    <a:lvl9pPr marL="3656799" algn="l" defTabSz="91419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pPr>
              <a:defRPr/>
            </a:pPr>
            <a:fld id="{169C9736-8028-0A49-8695-76A650F613F1}" type="slidenum">
              <a:rPr lang="en-GB" smtClean="0"/>
              <a:pPr>
                <a:defRPr/>
              </a:pPr>
              <a:t>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9.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3"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099" indent="0" algn="ctr">
              <a:buNone/>
              <a:defRPr/>
            </a:lvl2pPr>
            <a:lvl3pPr marL="914199" indent="0" algn="ctr">
              <a:buNone/>
              <a:defRPr/>
            </a:lvl3pPr>
            <a:lvl4pPr marL="1371297" indent="0" algn="ctr">
              <a:buNone/>
              <a:defRPr/>
            </a:lvl4pPr>
            <a:lvl5pPr marL="1828398" indent="0" algn="ctr">
              <a:buNone/>
              <a:defRPr/>
            </a:lvl5pPr>
            <a:lvl6pPr marL="2285498" indent="0" algn="ctr">
              <a:buNone/>
              <a:defRPr/>
            </a:lvl6pPr>
            <a:lvl7pPr marL="2742596" indent="0" algn="ctr">
              <a:buNone/>
              <a:defRPr/>
            </a:lvl7pPr>
            <a:lvl8pPr marL="3199698" indent="0" algn="ctr">
              <a:buNone/>
              <a:defRPr/>
            </a:lvl8pPr>
            <a:lvl9pPr marL="3656799"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3"/>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3"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099" indent="0" algn="ctr">
              <a:buNone/>
              <a:defRPr/>
            </a:lvl2pPr>
            <a:lvl3pPr marL="914199" indent="0" algn="ctr">
              <a:buNone/>
              <a:defRPr/>
            </a:lvl3pPr>
            <a:lvl4pPr marL="1371297" indent="0" algn="ctr">
              <a:buNone/>
              <a:defRPr/>
            </a:lvl4pPr>
            <a:lvl5pPr marL="1828398" indent="0" algn="ctr">
              <a:buNone/>
              <a:defRPr/>
            </a:lvl5pPr>
            <a:lvl6pPr marL="2285498" indent="0" algn="ctr">
              <a:buNone/>
              <a:defRPr/>
            </a:lvl6pPr>
            <a:lvl7pPr marL="2742596" indent="0" algn="ctr">
              <a:buNone/>
              <a:defRPr/>
            </a:lvl7pPr>
            <a:lvl8pPr marL="3199698" indent="0" algn="ctr">
              <a:buNone/>
              <a:defRPr/>
            </a:lvl8pPr>
            <a:lvl9pPr marL="3656799" indent="0" algn="ctr">
              <a:buNone/>
              <a:defRPr/>
            </a:lvl9pPr>
          </a:lstStyle>
          <a:p>
            <a:r>
              <a:rPr lang="en-US" smtClean="0"/>
              <a:t>Click to edit Master subtitle style</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8"/>
            <a:ext cx="7772400" cy="1500187"/>
          </a:xfrm>
        </p:spPr>
        <p:txBody>
          <a:bodyPr anchor="b"/>
          <a:lstStyle>
            <a:lvl1pPr marL="0" indent="0">
              <a:buNone/>
              <a:defRPr sz="2000"/>
            </a:lvl1pPr>
            <a:lvl2pPr marL="457099" indent="0">
              <a:buNone/>
              <a:defRPr sz="1800"/>
            </a:lvl2pPr>
            <a:lvl3pPr marL="914199" indent="0">
              <a:buNone/>
              <a:defRPr sz="1600"/>
            </a:lvl3pPr>
            <a:lvl4pPr marL="1371297" indent="0">
              <a:buNone/>
              <a:defRPr sz="1400"/>
            </a:lvl4pPr>
            <a:lvl5pPr marL="1828398" indent="0">
              <a:buNone/>
              <a:defRPr sz="1400"/>
            </a:lvl5pPr>
            <a:lvl6pPr marL="2285498" indent="0">
              <a:buNone/>
              <a:defRPr sz="1400"/>
            </a:lvl6pPr>
            <a:lvl7pPr marL="2742596" indent="0">
              <a:buNone/>
              <a:defRPr sz="1400"/>
            </a:lvl7pPr>
            <a:lvl8pPr marL="3199698" indent="0">
              <a:buNone/>
              <a:defRPr sz="1400"/>
            </a:lvl8pPr>
            <a:lvl9pPr marL="3656799"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4"/>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5"/>
            <a:ext cx="3008313" cy="4691063"/>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99" indent="0">
              <a:buNone/>
              <a:defRPr sz="2800"/>
            </a:lvl2pPr>
            <a:lvl3pPr marL="914199" indent="0">
              <a:buNone/>
              <a:defRPr sz="2400"/>
            </a:lvl3pPr>
            <a:lvl4pPr marL="1371297" indent="0">
              <a:buNone/>
              <a:defRPr sz="2000"/>
            </a:lvl4pPr>
            <a:lvl5pPr marL="1828398" indent="0">
              <a:buNone/>
              <a:defRPr sz="2000"/>
            </a:lvl5pPr>
            <a:lvl6pPr marL="2285498" indent="0">
              <a:buNone/>
              <a:defRPr sz="2000"/>
            </a:lvl6pPr>
            <a:lvl7pPr marL="2742596" indent="0">
              <a:buNone/>
              <a:defRPr sz="2000"/>
            </a:lvl7pPr>
            <a:lvl8pPr marL="3199698" indent="0">
              <a:buNone/>
              <a:defRPr sz="2000"/>
            </a:lvl8pPr>
            <a:lvl9pPr marL="365679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3"/>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3"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099" indent="0" algn="ctr">
              <a:buNone/>
              <a:defRPr/>
            </a:lvl2pPr>
            <a:lvl3pPr marL="914199" indent="0" algn="ctr">
              <a:buNone/>
              <a:defRPr/>
            </a:lvl3pPr>
            <a:lvl4pPr marL="1371297" indent="0" algn="ctr">
              <a:buNone/>
              <a:defRPr/>
            </a:lvl4pPr>
            <a:lvl5pPr marL="1828398" indent="0" algn="ctr">
              <a:buNone/>
              <a:defRPr/>
            </a:lvl5pPr>
            <a:lvl6pPr marL="2285498" indent="0" algn="ctr">
              <a:buNone/>
              <a:defRPr/>
            </a:lvl6pPr>
            <a:lvl7pPr marL="2742596" indent="0" algn="ctr">
              <a:buNone/>
              <a:defRPr/>
            </a:lvl7pPr>
            <a:lvl8pPr marL="3199698" indent="0" algn="ctr">
              <a:buNone/>
              <a:defRPr/>
            </a:lvl8pPr>
            <a:lvl9pPr marL="3656799"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8"/>
            <a:ext cx="7772400" cy="1500187"/>
          </a:xfrm>
        </p:spPr>
        <p:txBody>
          <a:bodyPr anchor="b"/>
          <a:lstStyle>
            <a:lvl1pPr marL="0" indent="0">
              <a:buNone/>
              <a:defRPr sz="2000"/>
            </a:lvl1pPr>
            <a:lvl2pPr marL="457099" indent="0">
              <a:buNone/>
              <a:defRPr sz="1800"/>
            </a:lvl2pPr>
            <a:lvl3pPr marL="914199" indent="0">
              <a:buNone/>
              <a:defRPr sz="1600"/>
            </a:lvl3pPr>
            <a:lvl4pPr marL="1371297" indent="0">
              <a:buNone/>
              <a:defRPr sz="1400"/>
            </a:lvl4pPr>
            <a:lvl5pPr marL="1828398" indent="0">
              <a:buNone/>
              <a:defRPr sz="1400"/>
            </a:lvl5pPr>
            <a:lvl6pPr marL="2285498" indent="0">
              <a:buNone/>
              <a:defRPr sz="1400"/>
            </a:lvl6pPr>
            <a:lvl7pPr marL="2742596" indent="0">
              <a:buNone/>
              <a:defRPr sz="1400"/>
            </a:lvl7pPr>
            <a:lvl8pPr marL="3199698" indent="0">
              <a:buNone/>
              <a:defRPr sz="1400"/>
            </a:lvl8pPr>
            <a:lvl9pPr marL="3656799"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5"/>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8"/>
            <a:ext cx="7772400" cy="1500187"/>
          </a:xfrm>
        </p:spPr>
        <p:txBody>
          <a:bodyPr anchor="b"/>
          <a:lstStyle>
            <a:lvl1pPr marL="0" indent="0">
              <a:buNone/>
              <a:defRPr sz="2000"/>
            </a:lvl1pPr>
            <a:lvl2pPr marL="457099" indent="0">
              <a:buNone/>
              <a:defRPr sz="1800"/>
            </a:lvl2pPr>
            <a:lvl3pPr marL="914199" indent="0">
              <a:buNone/>
              <a:defRPr sz="1600"/>
            </a:lvl3pPr>
            <a:lvl4pPr marL="1371297" indent="0">
              <a:buNone/>
              <a:defRPr sz="1400"/>
            </a:lvl4pPr>
            <a:lvl5pPr marL="1828398" indent="0">
              <a:buNone/>
              <a:defRPr sz="1400"/>
            </a:lvl5pPr>
            <a:lvl6pPr marL="2285498" indent="0">
              <a:buNone/>
              <a:defRPr sz="1400"/>
            </a:lvl6pPr>
            <a:lvl7pPr marL="2742596" indent="0">
              <a:buNone/>
              <a:defRPr sz="1400"/>
            </a:lvl7pPr>
            <a:lvl8pPr marL="3199698" indent="0">
              <a:buNone/>
              <a:defRPr sz="1400"/>
            </a:lvl8pPr>
            <a:lvl9pPr marL="3656799"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4"/>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5"/>
            <a:ext cx="3008313" cy="4691063"/>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99" indent="0">
              <a:buNone/>
              <a:defRPr sz="2800"/>
            </a:lvl2pPr>
            <a:lvl3pPr marL="914199" indent="0">
              <a:buNone/>
              <a:defRPr sz="2400"/>
            </a:lvl3pPr>
            <a:lvl4pPr marL="1371297" indent="0">
              <a:buNone/>
              <a:defRPr sz="2000"/>
            </a:lvl4pPr>
            <a:lvl5pPr marL="1828398" indent="0">
              <a:buNone/>
              <a:defRPr sz="2000"/>
            </a:lvl5pPr>
            <a:lvl6pPr marL="2285498" indent="0">
              <a:buNone/>
              <a:defRPr sz="2000"/>
            </a:lvl6pPr>
            <a:lvl7pPr marL="2742596" indent="0">
              <a:buNone/>
              <a:defRPr sz="2000"/>
            </a:lvl7pPr>
            <a:lvl8pPr marL="3199698" indent="0">
              <a:buNone/>
              <a:defRPr sz="2000"/>
            </a:lvl8pPr>
            <a:lvl9pPr marL="3656799"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3"/>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5"/>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pPr>
              <a:defRPr/>
            </a:pPr>
            <a:endParaRPr lang="en-GB">
              <a:solidFill>
                <a:srgbClr val="000000"/>
              </a:solidFill>
            </a:endParaRPr>
          </a:p>
        </p:txBody>
      </p:sp>
    </p:spTree>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banner-bleu"/>
          <p:cNvPicPr>
            <a:picLocks noChangeAspect="1" noChangeArrowheads="1"/>
          </p:cNvPicPr>
          <p:nvPr userDrawn="1"/>
        </p:nvPicPr>
        <p:blipFill>
          <a:blip r:embed="rId2" cstate="print"/>
          <a:srcRect/>
          <a:stretch>
            <a:fillRect/>
          </a:stretch>
        </p:blipFill>
        <p:spPr bwMode="auto">
          <a:xfrm>
            <a:off x="0" y="0"/>
            <a:ext cx="9144000" cy="903288"/>
          </a:xfrm>
          <a:prstGeom prst="rect">
            <a:avLst/>
          </a:prstGeom>
          <a:noFill/>
          <a:ln w="9525">
            <a:noFill/>
            <a:miter lim="800000"/>
            <a:headEnd/>
            <a:tailEnd/>
          </a:ln>
        </p:spPr>
      </p:pic>
      <p:sp>
        <p:nvSpPr>
          <p:cNvPr id="5" name="Rectangle 66"/>
          <p:cNvSpPr>
            <a:spLocks noChangeArrowheads="1"/>
          </p:cNvSpPr>
          <p:nvPr/>
        </p:nvSpPr>
        <p:spPr bwMode="auto">
          <a:xfrm>
            <a:off x="3505200" y="2590800"/>
            <a:ext cx="4892675" cy="76200"/>
          </a:xfrm>
          <a:prstGeom prst="rect">
            <a:avLst/>
          </a:prstGeom>
          <a:solidFill>
            <a:schemeClr val="hlink">
              <a:alpha val="50000"/>
            </a:schemeClr>
          </a:solidFill>
          <a:ln w="9525">
            <a:noFill/>
            <a:miter lim="800000"/>
            <a:headEnd/>
            <a:tailEnd/>
          </a:ln>
          <a:effectLst/>
        </p:spPr>
        <p:txBody>
          <a:bodyPr wrap="none" anchor="ctr"/>
          <a:lstStyle/>
          <a:p>
            <a:pPr algn="ctr"/>
            <a:endParaRPr kumimoji="1" lang="en-US" sz="2400" smtClean="0">
              <a:solidFill>
                <a:srgbClr val="000000"/>
              </a:solidFill>
              <a:latin typeface="Helvetica" charset="0"/>
              <a:ea typeface="ＭＳ Ｐゴシック" charset="-128"/>
            </a:endParaRPr>
          </a:p>
        </p:txBody>
      </p:sp>
      <p:pic>
        <p:nvPicPr>
          <p:cNvPr id="6" name="Picture 9"/>
          <p:cNvPicPr>
            <a:picLocks noChangeAspect="1"/>
          </p:cNvPicPr>
          <p:nvPr userDrawn="1"/>
        </p:nvPicPr>
        <p:blipFill>
          <a:blip r:embed="rId3" cstate="print"/>
          <a:srcRect/>
          <a:stretch>
            <a:fillRect/>
          </a:stretch>
        </p:blipFill>
        <p:spPr bwMode="auto">
          <a:xfrm>
            <a:off x="0" y="0"/>
            <a:ext cx="895350" cy="895350"/>
          </a:xfrm>
          <a:prstGeom prst="rect">
            <a:avLst/>
          </a:prstGeom>
          <a:noFill/>
          <a:ln w="9525">
            <a:noFill/>
            <a:miter lim="800000"/>
            <a:headEnd/>
            <a:tailEnd/>
          </a:ln>
        </p:spPr>
      </p:pic>
      <p:sp>
        <p:nvSpPr>
          <p:cNvPr id="7" name="Rectangle 74"/>
          <p:cNvSpPr>
            <a:spLocks noChangeArrowheads="1"/>
          </p:cNvSpPr>
          <p:nvPr userDrawn="1"/>
        </p:nvSpPr>
        <p:spPr bwMode="auto">
          <a:xfrm>
            <a:off x="866775" y="0"/>
            <a:ext cx="3219450" cy="911225"/>
          </a:xfrm>
          <a:prstGeom prst="rect">
            <a:avLst/>
          </a:prstGeom>
          <a:gradFill rotWithShape="0">
            <a:gsLst>
              <a:gs pos="0">
                <a:schemeClr val="bg1"/>
              </a:gs>
              <a:gs pos="100000">
                <a:srgbClr val="AAC3DE">
                  <a:alpha val="21001"/>
                </a:srgbClr>
              </a:gs>
            </a:gsLst>
            <a:lin ang="0" scaled="1"/>
          </a:gradFill>
          <a:ln w="9525">
            <a:noFill/>
            <a:miter lim="800000"/>
            <a:headEnd/>
            <a:tailEnd/>
          </a:ln>
        </p:spPr>
        <p:txBody>
          <a:bodyPr wrap="none" anchor="ctr"/>
          <a:lstStyle/>
          <a:p>
            <a:pPr eaLnBrk="0" hangingPunct="0"/>
            <a:endParaRPr lang="en-US" sz="2400" smtClean="0">
              <a:solidFill>
                <a:srgbClr val="000000"/>
              </a:solidFill>
              <a:ea typeface="ＭＳ Ｐゴシック" charset="-128"/>
            </a:endParaRPr>
          </a:p>
        </p:txBody>
      </p:sp>
      <p:sp>
        <p:nvSpPr>
          <p:cNvPr id="4163" name="Rectangle 67"/>
          <p:cNvSpPr>
            <a:spLocks noGrp="1" noChangeArrowheads="1"/>
          </p:cNvSpPr>
          <p:nvPr>
            <p:ph type="ctrTitle" sz="quarter"/>
          </p:nvPr>
        </p:nvSpPr>
        <p:spPr>
          <a:xfrm>
            <a:off x="779463" y="1447800"/>
            <a:ext cx="7678737" cy="1081088"/>
          </a:xfrm>
        </p:spPr>
        <p:txBody>
          <a:bodyPr/>
          <a:lstStyle>
            <a:lvl1pPr algn="r">
              <a:defRPr sz="4400"/>
            </a:lvl1pPr>
          </a:lstStyle>
          <a:p>
            <a:r>
              <a:rPr lang="en-US"/>
              <a:t>Click to edit Master title style</a:t>
            </a:r>
          </a:p>
        </p:txBody>
      </p:sp>
      <p:sp>
        <p:nvSpPr>
          <p:cNvPr id="4164" name="Rectangle 68"/>
          <p:cNvSpPr>
            <a:spLocks noGrp="1" noChangeArrowheads="1"/>
          </p:cNvSpPr>
          <p:nvPr>
            <p:ph type="subTitle" sz="quarter" idx="1"/>
          </p:nvPr>
        </p:nvSpPr>
        <p:spPr>
          <a:xfrm>
            <a:off x="4021138" y="2860675"/>
            <a:ext cx="4437062" cy="3114675"/>
          </a:xfrm>
        </p:spPr>
        <p:txBody>
          <a:bodyPr/>
          <a:lstStyle>
            <a:lvl1pPr marL="0" indent="0" algn="r">
              <a:buFont typeface="Wingdings" pitchFamily="31" charset="2"/>
              <a:buNone/>
              <a:defRPr sz="2400"/>
            </a:lvl1pPr>
          </a:lstStyle>
          <a:p>
            <a:r>
              <a:rPr lang="en-US"/>
              <a:t>Click to edit Master subtitle style</a:t>
            </a:r>
          </a:p>
        </p:txBody>
      </p:sp>
      <p:sp>
        <p:nvSpPr>
          <p:cNvPr id="8" name="Rectangle 69"/>
          <p:cNvSpPr>
            <a:spLocks noGrp="1" noChangeArrowheads="1"/>
          </p:cNvSpPr>
          <p:nvPr>
            <p:ph type="dt" sz="quarter" idx="10"/>
          </p:nvPr>
        </p:nvSpPr>
        <p:spPr bwMode="auto">
          <a:xfrm>
            <a:off x="6858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eaLnBrk="1" hangingPunct="1">
              <a:defRPr sz="1400">
                <a:latin typeface="Helvetica" charset="0"/>
              </a:defRPr>
            </a:lvl1pPr>
          </a:lstStyle>
          <a:p>
            <a:endParaRPr lang="en-US" smtClean="0">
              <a:solidFill>
                <a:srgbClr val="000000"/>
              </a:solidFill>
              <a:ea typeface="ＭＳ Ｐゴシック" charset="-128"/>
            </a:endParaRPr>
          </a:p>
        </p:txBody>
      </p:sp>
      <p:sp>
        <p:nvSpPr>
          <p:cNvPr id="9" name="Rectangle 70"/>
          <p:cNvSpPr>
            <a:spLocks noGrp="1" noChangeArrowheads="1"/>
          </p:cNvSpPr>
          <p:nvPr>
            <p:ph type="ftr" sz="quarter" idx="11"/>
          </p:nvPr>
        </p:nvSpPr>
        <p:spPr>
          <a:xfrm>
            <a:off x="3124200" y="6248400"/>
            <a:ext cx="2895600" cy="457200"/>
          </a:xfrm>
        </p:spPr>
        <p:txBody>
          <a:bodyPr/>
          <a:lstStyle>
            <a:lvl1pPr>
              <a:defRPr sz="1400">
                <a:solidFill>
                  <a:schemeClr val="tx1"/>
                </a:solidFill>
              </a:defRPr>
            </a:lvl1pPr>
          </a:lstStyle>
          <a:p>
            <a:r>
              <a:rPr lang="en-US">
                <a:solidFill>
                  <a:srgbClr val="000000"/>
                </a:solidFill>
              </a:rPr>
              <a:t>Tsinghua University Beijing, January 2010</a:t>
            </a:r>
          </a:p>
        </p:txBody>
      </p:sp>
      <p:sp>
        <p:nvSpPr>
          <p:cNvPr id="10" name="Rectangle 71"/>
          <p:cNvSpPr>
            <a:spLocks noGrp="1" noChangeArrowheads="1"/>
          </p:cNvSpPr>
          <p:nvPr>
            <p:ph type="sldNum" sz="quarter" idx="12"/>
          </p:nvPr>
        </p:nvSpPr>
        <p:spPr>
          <a:xfrm>
            <a:off x="6553200" y="6248400"/>
            <a:ext cx="1905000" cy="457200"/>
          </a:xfrm>
        </p:spPr>
        <p:txBody>
          <a:bodyPr/>
          <a:lstStyle>
            <a:lvl1pPr>
              <a:defRPr sz="1400">
                <a:solidFill>
                  <a:schemeClr val="tx1"/>
                </a:solidFill>
              </a:defRPr>
            </a:lvl1pPr>
          </a:lstStyle>
          <a:p>
            <a:fld id="{6F25D963-E70C-4047-BD3F-7860CC948B29}" type="slidenum">
              <a:rPr lang="en-US">
                <a:solidFill>
                  <a:srgbClr val="000000"/>
                </a:solidFill>
              </a:rPr>
              <a:pPr/>
              <a:t>‹#›</a:t>
            </a:fld>
            <a:endParaRPr lang="en-US">
              <a:solidFill>
                <a:srgbClr val="000000"/>
              </a:solidFill>
            </a:endParaRPr>
          </a:p>
        </p:txBody>
      </p:sp>
    </p:spTree>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D9FC0B85-0C85-4DD6-AA87-ACCA54A24463}" type="slidenum">
              <a:rPr lang="en-US"/>
              <a:pPr/>
              <a:t>‹#›</a:t>
            </a:fld>
            <a:endParaRPr lang="en-US"/>
          </a:p>
        </p:txBody>
      </p:sp>
    </p:spTree>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ADA27600-9A96-4A78-BA8C-3F1F8BEFE81B}" type="slidenum">
              <a:rPr lang="en-US"/>
              <a:pPr/>
              <a:t>‹#›</a:t>
            </a:fld>
            <a:endParaRPr lang="en-US"/>
          </a:p>
        </p:txBody>
      </p:sp>
    </p:spTree>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2813" y="12954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75213" y="1295400"/>
            <a:ext cx="3811587"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A94F7CD2-E1E6-484C-B64C-7C1F5A209117}" type="slidenum">
              <a:rPr lang="en-US"/>
              <a:pPr/>
              <a:t>‹#›</a:t>
            </a:fld>
            <a:endParaRPr lang="en-US"/>
          </a:p>
        </p:txBody>
      </p:sp>
    </p:spTree>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8" name="Slide Number Placeholder 7"/>
          <p:cNvSpPr>
            <a:spLocks noGrp="1"/>
          </p:cNvSpPr>
          <p:nvPr>
            <p:ph type="sldNum" sz="quarter" idx="11"/>
          </p:nvPr>
        </p:nvSpPr>
        <p:spPr/>
        <p:txBody>
          <a:bodyPr/>
          <a:lstStyle>
            <a:lvl1pPr>
              <a:defRPr/>
            </a:lvl1pPr>
          </a:lstStyle>
          <a:p>
            <a:fld id="{1E74349D-7F24-486C-9EAA-BE61DEB5108E}" type="slidenum">
              <a:rPr lang="en-US"/>
              <a:pPr/>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535113"/>
            <a:ext cx="4041775" cy="639762"/>
          </a:xfrm>
        </p:spPr>
        <p:txBody>
          <a:bodyPr anchor="b"/>
          <a:lstStyle>
            <a:lvl1pPr marL="0" indent="0">
              <a:buNone/>
              <a:defRPr sz="2400" b="1"/>
            </a:lvl1pPr>
            <a:lvl2pPr marL="457099" indent="0">
              <a:buNone/>
              <a:defRPr sz="2000" b="1"/>
            </a:lvl2pPr>
            <a:lvl3pPr marL="914199" indent="0">
              <a:buNone/>
              <a:defRPr sz="1800" b="1"/>
            </a:lvl3pPr>
            <a:lvl4pPr marL="1371297" indent="0">
              <a:buNone/>
              <a:defRPr sz="1600" b="1"/>
            </a:lvl4pPr>
            <a:lvl5pPr marL="1828398" indent="0">
              <a:buNone/>
              <a:defRPr sz="1600" b="1"/>
            </a:lvl5pPr>
            <a:lvl6pPr marL="2285498" indent="0">
              <a:buNone/>
              <a:defRPr sz="1600" b="1"/>
            </a:lvl6pPr>
            <a:lvl7pPr marL="2742596" indent="0">
              <a:buNone/>
              <a:defRPr sz="1600" b="1"/>
            </a:lvl7pPr>
            <a:lvl8pPr marL="3199698" indent="0">
              <a:buNone/>
              <a:defRPr sz="1600" b="1"/>
            </a:lvl8pPr>
            <a:lvl9pPr marL="365679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6"/>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4" name="Slide Number Placeholder 3"/>
          <p:cNvSpPr>
            <a:spLocks noGrp="1"/>
          </p:cNvSpPr>
          <p:nvPr>
            <p:ph type="sldNum" sz="quarter" idx="11"/>
          </p:nvPr>
        </p:nvSpPr>
        <p:spPr/>
        <p:txBody>
          <a:bodyPr/>
          <a:lstStyle>
            <a:lvl1pPr>
              <a:defRPr/>
            </a:lvl1pPr>
          </a:lstStyle>
          <a:p>
            <a:fld id="{3475B637-96E6-4B8B-A82F-CDC2CF472969}" type="slidenum">
              <a:rPr lang="en-US"/>
              <a:pPr/>
              <a:t>‹#›</a:t>
            </a:fld>
            <a:endParaRPr lang="en-US"/>
          </a:p>
        </p:txBody>
      </p:sp>
    </p:spTree>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3" name="Slide Number Placeholder 2"/>
          <p:cNvSpPr>
            <a:spLocks noGrp="1"/>
          </p:cNvSpPr>
          <p:nvPr>
            <p:ph type="sldNum" sz="quarter" idx="11"/>
          </p:nvPr>
        </p:nvSpPr>
        <p:spPr/>
        <p:txBody>
          <a:bodyPr/>
          <a:lstStyle>
            <a:lvl1pPr>
              <a:defRPr/>
            </a:lvl1pPr>
          </a:lstStyle>
          <a:p>
            <a:fld id="{DE0B46E5-23C9-42C3-B10B-B52D009B0EAE}" type="slidenum">
              <a:rPr lang="en-US"/>
              <a:pPr/>
              <a:t>‹#›</a:t>
            </a:fld>
            <a:endParaRPr lang="en-US"/>
          </a:p>
        </p:txBody>
      </p:sp>
    </p:spTree>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0F56A656-26BC-420B-AFC0-65F77FB39F44}" type="slidenum">
              <a:rPr lang="en-US"/>
              <a:pPr/>
              <a:t>‹#›</a:t>
            </a:fld>
            <a:endParaRPr lang="en-US"/>
          </a:p>
        </p:txBody>
      </p:sp>
    </p:spTree>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6" name="Slide Number Placeholder 5"/>
          <p:cNvSpPr>
            <a:spLocks noGrp="1"/>
          </p:cNvSpPr>
          <p:nvPr>
            <p:ph type="sldNum" sz="quarter" idx="11"/>
          </p:nvPr>
        </p:nvSpPr>
        <p:spPr/>
        <p:txBody>
          <a:bodyPr/>
          <a:lstStyle>
            <a:lvl1pPr>
              <a:defRPr/>
            </a:lvl1pPr>
          </a:lstStyle>
          <a:p>
            <a:fld id="{282A70C5-1FFE-4BB3-93DD-AE397B37C0CA}" type="slidenum">
              <a:rPr lang="en-US"/>
              <a:pPr/>
              <a:t>‹#›</a:t>
            </a:fld>
            <a:endParaRPr lang="en-US"/>
          </a:p>
        </p:txBody>
      </p:sp>
    </p:spTree>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13FF8DF4-021E-4568-95D5-5B315EA4166C}" type="slidenum">
              <a:rPr lang="en-US"/>
              <a:pPr/>
              <a:t>‹#›</a:t>
            </a:fld>
            <a:endParaRPr lang="en-US"/>
          </a:p>
        </p:txBody>
      </p:sp>
    </p:spTree>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34175" y="57150"/>
            <a:ext cx="1952625" cy="60388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71538" y="57150"/>
            <a:ext cx="5710237" cy="60388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lvl1pPr>
              <a:defRPr/>
            </a:lvl1pPr>
          </a:lstStyle>
          <a:p>
            <a:r>
              <a:rPr lang="en-US"/>
              <a:t>Tsinghua University Beijing, January 2010</a:t>
            </a:r>
            <a:endParaRPr lang="de-DE">
              <a:solidFill>
                <a:srgbClr val="000000"/>
              </a:solidFill>
            </a:endParaRPr>
          </a:p>
        </p:txBody>
      </p:sp>
      <p:sp>
        <p:nvSpPr>
          <p:cNvPr id="5" name="Slide Number Placeholder 4"/>
          <p:cNvSpPr>
            <a:spLocks noGrp="1"/>
          </p:cNvSpPr>
          <p:nvPr>
            <p:ph type="sldNum" sz="quarter" idx="11"/>
          </p:nvPr>
        </p:nvSpPr>
        <p:spPr/>
        <p:txBody>
          <a:bodyPr/>
          <a:lstStyle>
            <a:lvl1pPr>
              <a:defRPr/>
            </a:lvl1pPr>
          </a:lstStyle>
          <a:p>
            <a:fld id="{ADE1ACB5-5CDC-48E2-8E97-8FBB482D1BAD}" type="slidenum">
              <a:rPr lang="en-US"/>
              <a:pPr/>
              <a:t>‹#›</a:t>
            </a:fld>
            <a:endParaRPr lang="en-US"/>
          </a:p>
        </p:txBody>
      </p:sp>
    </p:spTree>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57150"/>
            <a:ext cx="9144000" cy="762000"/>
          </a:xfrm>
        </p:spPr>
        <p:txBody>
          <a:bodyPr/>
          <a:lstStyle/>
          <a:p>
            <a:r>
              <a:rPr lang="fr-CH" dirty="0" smtClean="0"/>
              <a:t>Click to </a:t>
            </a:r>
            <a:r>
              <a:rPr lang="fr-CH" dirty="0" err="1" smtClean="0"/>
              <a:t>edit</a:t>
            </a:r>
            <a:r>
              <a:rPr lang="fr-CH" dirty="0" smtClean="0"/>
              <a:t> Master </a:t>
            </a:r>
            <a:r>
              <a:rPr lang="fr-CH" dirty="0" err="1" smtClean="0"/>
              <a:t>title</a:t>
            </a:r>
            <a:r>
              <a:rPr lang="fr-CH" dirty="0" smtClean="0"/>
              <a:t> style</a:t>
            </a:r>
            <a:endParaRPr lang="en-US" dirty="0"/>
          </a:p>
        </p:txBody>
      </p:sp>
      <p:sp>
        <p:nvSpPr>
          <p:cNvPr id="3" name="Content Placeholder 2"/>
          <p:cNvSpPr>
            <a:spLocks noGrp="1"/>
          </p:cNvSpPr>
          <p:nvPr>
            <p:ph idx="1"/>
          </p:nvPr>
        </p:nvSpPr>
        <p:spPr/>
        <p:txBody>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4" name="Rectangle 68"/>
          <p:cNvSpPr>
            <a:spLocks noGrp="1" noChangeArrowheads="1"/>
          </p:cNvSpPr>
          <p:nvPr>
            <p:ph type="ftr" sz="quarter" idx="10"/>
          </p:nvPr>
        </p:nvSpPr>
        <p:spPr>
          <a:ln/>
        </p:spPr>
        <p:txBody>
          <a:bodyPr/>
          <a:lstStyle>
            <a:lvl1pPr>
              <a:defRPr/>
            </a:lvl1pPr>
          </a:lstStyle>
          <a:p>
            <a:pPr>
              <a:defRPr/>
            </a:pPr>
            <a:endParaRPr lang="fr-FR"/>
          </a:p>
        </p:txBody>
      </p:sp>
      <p:sp>
        <p:nvSpPr>
          <p:cNvPr id="5" name="Rectangle 69"/>
          <p:cNvSpPr>
            <a:spLocks noGrp="1" noChangeArrowheads="1"/>
          </p:cNvSpPr>
          <p:nvPr>
            <p:ph type="sldNum" sz="quarter" idx="11"/>
          </p:nvPr>
        </p:nvSpPr>
        <p:spPr>
          <a:ln/>
        </p:spPr>
        <p:txBody>
          <a:bodyPr/>
          <a:lstStyle>
            <a:lvl1pPr>
              <a:defRPr/>
            </a:lvl1pPr>
          </a:lstStyle>
          <a:p>
            <a:pPr>
              <a:defRPr/>
            </a:pPr>
            <a:fld id="{9110AE9F-7518-4A9A-9BD5-9FC7C8A53115}" type="slidenum">
              <a:rPr lang="en-US"/>
              <a:pPr>
                <a:defRPr/>
              </a:pPr>
              <a:t>‹#›</a:t>
            </a:fld>
            <a:endParaRPr lang="en-US"/>
          </a:p>
        </p:txBody>
      </p:sp>
    </p:spTree>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Blue-banner"/>
          <p:cNvPicPr>
            <a:picLocks noChangeAspect="1" noChangeArrowheads="1"/>
          </p:cNvPicPr>
          <p:nvPr userDrawn="1"/>
        </p:nvPicPr>
        <p:blipFill>
          <a:blip r:embed="rId2" cstate="print"/>
          <a:srcRect/>
          <a:stretch>
            <a:fillRect/>
          </a:stretch>
        </p:blipFill>
        <p:spPr bwMode="auto">
          <a:xfrm>
            <a:off x="-1588" y="0"/>
            <a:ext cx="9145588" cy="1927225"/>
          </a:xfrm>
          <a:prstGeom prst="rect">
            <a:avLst/>
          </a:prstGeom>
          <a:noFill/>
          <a:ln w="9525">
            <a:noFill/>
            <a:miter lim="800000"/>
            <a:headEnd/>
            <a:tailEnd/>
          </a:ln>
        </p:spPr>
      </p:pic>
      <p:sp>
        <p:nvSpPr>
          <p:cNvPr id="2" name="Title 1"/>
          <p:cNvSpPr>
            <a:spLocks noGrp="1"/>
          </p:cNvSpPr>
          <p:nvPr>
            <p:ph type="ctrTitle"/>
          </p:nvPr>
        </p:nvSpPr>
        <p:spPr>
          <a:xfrm>
            <a:off x="685800" y="2130425"/>
            <a:ext cx="7772400" cy="1470025"/>
          </a:xfrm>
        </p:spPr>
        <p:txBody>
          <a:bodyPr/>
          <a:lstStyle>
            <a:lvl1pPr>
              <a:defRPr>
                <a:solidFill>
                  <a:schemeClr val="accent1">
                    <a:lumMod val="75000"/>
                  </a:schemeClr>
                </a:solidFill>
              </a:defRPr>
            </a:lvl1pPr>
          </a:lstStyle>
          <a:p>
            <a:r>
              <a:rPr lang="en-US" noProof="0"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smtClean="0"/>
              <a:t>Click to edit Master subtitle style</a:t>
            </a:r>
            <a:endParaRPr lang="en-GB" noProof="0" dirty="0"/>
          </a:p>
        </p:txBody>
      </p:sp>
      <p:sp>
        <p:nvSpPr>
          <p:cNvPr id="5"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002060"/>
                </a:solidFill>
              </a:defRPr>
            </a:lvl1pPr>
          </a:lstStyle>
          <a:p>
            <a:r>
              <a:rPr lang="pl-PL" smtClean="0"/>
              <a:t>1 March 2010</a:t>
            </a:r>
            <a:endParaRPr lang="fr-FR"/>
          </a:p>
        </p:txBody>
      </p:sp>
      <p:sp>
        <p:nvSpPr>
          <p:cNvPr id="6" name="Footer Placeholder 4"/>
          <p:cNvSpPr>
            <a:spLocks noGrp="1"/>
          </p:cNvSpPr>
          <p:nvPr>
            <p:ph type="ftr" sz="quarter" idx="11"/>
          </p:nvPr>
        </p:nvSpPr>
        <p:spPr/>
        <p:txBody>
          <a:bodyPr/>
          <a:lstStyle>
            <a:lvl1pPr>
              <a:defRPr>
                <a:solidFill>
                  <a:srgbClr val="002060"/>
                </a:solidFill>
              </a:defRPr>
            </a:lvl1pPr>
          </a:lstStyle>
          <a:p>
            <a:pPr>
              <a:defRPr/>
            </a:pPr>
            <a:r>
              <a:rPr lang="en-GB" smtClean="0"/>
              <a:t>Prof. Rolf-Dieter Heuer, CERN</a:t>
            </a:r>
            <a:endParaRPr lang="en-GB"/>
          </a:p>
        </p:txBody>
      </p:sp>
      <p:sp>
        <p:nvSpPr>
          <p:cNvPr id="7" name="Slide Number Placeholder 5"/>
          <p:cNvSpPr>
            <a:spLocks noGrp="1"/>
          </p:cNvSpPr>
          <p:nvPr>
            <p:ph type="sldNum" sz="quarter" idx="12"/>
          </p:nvPr>
        </p:nvSpPr>
        <p:spPr/>
        <p:txBody>
          <a:bodyPr/>
          <a:lstStyle>
            <a:lvl1pPr>
              <a:defRPr>
                <a:solidFill>
                  <a:srgbClr val="002060"/>
                </a:solidFill>
              </a:defRPr>
            </a:lvl1pPr>
          </a:lstStyle>
          <a:p>
            <a:fld id="{38466C59-BC83-4B35-8AC0-908BDD4D1363}" type="slidenum">
              <a:rPr lang="en-GB"/>
              <a:pPr/>
              <a:t>‹#›</a:t>
            </a:fld>
            <a:endParaRPr lang="en-GB"/>
          </a:p>
        </p:txBody>
      </p:sp>
    </p:spTree>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4" name="Picture 7" descr="banner-bleu"/>
          <p:cNvPicPr>
            <a:picLocks noChangeAspect="1" noChangeArrowheads="1"/>
          </p:cNvPicPr>
          <p:nvPr userDrawn="1"/>
        </p:nvPicPr>
        <p:blipFill>
          <a:blip r:embed="rId2" cstate="print"/>
          <a:srcRect/>
          <a:stretch>
            <a:fillRect/>
          </a:stretch>
        </p:blipFill>
        <p:spPr bwMode="auto">
          <a:xfrm>
            <a:off x="0" y="0"/>
            <a:ext cx="9144000" cy="866775"/>
          </a:xfrm>
          <a:prstGeom prst="rect">
            <a:avLst/>
          </a:prstGeom>
          <a:noFill/>
          <a:ln w="9525">
            <a:noFill/>
            <a:miter lim="800000"/>
            <a:headEnd/>
            <a:tailEnd/>
          </a:ln>
        </p:spPr>
      </p:pic>
      <p:sp>
        <p:nvSpPr>
          <p:cNvPr id="2" name="Title 1"/>
          <p:cNvSpPr>
            <a:spLocks noGrp="1"/>
          </p:cNvSpPr>
          <p:nvPr>
            <p:ph type="title"/>
          </p:nvPr>
        </p:nvSpPr>
        <p:spPr>
          <a:xfrm>
            <a:off x="457200" y="928670"/>
            <a:ext cx="8229600" cy="642942"/>
          </a:xfrm>
        </p:spPr>
        <p:txBody>
          <a:bodyPr/>
          <a:lstStyle>
            <a:lvl1pPr algn="l">
              <a:defRPr/>
            </a:lvl1pPr>
          </a:lstStyle>
          <a:p>
            <a:r>
              <a:rPr lang="fr-FR" noProof="0" smtClean="0"/>
              <a:t>Click to edit Master title style</a:t>
            </a:r>
            <a:endParaRPr lang="fr-FR" noProof="0"/>
          </a:p>
        </p:txBody>
      </p:sp>
      <p:sp>
        <p:nvSpPr>
          <p:cNvPr id="3" name="Content Placeholder 2"/>
          <p:cNvSpPr>
            <a:spLocks noGrp="1"/>
          </p:cNvSpPr>
          <p:nvPr>
            <p:ph idx="1"/>
          </p:nvPr>
        </p:nvSpPr>
        <p:spPr>
          <a:xfrm>
            <a:off x="457200" y="1857364"/>
            <a:ext cx="8229600" cy="4429156"/>
          </a:xfrm>
        </p:spPr>
        <p:txBody>
          <a:bodyPr/>
          <a:lstStyle>
            <a:lvl1pPr marL="266700" indent="-266700">
              <a:defRPr/>
            </a:lvl1pPr>
            <a:lvl3pPr>
              <a:defRPr sz="1800"/>
            </a:lvl3pPr>
          </a:lstStyle>
          <a:p>
            <a:pPr lvl="0"/>
            <a:r>
              <a:rPr lang="fr-FR" noProof="0" dirty="0" smtClean="0"/>
              <a:t>Click to </a:t>
            </a:r>
            <a:r>
              <a:rPr lang="fr-FR" noProof="0" dirty="0" err="1" smtClean="0"/>
              <a:t>edit</a:t>
            </a:r>
            <a:r>
              <a:rPr lang="fr-FR" noProof="0" dirty="0" smtClean="0"/>
              <a:t> Master </a:t>
            </a:r>
            <a:r>
              <a:rPr lang="fr-FR" noProof="0" dirty="0" err="1" smtClean="0"/>
              <a:t>text</a:t>
            </a:r>
            <a:r>
              <a:rPr lang="fr-FR" noProof="0" dirty="0" smtClean="0"/>
              <a:t> styles</a:t>
            </a:r>
          </a:p>
          <a:p>
            <a:pPr lvl="1"/>
            <a:r>
              <a:rPr lang="fr-FR" noProof="0" dirty="0" smtClean="0"/>
              <a:t>Second </a:t>
            </a:r>
            <a:r>
              <a:rPr lang="fr-FR" noProof="0" dirty="0" err="1" smtClean="0"/>
              <a:t>level</a:t>
            </a:r>
            <a:endParaRPr lang="fr-FR" noProof="0" dirty="0" smtClean="0"/>
          </a:p>
          <a:p>
            <a:pPr lvl="2"/>
            <a:r>
              <a:rPr lang="fr-FR" noProof="0" dirty="0" err="1" smtClean="0"/>
              <a:t>Third</a:t>
            </a:r>
            <a:r>
              <a:rPr lang="fr-FR" noProof="0" dirty="0" smtClean="0"/>
              <a:t> </a:t>
            </a:r>
            <a:r>
              <a:rPr lang="fr-FR" noProof="0" dirty="0" err="1" smtClean="0"/>
              <a:t>level</a:t>
            </a:r>
            <a:endParaRPr lang="fr-FR" noProof="0" dirty="0" smtClean="0"/>
          </a:p>
          <a:p>
            <a:pPr lvl="3"/>
            <a:r>
              <a:rPr lang="fr-FR" noProof="0" dirty="0" err="1" smtClean="0"/>
              <a:t>Fourth</a:t>
            </a:r>
            <a:r>
              <a:rPr lang="fr-FR" noProof="0" dirty="0" smtClean="0"/>
              <a:t> </a:t>
            </a:r>
            <a:r>
              <a:rPr lang="fr-FR" noProof="0" dirty="0" err="1" smtClean="0"/>
              <a:t>level</a:t>
            </a:r>
            <a:endParaRPr lang="fr-FR" noProof="0" dirty="0" smtClean="0"/>
          </a:p>
          <a:p>
            <a:pPr lvl="4"/>
            <a:r>
              <a:rPr lang="fr-FR" noProof="0" dirty="0" err="1" smtClean="0"/>
              <a:t>Fifth</a:t>
            </a:r>
            <a:r>
              <a:rPr lang="fr-FR" noProof="0" dirty="0" smtClean="0"/>
              <a:t> </a:t>
            </a:r>
            <a:r>
              <a:rPr lang="fr-FR" noProof="0" dirty="0" err="1" smtClean="0"/>
              <a:t>level</a:t>
            </a:r>
            <a:endParaRPr lang="fr-FR" noProof="0" dirty="0"/>
          </a:p>
        </p:txBody>
      </p:sp>
      <p:sp>
        <p:nvSpPr>
          <p:cNvPr id="5"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fr-FR"/>
          </a:p>
        </p:txBody>
      </p:sp>
      <p:sp>
        <p:nvSpPr>
          <p:cNvPr id="6" name="Footer Placeholder 4"/>
          <p:cNvSpPr>
            <a:spLocks noGrp="1"/>
          </p:cNvSpPr>
          <p:nvPr>
            <p:ph type="ftr" sz="quarter" idx="11"/>
          </p:nvPr>
        </p:nvSpPr>
        <p:spPr/>
        <p:txBody>
          <a:bodyPr/>
          <a:lstStyle>
            <a:lvl1pPr>
              <a:defRPr/>
            </a:lvl1pPr>
          </a:lstStyle>
          <a:p>
            <a:pPr>
              <a:defRPr/>
            </a:pPr>
            <a:r>
              <a:rPr lang="fr-FR" smtClean="0">
                <a:solidFill>
                  <a:prstClr val="black">
                    <a:tint val="75000"/>
                  </a:prstClr>
                </a:solidFill>
              </a:rPr>
              <a:t>Prof. Rolf-Dieter Heuer, CERN</a:t>
            </a:r>
            <a:endParaRPr lang="fr-FR">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fld id="{8545B538-E552-4E3B-9057-5699D33579E3}" type="slidenum">
              <a:rPr lang="fr-FR"/>
              <a:pPr/>
              <a:t>‹#›</a:t>
            </a:fld>
            <a:endParaRPr lang="fr-FR"/>
          </a:p>
        </p:txBody>
      </p:sp>
    </p:spTree>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noProof="0" dirty="0" smtClean="0"/>
              <a:t>Click to edit Master title style</a:t>
            </a:r>
            <a:endParaRPr lang="en-GB" noProof="0"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noProof="0" smtClean="0"/>
              <a:t>Click to edit Master text styles</a:t>
            </a:r>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74FAB682-989B-40C3-B3E8-7763450FCA8F}" type="slidenum">
              <a:rPr lang="en-GB"/>
              <a:pPr/>
              <a:t>‹#›</a:t>
            </a:fld>
            <a:endParaRPr lang="en-GB"/>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2"/>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6" name="Footer Placeholder 5"/>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fld id="{BF047F80-5352-4CC9-875C-35DBFD1FB724}" type="slidenum">
              <a:rPr lang="en-GB"/>
              <a:pPr/>
              <a:t>‹#›</a:t>
            </a:fld>
            <a:endParaRPr lang="en-GB"/>
          </a:p>
        </p:txBody>
      </p:sp>
    </p:spTree>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noProof="0" smtClean="0"/>
              <a:t>Click to edit Master title style</a:t>
            </a:r>
            <a:endParaRPr lang="en-GB" noProof="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7" name="Date Placeholder 6"/>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8" name="Footer Placeholder 7"/>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lvl1pPr>
              <a:defRPr/>
            </a:lvl1pPr>
          </a:lstStyle>
          <a:p>
            <a:fld id="{2C220628-7FA6-4B53-AC27-7D944373B227}" type="slidenum">
              <a:rPr lang="en-GB"/>
              <a:pPr/>
              <a:t>‹#›</a:t>
            </a:fld>
            <a:endParaRPr lang="en-GB"/>
          </a:p>
        </p:txBody>
      </p:sp>
    </p:spTree>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Date Placeholder 2"/>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4" name="Footer Placeholder 3"/>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lvl1pPr>
              <a:defRPr/>
            </a:lvl1pPr>
          </a:lstStyle>
          <a:p>
            <a:fld id="{B653FD50-4641-4705-A70E-EC5981110B96}" type="slidenum">
              <a:rPr lang="en-GB"/>
              <a:pPr/>
              <a:t>‹#›</a:t>
            </a:fld>
            <a:endParaRPr lang="en-GB"/>
          </a:p>
        </p:txBody>
      </p:sp>
    </p:spTree>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3" name="Footer Placeholder 2"/>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lvl1pPr>
              <a:defRPr/>
            </a:lvl1pPr>
          </a:lstStyle>
          <a:p>
            <a:fld id="{7EF6D57C-06D8-4FAB-8F18-13CE3755B614}" type="slidenum">
              <a:rPr lang="en-GB"/>
              <a:pPr/>
              <a:t>‹#›</a:t>
            </a:fld>
            <a:endParaRPr lang="en-GB"/>
          </a:p>
        </p:txBody>
      </p:sp>
    </p:spTree>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0"/>
            <a:ext cx="3008313" cy="928694"/>
          </a:xfrm>
        </p:spPr>
        <p:txBody>
          <a:bodyPr anchor="b"/>
          <a:lstStyle>
            <a:lvl1pPr algn="l">
              <a:defRPr sz="2000" b="1"/>
            </a:lvl1pPr>
          </a:lstStyle>
          <a:p>
            <a:r>
              <a:rPr lang="en-US" noProof="0" dirty="0" smtClean="0"/>
              <a:t>Click to edit Master title style</a:t>
            </a:r>
            <a:endParaRPr lang="en-GB" noProof="0" dirty="0"/>
          </a:p>
        </p:txBody>
      </p:sp>
      <p:sp>
        <p:nvSpPr>
          <p:cNvPr id="3" name="Content Placeholder 2"/>
          <p:cNvSpPr>
            <a:spLocks noGrp="1"/>
          </p:cNvSpPr>
          <p:nvPr>
            <p:ph idx="1"/>
          </p:nvPr>
        </p:nvSpPr>
        <p:spPr>
          <a:xfrm>
            <a:off x="3575050" y="928670"/>
            <a:ext cx="5111750" cy="519749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GB" noProof="0" dirty="0"/>
          </a:p>
        </p:txBody>
      </p:sp>
      <p:sp>
        <p:nvSpPr>
          <p:cNvPr id="4" name="Text Placeholder 3"/>
          <p:cNvSpPr>
            <a:spLocks noGrp="1"/>
          </p:cNvSpPr>
          <p:nvPr>
            <p:ph type="body" sz="half" idx="2"/>
          </p:nvPr>
        </p:nvSpPr>
        <p:spPr>
          <a:xfrm>
            <a:off x="457200" y="1857364"/>
            <a:ext cx="3008313" cy="42687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dirty="0" smtClean="0"/>
              <a:t>Click to edit Master text styles</a:t>
            </a:r>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6" name="Footer Placeholder 5"/>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fld id="{F921B3C3-05C4-4469-B775-AF466C662DB4}" type="slidenum">
              <a:rPr lang="en-GB"/>
              <a:pPr/>
              <a:t>‹#›</a:t>
            </a:fld>
            <a:endParaRPr lang="en-GB"/>
          </a:p>
        </p:txBody>
      </p:sp>
    </p:spTree>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noProof="0" smtClean="0"/>
              <a:t>Click to edit Master title style</a:t>
            </a:r>
            <a:endParaRPr lang="en-GB" noProof="0"/>
          </a:p>
        </p:txBody>
      </p:sp>
      <p:sp>
        <p:nvSpPr>
          <p:cNvPr id="3" name="Picture Placeholder 2"/>
          <p:cNvSpPr>
            <a:spLocks noGrp="1"/>
          </p:cNvSpPr>
          <p:nvPr>
            <p:ph type="pic" idx="1"/>
          </p:nvPr>
        </p:nvSpPr>
        <p:spPr>
          <a:xfrm>
            <a:off x="1792288" y="1000107"/>
            <a:ext cx="5486400" cy="3727467"/>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noProof="0" smtClean="0"/>
              <a:t>Click to edit Master text styles</a:t>
            </a:r>
          </a:p>
        </p:txBody>
      </p:sp>
      <p:sp>
        <p:nvSpPr>
          <p:cNvPr id="5" name="Date Placeholder 4"/>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6" name="Footer Placeholder 5"/>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fld id="{DF2AC477-AB7C-43E2-A96A-F9CA2053729C}" type="slidenum">
              <a:rPr lang="en-GB"/>
              <a:pPr/>
              <a:t>‹#›</a:t>
            </a:fld>
            <a:endParaRPr lang="en-GB"/>
          </a:p>
        </p:txBody>
      </p:sp>
    </p:spTree>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smtClean="0"/>
              <a:t>Click to edit Master title style</a:t>
            </a:r>
            <a:endParaRPr lang="en-GB" noProof="0"/>
          </a:p>
        </p:txBody>
      </p:sp>
      <p:sp>
        <p:nvSpPr>
          <p:cNvPr id="3" name="Vertical Text Placeholder 2"/>
          <p:cNvSpPr>
            <a:spLocks noGrp="1"/>
          </p:cNvSpPr>
          <p:nvPr>
            <p:ph type="body" orient="vert" idx="1"/>
          </p:nvPr>
        </p:nvSpPr>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DE803704-EBB4-459C-8A3D-673DD3537BB6}" type="slidenum">
              <a:rPr lang="en-GB"/>
              <a:pPr/>
              <a:t>‹#›</a:t>
            </a:fld>
            <a:endParaRPr lang="en-GB"/>
          </a:p>
        </p:txBody>
      </p:sp>
    </p:spTree>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28670"/>
            <a:ext cx="2057400" cy="5197493"/>
          </a:xfrm>
        </p:spPr>
        <p:txBody>
          <a:bodyPr vert="eaVert"/>
          <a:lstStyle/>
          <a:p>
            <a:r>
              <a:rPr lang="en-US" noProof="0" smtClean="0"/>
              <a:t>Click to edit Master title style</a:t>
            </a:r>
            <a:endParaRPr lang="en-GB" noProof="0"/>
          </a:p>
        </p:txBody>
      </p:sp>
      <p:sp>
        <p:nvSpPr>
          <p:cNvPr id="3" name="Vertical Text Placeholder 2"/>
          <p:cNvSpPr>
            <a:spLocks noGrp="1"/>
          </p:cNvSpPr>
          <p:nvPr>
            <p:ph type="body" orient="vert" idx="1"/>
          </p:nvPr>
        </p:nvSpPr>
        <p:spPr>
          <a:xfrm>
            <a:off x="457200" y="928670"/>
            <a:ext cx="6019800" cy="5197493"/>
          </a:xfrm>
        </p:spPr>
        <p:txBody>
          <a:bodyPr vert="eaVert"/>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4" name="Date Placeholder 3"/>
          <p:cNvSpPr>
            <a:spLocks noGrp="1"/>
          </p:cNvSpPr>
          <p:nvPr>
            <p:ph type="dt" sz="half" idx="10"/>
          </p:nvPr>
        </p:nvSpPr>
        <p:spPr/>
        <p:txBody>
          <a:bodyPr wrap="square" numCol="1" anchorCtr="0" compatLnSpc="1">
            <a:prstTxWarp prst="textNoShape">
              <a:avLst/>
            </a:prstTxWarp>
          </a:bodyPr>
          <a:lstStyle>
            <a:lvl1pPr fontAlgn="base">
              <a:spcBef>
                <a:spcPct val="0"/>
              </a:spcBef>
              <a:spcAft>
                <a:spcPct val="0"/>
              </a:spcAft>
              <a:defRPr>
                <a:solidFill>
                  <a:srgbClr val="898989"/>
                </a:solidFill>
              </a:defRPr>
            </a:lvl1pPr>
          </a:lstStyle>
          <a:p>
            <a:r>
              <a:rPr lang="pl-PL" smtClean="0"/>
              <a:t>1 March 2010</a:t>
            </a:r>
            <a:endParaRPr lang="en-GB"/>
          </a:p>
        </p:txBody>
      </p:sp>
      <p:sp>
        <p:nvSpPr>
          <p:cNvPr id="5" name="Footer Placeholder 4"/>
          <p:cNvSpPr>
            <a:spLocks noGrp="1"/>
          </p:cNvSpPr>
          <p:nvPr>
            <p:ph type="ftr" sz="quarter" idx="11"/>
          </p:nvPr>
        </p:nvSpPr>
        <p:spPr/>
        <p:txBody>
          <a:bodyPr/>
          <a:lstStyle>
            <a:lvl1pPr>
              <a:defRPr/>
            </a:lvl1pPr>
          </a:lstStyle>
          <a:p>
            <a:pPr>
              <a:defRPr/>
            </a:pPr>
            <a:r>
              <a:rPr lang="en-GB" smtClean="0">
                <a:solidFill>
                  <a:prstClr val="black">
                    <a:tint val="75000"/>
                  </a:prstClr>
                </a:solidFill>
              </a:rPr>
              <a:t>Prof. Rolf-Dieter Heuer, CERN</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fld id="{C308B028-CEBE-4342-B6EE-CFB4C3E7785F}" type="slidenum">
              <a:rPr lang="en-GB"/>
              <a:pPr/>
              <a:t>‹#›</a:t>
            </a:fld>
            <a:endParaRPr lang="en-GB"/>
          </a:p>
        </p:txBody>
      </p:sp>
    </p:spTree>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Tree>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Lucida Grande" charset="0"/>
            </a:endParaRPr>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685800" y="2130425"/>
            <a:ext cx="7772400" cy="1470025"/>
          </a:xfrm>
        </p:spPr>
        <p:txBody>
          <a:bodyPr/>
          <a:lstStyle>
            <a:lvl1pPr>
              <a:defRPr/>
            </a:lvl1pPr>
          </a:lstStyle>
          <a:p>
            <a:r>
              <a:rPr lang="en-US" smtClean="0"/>
              <a:t>Click to edit Master title style</a:t>
            </a:r>
            <a:endParaRPr lang="en-US"/>
          </a:p>
        </p:txBody>
      </p:sp>
      <p:sp>
        <p:nvSpPr>
          <p:cNvPr id="5123"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5124" name="Rectangle 4"/>
          <p:cNvSpPr>
            <a:spLocks noGrp="1" noChangeArrowheads="1"/>
          </p:cNvSpPr>
          <p:nvPr>
            <p:ph type="dt" sz="half" idx="2"/>
          </p:nvPr>
        </p:nvSpPr>
        <p:spPr/>
        <p:txBody>
          <a:bodyPr/>
          <a:lstStyle>
            <a:lvl1pPr>
              <a:defRPr/>
            </a:lvl1pPr>
          </a:lstStyle>
          <a:p>
            <a:endParaRPr lang="en-US">
              <a:solidFill>
                <a:prstClr val="black"/>
              </a:solidFill>
            </a:endParaRPr>
          </a:p>
        </p:txBody>
      </p:sp>
      <p:sp>
        <p:nvSpPr>
          <p:cNvPr id="5125" name="Rectangle 5"/>
          <p:cNvSpPr>
            <a:spLocks noGrp="1" noChangeArrowheads="1"/>
          </p:cNvSpPr>
          <p:nvPr>
            <p:ph type="ftr" sz="quarter" idx="3"/>
          </p:nvPr>
        </p:nvSpPr>
        <p:spPr/>
        <p:txBody>
          <a:bodyPr/>
          <a:lstStyle>
            <a:lvl1pPr>
              <a:defRPr/>
            </a:lvl1pPr>
          </a:lstStyle>
          <a:p>
            <a:endParaRPr lang="en-US">
              <a:solidFill>
                <a:prstClr val="black"/>
              </a:solidFill>
            </a:endParaRPr>
          </a:p>
        </p:txBody>
      </p:sp>
      <p:sp>
        <p:nvSpPr>
          <p:cNvPr id="5126" name="Rectangle 6"/>
          <p:cNvSpPr>
            <a:spLocks noGrp="1" noChangeArrowheads="1"/>
          </p:cNvSpPr>
          <p:nvPr>
            <p:ph type="sldNum" sz="quarter" idx="4"/>
          </p:nvPr>
        </p:nvSpPr>
        <p:spPr/>
        <p:txBody>
          <a:bodyPr/>
          <a:lstStyle>
            <a:lvl1pPr>
              <a:defRPr/>
            </a:lvl1pPr>
          </a:lstStyle>
          <a:p>
            <a:fld id="{74289A20-338B-4543-88F0-E353FFB4D4A4}" type="slidenum">
              <a:rPr lang="en-US">
                <a:solidFill>
                  <a:prstClr val="black"/>
                </a:solidFill>
              </a:rPr>
              <a:pPr/>
              <a:t>‹#›</a:t>
            </a:fld>
            <a:endParaRPr lang="en-US">
              <a:solidFill>
                <a:prstClr val="black"/>
              </a:solidFill>
            </a:endParaRPr>
          </a:p>
        </p:txBody>
      </p:sp>
      <p:pic>
        <p:nvPicPr>
          <p:cNvPr id="5127" name="Picture 7" descr="Blue-banner"/>
          <p:cNvPicPr>
            <a:picLocks noChangeAspect="1" noChangeArrowheads="1"/>
          </p:cNvPicPr>
          <p:nvPr/>
        </p:nvPicPr>
        <p:blipFill>
          <a:blip r:embed="rId2" cstate="print"/>
          <a:srcRect/>
          <a:stretch>
            <a:fillRect/>
          </a:stretch>
        </p:blipFill>
        <p:spPr bwMode="auto">
          <a:xfrm>
            <a:off x="-1588" y="0"/>
            <a:ext cx="9145588" cy="1927225"/>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5" y="273054"/>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5" y="1435105"/>
            <a:ext cx="3008313" cy="4691063"/>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8A37C28D-FCB0-477D-82D3-62143F2DA843}"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69312E2A-531B-4AF5-B928-1EF58FC2E021}"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024D95E7-86FF-4045-BEC9-06D6942F0095}"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prstClr val="black"/>
              </a:solidFill>
            </a:endParaRPr>
          </a:p>
        </p:txBody>
      </p:sp>
      <p:sp>
        <p:nvSpPr>
          <p:cNvPr id="8" name="Footer Placeholder 7"/>
          <p:cNvSpPr>
            <a:spLocks noGrp="1"/>
          </p:cNvSpPr>
          <p:nvPr>
            <p:ph type="ftr" sz="quarter" idx="11"/>
          </p:nvPr>
        </p:nvSpPr>
        <p:spPr/>
        <p:txBody>
          <a:bodyPr/>
          <a:lstStyle>
            <a:lvl1pPr>
              <a:defRPr/>
            </a:lvl1pPr>
          </a:lstStyle>
          <a:p>
            <a:endParaRPr lang="en-US">
              <a:solidFill>
                <a:prstClr val="black"/>
              </a:solidFill>
            </a:endParaRPr>
          </a:p>
        </p:txBody>
      </p:sp>
      <p:sp>
        <p:nvSpPr>
          <p:cNvPr id="9" name="Slide Number Placeholder 8"/>
          <p:cNvSpPr>
            <a:spLocks noGrp="1"/>
          </p:cNvSpPr>
          <p:nvPr>
            <p:ph type="sldNum" sz="quarter" idx="12"/>
          </p:nvPr>
        </p:nvSpPr>
        <p:spPr/>
        <p:txBody>
          <a:bodyPr/>
          <a:lstStyle>
            <a:lvl1pPr>
              <a:defRPr/>
            </a:lvl1pPr>
          </a:lstStyle>
          <a:p>
            <a:fld id="{723DB90C-B52C-4EDB-A1F0-9DBF477CD552}"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prstClr val="black"/>
              </a:solidFill>
            </a:endParaRPr>
          </a:p>
        </p:txBody>
      </p:sp>
      <p:sp>
        <p:nvSpPr>
          <p:cNvPr id="4" name="Footer Placeholder 3"/>
          <p:cNvSpPr>
            <a:spLocks noGrp="1"/>
          </p:cNvSpPr>
          <p:nvPr>
            <p:ph type="ftr" sz="quarter" idx="11"/>
          </p:nvPr>
        </p:nvSpPr>
        <p:spPr/>
        <p:txBody>
          <a:bodyPr/>
          <a:lstStyle>
            <a:lvl1pPr>
              <a:defRPr/>
            </a:lvl1pPr>
          </a:lstStyle>
          <a:p>
            <a:endParaRPr lang="en-US">
              <a:solidFill>
                <a:prstClr val="black"/>
              </a:solidFill>
            </a:endParaRPr>
          </a:p>
        </p:txBody>
      </p:sp>
      <p:sp>
        <p:nvSpPr>
          <p:cNvPr id="5" name="Slide Number Placeholder 4"/>
          <p:cNvSpPr>
            <a:spLocks noGrp="1"/>
          </p:cNvSpPr>
          <p:nvPr>
            <p:ph type="sldNum" sz="quarter" idx="12"/>
          </p:nvPr>
        </p:nvSpPr>
        <p:spPr/>
        <p:txBody>
          <a:bodyPr/>
          <a:lstStyle>
            <a:lvl1pPr>
              <a:defRPr/>
            </a:lvl1pPr>
          </a:lstStyle>
          <a:p>
            <a:fld id="{A002CF2F-3562-461A-A3FD-F2B876F9C75D}"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prstClr val="black"/>
              </a:solidFill>
            </a:endParaRPr>
          </a:p>
        </p:txBody>
      </p:sp>
      <p:sp>
        <p:nvSpPr>
          <p:cNvPr id="3" name="Footer Placeholder 2"/>
          <p:cNvSpPr>
            <a:spLocks noGrp="1"/>
          </p:cNvSpPr>
          <p:nvPr>
            <p:ph type="ftr" sz="quarter" idx="11"/>
          </p:nvPr>
        </p:nvSpPr>
        <p:spPr/>
        <p:txBody>
          <a:bodyPr/>
          <a:lstStyle>
            <a:lvl1pPr>
              <a:defRPr/>
            </a:lvl1pPr>
          </a:lstStyle>
          <a:p>
            <a:endParaRPr lang="en-US">
              <a:solidFill>
                <a:prstClr val="black"/>
              </a:solidFill>
            </a:endParaRPr>
          </a:p>
        </p:txBody>
      </p:sp>
      <p:sp>
        <p:nvSpPr>
          <p:cNvPr id="4" name="Slide Number Placeholder 3"/>
          <p:cNvSpPr>
            <a:spLocks noGrp="1"/>
          </p:cNvSpPr>
          <p:nvPr>
            <p:ph type="sldNum" sz="quarter" idx="12"/>
          </p:nvPr>
        </p:nvSpPr>
        <p:spPr/>
        <p:txBody>
          <a:bodyPr/>
          <a:lstStyle>
            <a:lvl1pPr>
              <a:defRPr/>
            </a:lvl1pPr>
          </a:lstStyle>
          <a:p>
            <a:fld id="{1C4B8C09-5918-41DD-9C80-8FE2C04AD789}"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871385E7-1499-446D-AFAB-310E90649F0D}"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prstClr val="black"/>
              </a:solidFill>
            </a:endParaRPr>
          </a:p>
        </p:txBody>
      </p:sp>
      <p:sp>
        <p:nvSpPr>
          <p:cNvPr id="6" name="Footer Placeholder 5"/>
          <p:cNvSpPr>
            <a:spLocks noGrp="1"/>
          </p:cNvSpPr>
          <p:nvPr>
            <p:ph type="ftr" sz="quarter" idx="11"/>
          </p:nvPr>
        </p:nvSpPr>
        <p:spPr/>
        <p:txBody>
          <a:bodyPr/>
          <a:lstStyle>
            <a:lvl1pPr>
              <a:defRPr/>
            </a:lvl1pPr>
          </a:lstStyle>
          <a:p>
            <a:endParaRPr lang="en-US">
              <a:solidFill>
                <a:prstClr val="black"/>
              </a:solidFill>
            </a:endParaRPr>
          </a:p>
        </p:txBody>
      </p:sp>
      <p:sp>
        <p:nvSpPr>
          <p:cNvPr id="7" name="Slide Number Placeholder 6"/>
          <p:cNvSpPr>
            <a:spLocks noGrp="1"/>
          </p:cNvSpPr>
          <p:nvPr>
            <p:ph type="sldNum" sz="quarter" idx="12"/>
          </p:nvPr>
        </p:nvSpPr>
        <p:spPr/>
        <p:txBody>
          <a:bodyPr/>
          <a:lstStyle>
            <a:lvl1pPr>
              <a:defRPr/>
            </a:lvl1pPr>
          </a:lstStyle>
          <a:p>
            <a:fld id="{EDE6B5F0-F3D6-4170-B2A8-884B89755A78}"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92985397-936A-4440-86C9-67734A4EF860}"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08050"/>
            <a:ext cx="2057400" cy="521811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08050"/>
            <a:ext cx="6019800" cy="52181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prstClr val="black"/>
              </a:solidFill>
            </a:endParaRPr>
          </a:p>
        </p:txBody>
      </p:sp>
      <p:sp>
        <p:nvSpPr>
          <p:cNvPr id="5" name="Footer Placeholder 4"/>
          <p:cNvSpPr>
            <a:spLocks noGrp="1"/>
          </p:cNvSpPr>
          <p:nvPr>
            <p:ph type="ftr" sz="quarter" idx="11"/>
          </p:nvPr>
        </p:nvSpPr>
        <p:spPr/>
        <p:txBody>
          <a:bodyPr/>
          <a:lstStyle>
            <a:lvl1pPr>
              <a:defRPr/>
            </a:lvl1pPr>
          </a:lstStyle>
          <a:p>
            <a:endParaRPr lang="en-US">
              <a:solidFill>
                <a:prstClr val="black"/>
              </a:solidFill>
            </a:endParaRPr>
          </a:p>
        </p:txBody>
      </p:sp>
      <p:sp>
        <p:nvSpPr>
          <p:cNvPr id="6" name="Slide Number Placeholder 5"/>
          <p:cNvSpPr>
            <a:spLocks noGrp="1"/>
          </p:cNvSpPr>
          <p:nvPr>
            <p:ph type="sldNum" sz="quarter" idx="12"/>
          </p:nvPr>
        </p:nvSpPr>
        <p:spPr/>
        <p:txBody>
          <a:bodyPr/>
          <a:lstStyle>
            <a:lvl1pPr>
              <a:defRPr/>
            </a:lvl1pPr>
          </a:lstStyle>
          <a:p>
            <a:fld id="{07CF50D9-37CE-45DD-8D92-5E4AD37D3F56}" type="slidenum">
              <a:rPr lang="en-US">
                <a:solidFill>
                  <a:prstClr val="black"/>
                </a:solidFill>
              </a:rPr>
              <a:pPr/>
              <a:t>‹#›</a:t>
            </a:fld>
            <a:endParaRPr lang="en-US">
              <a:solidFill>
                <a:prstClr val="black"/>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99" indent="0">
              <a:buNone/>
              <a:defRPr sz="2800"/>
            </a:lvl2pPr>
            <a:lvl3pPr marL="914199" indent="0">
              <a:buNone/>
              <a:defRPr sz="2400"/>
            </a:lvl3pPr>
            <a:lvl4pPr marL="1371297" indent="0">
              <a:buNone/>
              <a:defRPr sz="2000"/>
            </a:lvl4pPr>
            <a:lvl5pPr marL="1828398" indent="0">
              <a:buNone/>
              <a:defRPr sz="2000"/>
            </a:lvl5pPr>
            <a:lvl6pPr marL="2285498" indent="0">
              <a:buNone/>
              <a:defRPr sz="2000"/>
            </a:lvl6pPr>
            <a:lvl7pPr marL="2742596" indent="0">
              <a:buNone/>
              <a:defRPr sz="2000"/>
            </a:lvl7pPr>
            <a:lvl8pPr marL="3199698" indent="0">
              <a:buNone/>
              <a:defRPr sz="2000"/>
            </a:lvl8pPr>
            <a:lvl9pPr marL="3656799"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99" indent="0">
              <a:buNone/>
              <a:defRPr sz="1200"/>
            </a:lvl2pPr>
            <a:lvl3pPr marL="914199" indent="0">
              <a:buNone/>
              <a:defRPr sz="1000"/>
            </a:lvl3pPr>
            <a:lvl4pPr marL="1371297" indent="0">
              <a:buNone/>
              <a:defRPr sz="900"/>
            </a:lvl4pPr>
            <a:lvl5pPr marL="1828398" indent="0">
              <a:buNone/>
              <a:defRPr sz="900"/>
            </a:lvl5pPr>
            <a:lvl6pPr marL="2285498" indent="0">
              <a:buNone/>
              <a:defRPr sz="900"/>
            </a:lvl6pPr>
            <a:lvl7pPr marL="2742596" indent="0">
              <a:buNone/>
              <a:defRPr sz="900"/>
            </a:lvl7pPr>
            <a:lvl8pPr marL="3199698" indent="0">
              <a:buNone/>
              <a:defRPr sz="900"/>
            </a:lvl8pPr>
            <a:lvl9pPr marL="3656799"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endParaRPr lang="en-GB">
              <a:solidFill>
                <a:srgbClr val="000000"/>
              </a:solidFill>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jpeg"/><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5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image" Target="../media/image2.jpeg"/><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8.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image" Target="../media/image2.jpeg"/><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9.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a:effectLst/>
        </p:spPr>
        <p:txBody>
          <a:bodyPr vert="horz" wrap="square" lIns="91390" tIns="45696" rIns="91390" bIns="45696" numCol="1" anchor="ctr" anchorCtr="0" compatLnSpc="1">
            <a:prstTxWarp prst="textNoShape">
              <a:avLst/>
            </a:prstTxWarp>
          </a:bodyPr>
          <a:lstStyle/>
          <a:p>
            <a:pPr lvl="0"/>
            <a:r>
              <a:rPr lang="en-GB" smtClean="0"/>
              <a:t>Click to edit Master title style</a:t>
            </a:r>
          </a:p>
        </p:txBody>
      </p:sp>
      <p:sp>
        <p:nvSpPr>
          <p:cNvPr id="911363" name="Rectangle 3"/>
          <p:cNvSpPr>
            <a:spLocks noGrp="1" noChangeArrowheads="1"/>
          </p:cNvSpPr>
          <p:nvPr>
            <p:ph type="body" idx="1"/>
          </p:nvPr>
        </p:nvSpPr>
        <p:spPr bwMode="auto">
          <a:xfrm>
            <a:off x="457200" y="1600205"/>
            <a:ext cx="8229600" cy="4525963"/>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18" y="6165850"/>
            <a:ext cx="8207375" cy="476250"/>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lvl1pPr algn="ctr">
              <a:defRPr sz="1400">
                <a:latin typeface="+mn-lt"/>
              </a:defRPr>
            </a:lvl1pPr>
          </a:lstStyle>
          <a:p>
            <a:endParaRPr lang="en-GB"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ransition>
    <p:fade/>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99" algn="ctr" rtl="0" fontAlgn="base">
        <a:spcBef>
          <a:spcPct val="0"/>
        </a:spcBef>
        <a:spcAft>
          <a:spcPct val="0"/>
        </a:spcAft>
        <a:defRPr sz="4400">
          <a:solidFill>
            <a:schemeClr val="tx2"/>
          </a:solidFill>
          <a:latin typeface="Arial" charset="0"/>
        </a:defRPr>
      </a:lvl6pPr>
      <a:lvl7pPr marL="914199" algn="ctr" rtl="0" fontAlgn="base">
        <a:spcBef>
          <a:spcPct val="0"/>
        </a:spcBef>
        <a:spcAft>
          <a:spcPct val="0"/>
        </a:spcAft>
        <a:defRPr sz="4400">
          <a:solidFill>
            <a:schemeClr val="tx2"/>
          </a:solidFill>
          <a:latin typeface="Arial" charset="0"/>
        </a:defRPr>
      </a:lvl7pPr>
      <a:lvl8pPr marL="1371297" algn="ctr" rtl="0" fontAlgn="base">
        <a:spcBef>
          <a:spcPct val="0"/>
        </a:spcBef>
        <a:spcAft>
          <a:spcPct val="0"/>
        </a:spcAft>
        <a:defRPr sz="4400">
          <a:solidFill>
            <a:schemeClr val="tx2"/>
          </a:solidFill>
          <a:latin typeface="Arial" charset="0"/>
        </a:defRPr>
      </a:lvl8pPr>
      <a:lvl9pPr marL="1828398" algn="ctr" rtl="0" fontAlgn="base">
        <a:spcBef>
          <a:spcPct val="0"/>
        </a:spcBef>
        <a:spcAft>
          <a:spcPct val="0"/>
        </a:spcAft>
        <a:defRPr sz="4400">
          <a:solidFill>
            <a:schemeClr val="tx2"/>
          </a:solidFill>
          <a:latin typeface="Arial" charset="0"/>
        </a:defRPr>
      </a:lvl9pPr>
    </p:titleStyle>
    <p:bodyStyle>
      <a:lvl1pPr marL="342825" indent="-342825" algn="l" rtl="0" fontAlgn="base">
        <a:spcBef>
          <a:spcPct val="20000"/>
        </a:spcBef>
        <a:spcAft>
          <a:spcPct val="0"/>
        </a:spcAft>
        <a:buChar char="•"/>
        <a:defRPr sz="3200">
          <a:solidFill>
            <a:schemeClr val="tx1"/>
          </a:solidFill>
          <a:latin typeface="+mn-lt"/>
          <a:ea typeface="+mn-ea"/>
          <a:cs typeface="+mn-cs"/>
        </a:defRPr>
      </a:lvl1pPr>
      <a:lvl2pPr marL="742786" indent="-285686" algn="l" rtl="0" fontAlgn="base">
        <a:spcBef>
          <a:spcPct val="20000"/>
        </a:spcBef>
        <a:spcAft>
          <a:spcPct val="0"/>
        </a:spcAft>
        <a:buChar char="–"/>
        <a:defRPr sz="2800">
          <a:solidFill>
            <a:schemeClr val="tx1"/>
          </a:solidFill>
          <a:latin typeface="+mn-lt"/>
        </a:defRPr>
      </a:lvl2pPr>
      <a:lvl3pPr marL="1142749" indent="-228550" algn="l" rtl="0" fontAlgn="base">
        <a:spcBef>
          <a:spcPct val="20000"/>
        </a:spcBef>
        <a:spcAft>
          <a:spcPct val="0"/>
        </a:spcAft>
        <a:buChar char="•"/>
        <a:defRPr sz="2400">
          <a:solidFill>
            <a:schemeClr val="tx1"/>
          </a:solidFill>
          <a:latin typeface="+mn-lt"/>
        </a:defRPr>
      </a:lvl3pPr>
      <a:lvl4pPr marL="1599848" indent="-228550" algn="l" rtl="0" fontAlgn="base">
        <a:spcBef>
          <a:spcPct val="20000"/>
        </a:spcBef>
        <a:spcAft>
          <a:spcPct val="0"/>
        </a:spcAft>
        <a:buChar char="–"/>
        <a:defRPr sz="2000">
          <a:solidFill>
            <a:schemeClr val="tx1"/>
          </a:solidFill>
          <a:latin typeface="+mn-lt"/>
        </a:defRPr>
      </a:lvl4pPr>
      <a:lvl5pPr marL="2056948" indent="-228550" algn="l" rtl="0" fontAlgn="base">
        <a:spcBef>
          <a:spcPct val="20000"/>
        </a:spcBef>
        <a:spcAft>
          <a:spcPct val="0"/>
        </a:spcAft>
        <a:buChar char="»"/>
        <a:defRPr sz="2000">
          <a:solidFill>
            <a:schemeClr val="tx1"/>
          </a:solidFill>
          <a:latin typeface="+mn-lt"/>
        </a:defRPr>
      </a:lvl5pPr>
      <a:lvl6pPr marL="2514048" indent="-228550" algn="l" rtl="0" fontAlgn="base">
        <a:spcBef>
          <a:spcPct val="20000"/>
        </a:spcBef>
        <a:spcAft>
          <a:spcPct val="0"/>
        </a:spcAft>
        <a:buChar char="»"/>
        <a:defRPr sz="2000">
          <a:solidFill>
            <a:schemeClr val="tx1"/>
          </a:solidFill>
          <a:latin typeface="+mn-lt"/>
        </a:defRPr>
      </a:lvl6pPr>
      <a:lvl7pPr marL="2971148" indent="-228550" algn="l" rtl="0" fontAlgn="base">
        <a:spcBef>
          <a:spcPct val="20000"/>
        </a:spcBef>
        <a:spcAft>
          <a:spcPct val="0"/>
        </a:spcAft>
        <a:buChar char="»"/>
        <a:defRPr sz="2000">
          <a:solidFill>
            <a:schemeClr val="tx1"/>
          </a:solidFill>
          <a:latin typeface="+mn-lt"/>
        </a:defRPr>
      </a:lvl7pPr>
      <a:lvl8pPr marL="3428247" indent="-228550" algn="l" rtl="0" fontAlgn="base">
        <a:spcBef>
          <a:spcPct val="20000"/>
        </a:spcBef>
        <a:spcAft>
          <a:spcPct val="0"/>
        </a:spcAft>
        <a:buChar char="»"/>
        <a:defRPr sz="2000">
          <a:solidFill>
            <a:schemeClr val="tx1"/>
          </a:solidFill>
          <a:latin typeface="+mn-lt"/>
        </a:defRPr>
      </a:lvl8pPr>
      <a:lvl9pPr marL="3885346" indent="-2285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99" rtl="0" eaLnBrk="1" latinLnBrk="0" hangingPunct="1">
        <a:defRPr sz="1800" kern="1200">
          <a:solidFill>
            <a:schemeClr val="tx1"/>
          </a:solidFill>
          <a:latin typeface="+mn-lt"/>
          <a:ea typeface="+mn-ea"/>
          <a:cs typeface="+mn-cs"/>
        </a:defRPr>
      </a:lvl1pPr>
      <a:lvl2pPr marL="457099" algn="l" defTabSz="914199" rtl="0" eaLnBrk="1" latinLnBrk="0" hangingPunct="1">
        <a:defRPr sz="1800" kern="1200">
          <a:solidFill>
            <a:schemeClr val="tx1"/>
          </a:solidFill>
          <a:latin typeface="+mn-lt"/>
          <a:ea typeface="+mn-ea"/>
          <a:cs typeface="+mn-cs"/>
        </a:defRPr>
      </a:lvl2pPr>
      <a:lvl3pPr marL="914199" algn="l" defTabSz="914199" rtl="0" eaLnBrk="1" latinLnBrk="0" hangingPunct="1">
        <a:defRPr sz="1800" kern="1200">
          <a:solidFill>
            <a:schemeClr val="tx1"/>
          </a:solidFill>
          <a:latin typeface="+mn-lt"/>
          <a:ea typeface="+mn-ea"/>
          <a:cs typeface="+mn-cs"/>
        </a:defRPr>
      </a:lvl3pPr>
      <a:lvl4pPr marL="1371297" algn="l" defTabSz="914199" rtl="0" eaLnBrk="1" latinLnBrk="0" hangingPunct="1">
        <a:defRPr sz="1800" kern="1200">
          <a:solidFill>
            <a:schemeClr val="tx1"/>
          </a:solidFill>
          <a:latin typeface="+mn-lt"/>
          <a:ea typeface="+mn-ea"/>
          <a:cs typeface="+mn-cs"/>
        </a:defRPr>
      </a:lvl4pPr>
      <a:lvl5pPr marL="1828398" algn="l" defTabSz="914199" rtl="0" eaLnBrk="1" latinLnBrk="0" hangingPunct="1">
        <a:defRPr sz="1800" kern="1200">
          <a:solidFill>
            <a:schemeClr val="tx1"/>
          </a:solidFill>
          <a:latin typeface="+mn-lt"/>
          <a:ea typeface="+mn-ea"/>
          <a:cs typeface="+mn-cs"/>
        </a:defRPr>
      </a:lvl5pPr>
      <a:lvl6pPr marL="2285498" algn="l" defTabSz="914199" rtl="0" eaLnBrk="1" latinLnBrk="0" hangingPunct="1">
        <a:defRPr sz="1800" kern="1200">
          <a:solidFill>
            <a:schemeClr val="tx1"/>
          </a:solidFill>
          <a:latin typeface="+mn-lt"/>
          <a:ea typeface="+mn-ea"/>
          <a:cs typeface="+mn-cs"/>
        </a:defRPr>
      </a:lvl6pPr>
      <a:lvl7pPr marL="2742596" algn="l" defTabSz="914199" rtl="0" eaLnBrk="1" latinLnBrk="0" hangingPunct="1">
        <a:defRPr sz="1800" kern="1200">
          <a:solidFill>
            <a:schemeClr val="tx1"/>
          </a:solidFill>
          <a:latin typeface="+mn-lt"/>
          <a:ea typeface="+mn-ea"/>
          <a:cs typeface="+mn-cs"/>
        </a:defRPr>
      </a:lvl7pPr>
      <a:lvl8pPr marL="3199698" algn="l" defTabSz="914199" rtl="0" eaLnBrk="1" latinLnBrk="0" hangingPunct="1">
        <a:defRPr sz="1800" kern="1200">
          <a:solidFill>
            <a:schemeClr val="tx1"/>
          </a:solidFill>
          <a:latin typeface="+mn-lt"/>
          <a:ea typeface="+mn-ea"/>
          <a:cs typeface="+mn-cs"/>
        </a:defRPr>
      </a:lvl8pPr>
      <a:lvl9pPr marL="3656799" algn="l" defTabSz="91419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11362"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a:effectLst/>
        </p:spPr>
        <p:txBody>
          <a:bodyPr vert="horz" wrap="square" lIns="91390" tIns="45696" rIns="91390" bIns="45696" numCol="1" anchor="ctr" anchorCtr="0" compatLnSpc="1">
            <a:prstTxWarp prst="textNoShape">
              <a:avLst/>
            </a:prstTxWarp>
          </a:bodyPr>
          <a:lstStyle/>
          <a:p>
            <a:pPr lvl="0"/>
            <a:r>
              <a:rPr lang="en-GB" smtClean="0"/>
              <a:t>Click to edit Master title style</a:t>
            </a:r>
          </a:p>
        </p:txBody>
      </p:sp>
      <p:sp>
        <p:nvSpPr>
          <p:cNvPr id="911363" name="Rectangle 3"/>
          <p:cNvSpPr>
            <a:spLocks noGrp="1" noChangeArrowheads="1"/>
          </p:cNvSpPr>
          <p:nvPr>
            <p:ph type="body" idx="1"/>
          </p:nvPr>
        </p:nvSpPr>
        <p:spPr bwMode="auto">
          <a:xfrm>
            <a:off x="457200" y="1600205"/>
            <a:ext cx="8229600" cy="4525963"/>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18" y="6165850"/>
            <a:ext cx="8207375" cy="476250"/>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lvl1pPr algn="ctr">
              <a:defRPr sz="1400">
                <a:latin typeface="+mn-lt"/>
              </a:defRPr>
            </a:lvl1pPr>
          </a:lstStyle>
          <a:p>
            <a:endParaRPr lang="en-GB" smtClean="0">
              <a:solidFill>
                <a:srgbClr val="000000"/>
              </a:solidFill>
            </a:endParaRPr>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fade/>
  </p:transition>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099" algn="ctr" rtl="0" fontAlgn="base">
        <a:spcBef>
          <a:spcPct val="0"/>
        </a:spcBef>
        <a:spcAft>
          <a:spcPct val="0"/>
        </a:spcAft>
        <a:defRPr sz="4400">
          <a:solidFill>
            <a:schemeClr val="tx2"/>
          </a:solidFill>
          <a:latin typeface="Arial" charset="0"/>
        </a:defRPr>
      </a:lvl6pPr>
      <a:lvl7pPr marL="914199" algn="ctr" rtl="0" fontAlgn="base">
        <a:spcBef>
          <a:spcPct val="0"/>
        </a:spcBef>
        <a:spcAft>
          <a:spcPct val="0"/>
        </a:spcAft>
        <a:defRPr sz="4400">
          <a:solidFill>
            <a:schemeClr val="tx2"/>
          </a:solidFill>
          <a:latin typeface="Arial" charset="0"/>
        </a:defRPr>
      </a:lvl7pPr>
      <a:lvl8pPr marL="1371297" algn="ctr" rtl="0" fontAlgn="base">
        <a:spcBef>
          <a:spcPct val="0"/>
        </a:spcBef>
        <a:spcAft>
          <a:spcPct val="0"/>
        </a:spcAft>
        <a:defRPr sz="4400">
          <a:solidFill>
            <a:schemeClr val="tx2"/>
          </a:solidFill>
          <a:latin typeface="Arial" charset="0"/>
        </a:defRPr>
      </a:lvl8pPr>
      <a:lvl9pPr marL="1828398" algn="ctr" rtl="0" fontAlgn="base">
        <a:spcBef>
          <a:spcPct val="0"/>
        </a:spcBef>
        <a:spcAft>
          <a:spcPct val="0"/>
        </a:spcAft>
        <a:defRPr sz="4400">
          <a:solidFill>
            <a:schemeClr val="tx2"/>
          </a:solidFill>
          <a:latin typeface="Arial" charset="0"/>
        </a:defRPr>
      </a:lvl9pPr>
    </p:titleStyle>
    <p:bodyStyle>
      <a:lvl1pPr marL="342825" indent="-342825" algn="l" rtl="0" fontAlgn="base">
        <a:spcBef>
          <a:spcPct val="20000"/>
        </a:spcBef>
        <a:spcAft>
          <a:spcPct val="0"/>
        </a:spcAft>
        <a:buChar char="•"/>
        <a:defRPr sz="3200">
          <a:solidFill>
            <a:schemeClr val="tx1"/>
          </a:solidFill>
          <a:latin typeface="+mn-lt"/>
          <a:ea typeface="+mn-ea"/>
          <a:cs typeface="+mn-cs"/>
        </a:defRPr>
      </a:lvl1pPr>
      <a:lvl2pPr marL="742786" indent="-285686" algn="l" rtl="0" fontAlgn="base">
        <a:spcBef>
          <a:spcPct val="20000"/>
        </a:spcBef>
        <a:spcAft>
          <a:spcPct val="0"/>
        </a:spcAft>
        <a:buChar char="–"/>
        <a:defRPr sz="2800">
          <a:solidFill>
            <a:schemeClr val="tx1"/>
          </a:solidFill>
          <a:latin typeface="+mn-lt"/>
        </a:defRPr>
      </a:lvl2pPr>
      <a:lvl3pPr marL="1142749" indent="-228550" algn="l" rtl="0" fontAlgn="base">
        <a:spcBef>
          <a:spcPct val="20000"/>
        </a:spcBef>
        <a:spcAft>
          <a:spcPct val="0"/>
        </a:spcAft>
        <a:buChar char="•"/>
        <a:defRPr sz="2400">
          <a:solidFill>
            <a:schemeClr val="tx1"/>
          </a:solidFill>
          <a:latin typeface="+mn-lt"/>
        </a:defRPr>
      </a:lvl3pPr>
      <a:lvl4pPr marL="1599848" indent="-228550" algn="l" rtl="0" fontAlgn="base">
        <a:spcBef>
          <a:spcPct val="20000"/>
        </a:spcBef>
        <a:spcAft>
          <a:spcPct val="0"/>
        </a:spcAft>
        <a:buChar char="–"/>
        <a:defRPr sz="2000">
          <a:solidFill>
            <a:schemeClr val="tx1"/>
          </a:solidFill>
          <a:latin typeface="+mn-lt"/>
        </a:defRPr>
      </a:lvl4pPr>
      <a:lvl5pPr marL="2056948" indent="-228550" algn="l" rtl="0" fontAlgn="base">
        <a:spcBef>
          <a:spcPct val="20000"/>
        </a:spcBef>
        <a:spcAft>
          <a:spcPct val="0"/>
        </a:spcAft>
        <a:buChar char="»"/>
        <a:defRPr sz="2000">
          <a:solidFill>
            <a:schemeClr val="tx1"/>
          </a:solidFill>
          <a:latin typeface="+mn-lt"/>
        </a:defRPr>
      </a:lvl5pPr>
      <a:lvl6pPr marL="2514048" indent="-228550" algn="l" rtl="0" fontAlgn="base">
        <a:spcBef>
          <a:spcPct val="20000"/>
        </a:spcBef>
        <a:spcAft>
          <a:spcPct val="0"/>
        </a:spcAft>
        <a:buChar char="»"/>
        <a:defRPr sz="2000">
          <a:solidFill>
            <a:schemeClr val="tx1"/>
          </a:solidFill>
          <a:latin typeface="+mn-lt"/>
        </a:defRPr>
      </a:lvl6pPr>
      <a:lvl7pPr marL="2971148" indent="-228550" algn="l" rtl="0" fontAlgn="base">
        <a:spcBef>
          <a:spcPct val="20000"/>
        </a:spcBef>
        <a:spcAft>
          <a:spcPct val="0"/>
        </a:spcAft>
        <a:buChar char="»"/>
        <a:defRPr sz="2000">
          <a:solidFill>
            <a:schemeClr val="tx1"/>
          </a:solidFill>
          <a:latin typeface="+mn-lt"/>
        </a:defRPr>
      </a:lvl7pPr>
      <a:lvl8pPr marL="3428247" indent="-228550" algn="l" rtl="0" fontAlgn="base">
        <a:spcBef>
          <a:spcPct val="20000"/>
        </a:spcBef>
        <a:spcAft>
          <a:spcPct val="0"/>
        </a:spcAft>
        <a:buChar char="»"/>
        <a:defRPr sz="2000">
          <a:solidFill>
            <a:schemeClr val="tx1"/>
          </a:solidFill>
          <a:latin typeface="+mn-lt"/>
        </a:defRPr>
      </a:lvl8pPr>
      <a:lvl9pPr marL="3885346" indent="-2285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99" rtl="0" eaLnBrk="1" latinLnBrk="0" hangingPunct="1">
        <a:defRPr sz="1800" kern="1200">
          <a:solidFill>
            <a:schemeClr val="tx1"/>
          </a:solidFill>
          <a:latin typeface="+mn-lt"/>
          <a:ea typeface="+mn-ea"/>
          <a:cs typeface="+mn-cs"/>
        </a:defRPr>
      </a:lvl1pPr>
      <a:lvl2pPr marL="457099" algn="l" defTabSz="914199" rtl="0" eaLnBrk="1" latinLnBrk="0" hangingPunct="1">
        <a:defRPr sz="1800" kern="1200">
          <a:solidFill>
            <a:schemeClr val="tx1"/>
          </a:solidFill>
          <a:latin typeface="+mn-lt"/>
          <a:ea typeface="+mn-ea"/>
          <a:cs typeface="+mn-cs"/>
        </a:defRPr>
      </a:lvl2pPr>
      <a:lvl3pPr marL="914199" algn="l" defTabSz="914199" rtl="0" eaLnBrk="1" latinLnBrk="0" hangingPunct="1">
        <a:defRPr sz="1800" kern="1200">
          <a:solidFill>
            <a:schemeClr val="tx1"/>
          </a:solidFill>
          <a:latin typeface="+mn-lt"/>
          <a:ea typeface="+mn-ea"/>
          <a:cs typeface="+mn-cs"/>
        </a:defRPr>
      </a:lvl3pPr>
      <a:lvl4pPr marL="1371297" algn="l" defTabSz="914199" rtl="0" eaLnBrk="1" latinLnBrk="0" hangingPunct="1">
        <a:defRPr sz="1800" kern="1200">
          <a:solidFill>
            <a:schemeClr val="tx1"/>
          </a:solidFill>
          <a:latin typeface="+mn-lt"/>
          <a:ea typeface="+mn-ea"/>
          <a:cs typeface="+mn-cs"/>
        </a:defRPr>
      </a:lvl4pPr>
      <a:lvl5pPr marL="1828398" algn="l" defTabSz="914199" rtl="0" eaLnBrk="1" latinLnBrk="0" hangingPunct="1">
        <a:defRPr sz="1800" kern="1200">
          <a:solidFill>
            <a:schemeClr val="tx1"/>
          </a:solidFill>
          <a:latin typeface="+mn-lt"/>
          <a:ea typeface="+mn-ea"/>
          <a:cs typeface="+mn-cs"/>
        </a:defRPr>
      </a:lvl5pPr>
      <a:lvl6pPr marL="2285498" algn="l" defTabSz="914199" rtl="0" eaLnBrk="1" latinLnBrk="0" hangingPunct="1">
        <a:defRPr sz="1800" kern="1200">
          <a:solidFill>
            <a:schemeClr val="tx1"/>
          </a:solidFill>
          <a:latin typeface="+mn-lt"/>
          <a:ea typeface="+mn-ea"/>
          <a:cs typeface="+mn-cs"/>
        </a:defRPr>
      </a:lvl6pPr>
      <a:lvl7pPr marL="2742596" algn="l" defTabSz="914199" rtl="0" eaLnBrk="1" latinLnBrk="0" hangingPunct="1">
        <a:defRPr sz="1800" kern="1200">
          <a:solidFill>
            <a:schemeClr val="tx1"/>
          </a:solidFill>
          <a:latin typeface="+mn-lt"/>
          <a:ea typeface="+mn-ea"/>
          <a:cs typeface="+mn-cs"/>
        </a:defRPr>
      </a:lvl7pPr>
      <a:lvl8pPr marL="3199698" algn="l" defTabSz="914199" rtl="0" eaLnBrk="1" latinLnBrk="0" hangingPunct="1">
        <a:defRPr sz="1800" kern="1200">
          <a:solidFill>
            <a:schemeClr val="tx1"/>
          </a:solidFill>
          <a:latin typeface="+mn-lt"/>
          <a:ea typeface="+mn-ea"/>
          <a:cs typeface="+mn-cs"/>
        </a:defRPr>
      </a:lvl8pPr>
      <a:lvl9pPr marL="3656799" algn="l" defTabSz="914199"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9"/>
            <a:ext cx="8229600" cy="1143000"/>
          </a:xfrm>
          <a:prstGeom prst="rect">
            <a:avLst/>
          </a:prstGeom>
          <a:noFill/>
          <a:ln w="9525">
            <a:noFill/>
            <a:miter lim="800000"/>
            <a:headEnd/>
            <a:tailEnd/>
          </a:ln>
        </p:spPr>
        <p:txBody>
          <a:bodyPr vert="horz" wrap="square" lIns="91390" tIns="45696" rIns="91390" bIns="45696" numCol="1" anchor="ctr" anchorCtr="0" compatLnSpc="1">
            <a:prstTxWarp prst="textNoShape">
              <a:avLst/>
            </a:prstTxWarp>
          </a:bodyPr>
          <a:lstStyle/>
          <a:p>
            <a:pPr lvl="0"/>
            <a:r>
              <a:rPr lang="en-GB" smtClean="0"/>
              <a:t>Click to edit Master title style</a:t>
            </a:r>
          </a:p>
        </p:txBody>
      </p:sp>
      <p:sp>
        <p:nvSpPr>
          <p:cNvPr id="4099" name="Rectangle 3"/>
          <p:cNvSpPr>
            <a:spLocks noGrp="1" noChangeArrowheads="1"/>
          </p:cNvSpPr>
          <p:nvPr>
            <p:ph type="body" idx="1"/>
          </p:nvPr>
        </p:nvSpPr>
        <p:spPr bwMode="auto">
          <a:xfrm>
            <a:off x="457200" y="1600205"/>
            <a:ext cx="8229600" cy="4525963"/>
          </a:xfrm>
          <a:prstGeom prst="rect">
            <a:avLst/>
          </a:prstGeom>
          <a:noFill/>
          <a:ln w="9525">
            <a:noFill/>
            <a:miter lim="800000"/>
            <a:headEnd/>
            <a:tailEnd/>
          </a:ln>
        </p:spPr>
        <p:txBody>
          <a:bodyPr vert="horz" wrap="square" lIns="91390" tIns="45696" rIns="91390" bIns="4569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18" y="6165850"/>
            <a:ext cx="8207375" cy="476250"/>
          </a:xfrm>
          <a:prstGeom prst="rect">
            <a:avLst/>
          </a:prstGeom>
          <a:noFill/>
          <a:ln w="9525">
            <a:noFill/>
            <a:miter lim="800000"/>
            <a:headEnd/>
            <a:tailEnd/>
          </a:ln>
          <a:effectLst/>
        </p:spPr>
        <p:txBody>
          <a:bodyPr vert="horz" wrap="square" lIns="91390" tIns="45696" rIns="91390" bIns="45696" numCol="1" anchor="t" anchorCtr="0" compatLnSpc="1">
            <a:prstTxWarp prst="textNoShape">
              <a:avLst/>
            </a:prstTxWarp>
          </a:bodyPr>
          <a:lstStyle>
            <a:lvl1pPr algn="ctr">
              <a:defRPr sz="1400">
                <a:latin typeface="+mn-lt"/>
              </a:defRPr>
            </a:lvl1pPr>
          </a:lstStyle>
          <a:p>
            <a:pPr>
              <a:defRPr/>
            </a:pPr>
            <a:endParaRPr lang="en-GB">
              <a:solidFill>
                <a:srgbClr val="000000"/>
              </a:solidFill>
            </a:endParaRPr>
          </a:p>
        </p:txBody>
      </p:sp>
    </p:spTree>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52" r:id="rId11"/>
  </p:sldLayoutIdLst>
  <p:transition>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099" algn="ctr" rtl="0" fontAlgn="base">
        <a:spcBef>
          <a:spcPct val="0"/>
        </a:spcBef>
        <a:spcAft>
          <a:spcPct val="0"/>
        </a:spcAft>
        <a:defRPr sz="4400">
          <a:solidFill>
            <a:schemeClr val="tx2"/>
          </a:solidFill>
          <a:latin typeface="Arial" charset="0"/>
        </a:defRPr>
      </a:lvl6pPr>
      <a:lvl7pPr marL="914199" algn="ctr" rtl="0" fontAlgn="base">
        <a:spcBef>
          <a:spcPct val="0"/>
        </a:spcBef>
        <a:spcAft>
          <a:spcPct val="0"/>
        </a:spcAft>
        <a:defRPr sz="4400">
          <a:solidFill>
            <a:schemeClr val="tx2"/>
          </a:solidFill>
          <a:latin typeface="Arial" charset="0"/>
        </a:defRPr>
      </a:lvl7pPr>
      <a:lvl8pPr marL="1371297" algn="ctr" rtl="0" fontAlgn="base">
        <a:spcBef>
          <a:spcPct val="0"/>
        </a:spcBef>
        <a:spcAft>
          <a:spcPct val="0"/>
        </a:spcAft>
        <a:defRPr sz="4400">
          <a:solidFill>
            <a:schemeClr val="tx2"/>
          </a:solidFill>
          <a:latin typeface="Arial" charset="0"/>
        </a:defRPr>
      </a:lvl8pPr>
      <a:lvl9pPr marL="1828398" algn="ctr" rtl="0" fontAlgn="base">
        <a:spcBef>
          <a:spcPct val="0"/>
        </a:spcBef>
        <a:spcAft>
          <a:spcPct val="0"/>
        </a:spcAft>
        <a:defRPr sz="4400">
          <a:solidFill>
            <a:schemeClr val="tx2"/>
          </a:solidFill>
          <a:latin typeface="Arial" charset="0"/>
        </a:defRPr>
      </a:lvl9pPr>
    </p:titleStyle>
    <p:bodyStyle>
      <a:lvl1pPr marL="342825" indent="-342825" algn="l" rtl="0" eaLnBrk="0" fontAlgn="base" hangingPunct="0">
        <a:spcBef>
          <a:spcPct val="20000"/>
        </a:spcBef>
        <a:spcAft>
          <a:spcPct val="0"/>
        </a:spcAft>
        <a:buChar char="•"/>
        <a:defRPr sz="3200">
          <a:solidFill>
            <a:schemeClr val="tx1"/>
          </a:solidFill>
          <a:latin typeface="+mn-lt"/>
          <a:ea typeface="+mn-ea"/>
          <a:cs typeface="+mn-cs"/>
        </a:defRPr>
      </a:lvl1pPr>
      <a:lvl2pPr marL="742786" indent="-285686" algn="l" rtl="0" eaLnBrk="0" fontAlgn="base" hangingPunct="0">
        <a:spcBef>
          <a:spcPct val="20000"/>
        </a:spcBef>
        <a:spcAft>
          <a:spcPct val="0"/>
        </a:spcAft>
        <a:buChar char="–"/>
        <a:defRPr sz="2800">
          <a:solidFill>
            <a:schemeClr val="tx1"/>
          </a:solidFill>
          <a:latin typeface="+mn-lt"/>
        </a:defRPr>
      </a:lvl2pPr>
      <a:lvl3pPr marL="1142749" indent="-228550" algn="l" rtl="0" eaLnBrk="0" fontAlgn="base" hangingPunct="0">
        <a:spcBef>
          <a:spcPct val="20000"/>
        </a:spcBef>
        <a:spcAft>
          <a:spcPct val="0"/>
        </a:spcAft>
        <a:buChar char="•"/>
        <a:defRPr sz="2400">
          <a:solidFill>
            <a:schemeClr val="tx1"/>
          </a:solidFill>
          <a:latin typeface="+mn-lt"/>
        </a:defRPr>
      </a:lvl3pPr>
      <a:lvl4pPr marL="1599848" indent="-228550" algn="l" rtl="0" eaLnBrk="0" fontAlgn="base" hangingPunct="0">
        <a:spcBef>
          <a:spcPct val="20000"/>
        </a:spcBef>
        <a:spcAft>
          <a:spcPct val="0"/>
        </a:spcAft>
        <a:buChar char="–"/>
        <a:defRPr sz="2000">
          <a:solidFill>
            <a:schemeClr val="tx1"/>
          </a:solidFill>
          <a:latin typeface="+mn-lt"/>
        </a:defRPr>
      </a:lvl4pPr>
      <a:lvl5pPr marL="2056948" indent="-228550" algn="l" rtl="0" eaLnBrk="0" fontAlgn="base" hangingPunct="0">
        <a:spcBef>
          <a:spcPct val="20000"/>
        </a:spcBef>
        <a:spcAft>
          <a:spcPct val="0"/>
        </a:spcAft>
        <a:buChar char="»"/>
        <a:defRPr sz="2000">
          <a:solidFill>
            <a:schemeClr val="tx1"/>
          </a:solidFill>
          <a:latin typeface="+mn-lt"/>
        </a:defRPr>
      </a:lvl5pPr>
      <a:lvl6pPr marL="2514048" indent="-228550" algn="l" rtl="0" fontAlgn="base">
        <a:spcBef>
          <a:spcPct val="20000"/>
        </a:spcBef>
        <a:spcAft>
          <a:spcPct val="0"/>
        </a:spcAft>
        <a:buChar char="»"/>
        <a:defRPr sz="2000">
          <a:solidFill>
            <a:schemeClr val="tx1"/>
          </a:solidFill>
          <a:latin typeface="+mn-lt"/>
        </a:defRPr>
      </a:lvl6pPr>
      <a:lvl7pPr marL="2971148" indent="-228550" algn="l" rtl="0" fontAlgn="base">
        <a:spcBef>
          <a:spcPct val="20000"/>
        </a:spcBef>
        <a:spcAft>
          <a:spcPct val="0"/>
        </a:spcAft>
        <a:buChar char="»"/>
        <a:defRPr sz="2000">
          <a:solidFill>
            <a:schemeClr val="tx1"/>
          </a:solidFill>
          <a:latin typeface="+mn-lt"/>
        </a:defRPr>
      </a:lvl7pPr>
      <a:lvl8pPr marL="3428247" indent="-228550" algn="l" rtl="0" fontAlgn="base">
        <a:spcBef>
          <a:spcPct val="20000"/>
        </a:spcBef>
        <a:spcAft>
          <a:spcPct val="0"/>
        </a:spcAft>
        <a:buChar char="»"/>
        <a:defRPr sz="2000">
          <a:solidFill>
            <a:schemeClr val="tx1"/>
          </a:solidFill>
          <a:latin typeface="+mn-lt"/>
        </a:defRPr>
      </a:lvl8pPr>
      <a:lvl9pPr marL="3885346" indent="-22855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199" rtl="0" eaLnBrk="1" latinLnBrk="0" hangingPunct="1">
        <a:defRPr sz="1800" kern="1200">
          <a:solidFill>
            <a:schemeClr val="tx1"/>
          </a:solidFill>
          <a:latin typeface="+mn-lt"/>
          <a:ea typeface="+mn-ea"/>
          <a:cs typeface="+mn-cs"/>
        </a:defRPr>
      </a:lvl1pPr>
      <a:lvl2pPr marL="457099" algn="l" defTabSz="914199" rtl="0" eaLnBrk="1" latinLnBrk="0" hangingPunct="1">
        <a:defRPr sz="1800" kern="1200">
          <a:solidFill>
            <a:schemeClr val="tx1"/>
          </a:solidFill>
          <a:latin typeface="+mn-lt"/>
          <a:ea typeface="+mn-ea"/>
          <a:cs typeface="+mn-cs"/>
        </a:defRPr>
      </a:lvl2pPr>
      <a:lvl3pPr marL="914199" algn="l" defTabSz="914199" rtl="0" eaLnBrk="1" latinLnBrk="0" hangingPunct="1">
        <a:defRPr sz="1800" kern="1200">
          <a:solidFill>
            <a:schemeClr val="tx1"/>
          </a:solidFill>
          <a:latin typeface="+mn-lt"/>
          <a:ea typeface="+mn-ea"/>
          <a:cs typeface="+mn-cs"/>
        </a:defRPr>
      </a:lvl3pPr>
      <a:lvl4pPr marL="1371297" algn="l" defTabSz="914199" rtl="0" eaLnBrk="1" latinLnBrk="0" hangingPunct="1">
        <a:defRPr sz="1800" kern="1200">
          <a:solidFill>
            <a:schemeClr val="tx1"/>
          </a:solidFill>
          <a:latin typeface="+mn-lt"/>
          <a:ea typeface="+mn-ea"/>
          <a:cs typeface="+mn-cs"/>
        </a:defRPr>
      </a:lvl4pPr>
      <a:lvl5pPr marL="1828398" algn="l" defTabSz="914199" rtl="0" eaLnBrk="1" latinLnBrk="0" hangingPunct="1">
        <a:defRPr sz="1800" kern="1200">
          <a:solidFill>
            <a:schemeClr val="tx1"/>
          </a:solidFill>
          <a:latin typeface="+mn-lt"/>
          <a:ea typeface="+mn-ea"/>
          <a:cs typeface="+mn-cs"/>
        </a:defRPr>
      </a:lvl5pPr>
      <a:lvl6pPr marL="2285498" algn="l" defTabSz="914199" rtl="0" eaLnBrk="1" latinLnBrk="0" hangingPunct="1">
        <a:defRPr sz="1800" kern="1200">
          <a:solidFill>
            <a:schemeClr val="tx1"/>
          </a:solidFill>
          <a:latin typeface="+mn-lt"/>
          <a:ea typeface="+mn-ea"/>
          <a:cs typeface="+mn-cs"/>
        </a:defRPr>
      </a:lvl6pPr>
      <a:lvl7pPr marL="2742596" algn="l" defTabSz="914199" rtl="0" eaLnBrk="1" latinLnBrk="0" hangingPunct="1">
        <a:defRPr sz="1800" kern="1200">
          <a:solidFill>
            <a:schemeClr val="tx1"/>
          </a:solidFill>
          <a:latin typeface="+mn-lt"/>
          <a:ea typeface="+mn-ea"/>
          <a:cs typeface="+mn-cs"/>
        </a:defRPr>
      </a:lvl7pPr>
      <a:lvl8pPr marL="3199698" algn="l" defTabSz="914199" rtl="0" eaLnBrk="1" latinLnBrk="0" hangingPunct="1">
        <a:defRPr sz="1800" kern="1200">
          <a:solidFill>
            <a:schemeClr val="tx1"/>
          </a:solidFill>
          <a:latin typeface="+mn-lt"/>
          <a:ea typeface="+mn-ea"/>
          <a:cs typeface="+mn-cs"/>
        </a:defRPr>
      </a:lvl8pPr>
      <a:lvl9pPr marL="3656799" algn="l" defTabSz="914199"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CCECFF"/>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10" tIns="45706" rIns="91410" bIns="45706" numCol="1" anchor="ctr" anchorCtr="0" compatLnSpc="1">
            <a:prstTxWarp prst="textNoShape">
              <a:avLst/>
            </a:prstTxWarp>
          </a:bodyPr>
          <a:lstStyle/>
          <a:p>
            <a:pPr lvl="0"/>
            <a:r>
              <a:rPr lang="en-GB" smtClean="0"/>
              <a:t>Click to edit Master title style</a:t>
            </a:r>
          </a:p>
        </p:txBody>
      </p:sp>
      <p:sp>
        <p:nvSpPr>
          <p:cNvPr id="409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10" tIns="45706" rIns="91410" bIns="45706"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11365" name="Rectangle 5"/>
          <p:cNvSpPr>
            <a:spLocks noGrp="1" noChangeArrowheads="1"/>
          </p:cNvSpPr>
          <p:nvPr>
            <p:ph type="ftr" sz="quarter" idx="3"/>
          </p:nvPr>
        </p:nvSpPr>
        <p:spPr bwMode="auto">
          <a:xfrm>
            <a:off x="468313" y="6165850"/>
            <a:ext cx="8207375" cy="476250"/>
          </a:xfrm>
          <a:prstGeom prst="rect">
            <a:avLst/>
          </a:prstGeom>
          <a:noFill/>
          <a:ln w="9525">
            <a:noFill/>
            <a:miter lim="800000"/>
            <a:headEnd/>
            <a:tailEnd/>
          </a:ln>
          <a:effectLst/>
        </p:spPr>
        <p:txBody>
          <a:bodyPr vert="horz" wrap="square" lIns="91410" tIns="45706" rIns="91410" bIns="45706" numCol="1" anchor="t" anchorCtr="0" compatLnSpc="1">
            <a:prstTxWarp prst="textNoShape">
              <a:avLst/>
            </a:prstTxWarp>
          </a:bodyPr>
          <a:lstStyle>
            <a:lvl1pPr algn="ctr">
              <a:defRPr sz="1400">
                <a:latin typeface="+mn-lt"/>
              </a:defRPr>
            </a:lvl1pPr>
          </a:lstStyle>
          <a:p>
            <a:pPr>
              <a:defRPr/>
            </a:pPr>
            <a:endParaRPr lang="en-GB">
              <a:solidFill>
                <a:srgbClr val="000000"/>
              </a:solidFill>
            </a:endParaRPr>
          </a:p>
        </p:txBody>
      </p:sp>
    </p:spTree>
  </p:cSld>
  <p:clrMap bg1="lt1" tx1="dk1" bg2="lt2" tx2="dk2" accent1="accent1" accent2="accent2" accent3="accent3" accent4="accent4" accent5="accent5" accent6="accent6" hlink="hlink" folHlink="folHlink"/>
  <p:sldLayoutIdLst>
    <p:sldLayoutId id="2147484302" r:id="rId1"/>
    <p:sldLayoutId id="2147484303" r:id="rId2"/>
    <p:sldLayoutId id="2147484304" r:id="rId3"/>
    <p:sldLayoutId id="2147484305" r:id="rId4"/>
    <p:sldLayoutId id="2147484306" r:id="rId5"/>
    <p:sldLayoutId id="2147484307" r:id="rId6"/>
    <p:sldLayoutId id="2147484308" r:id="rId7"/>
    <p:sldLayoutId id="2147484309" r:id="rId8"/>
    <p:sldLayoutId id="2147484310" r:id="rId9"/>
    <p:sldLayoutId id="2147484311" r:id="rId10"/>
    <p:sldLayoutId id="2147484312" r:id="rId11"/>
  </p:sldLayoutIdLst>
  <p:transition>
    <p:fade/>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5"/>
          <p:cNvSpPr>
            <a:spLocks noGrp="1" noChangeArrowheads="1"/>
          </p:cNvSpPr>
          <p:nvPr>
            <p:ph type="title"/>
          </p:nvPr>
        </p:nvSpPr>
        <p:spPr bwMode="auto">
          <a:xfrm>
            <a:off x="871538" y="57150"/>
            <a:ext cx="7815262" cy="762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66"/>
          <p:cNvSpPr>
            <a:spLocks noGrp="1" noChangeArrowheads="1"/>
          </p:cNvSpPr>
          <p:nvPr>
            <p:ph type="body" idx="1"/>
          </p:nvPr>
        </p:nvSpPr>
        <p:spPr bwMode="auto">
          <a:xfrm>
            <a:off x="912813" y="1295400"/>
            <a:ext cx="7773987"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40" name="Rectangle 68"/>
          <p:cNvSpPr>
            <a:spLocks noGrp="1" noChangeArrowheads="1"/>
          </p:cNvSpPr>
          <p:nvPr>
            <p:ph type="ftr" sz="quarter" idx="3"/>
          </p:nvPr>
        </p:nvSpPr>
        <p:spPr bwMode="auto">
          <a:xfrm>
            <a:off x="2000250" y="6400800"/>
            <a:ext cx="51054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solidFill>
                  <a:srgbClr val="0967A4"/>
                </a:solidFill>
                <a:latin typeface="Helvetica" charset="0"/>
              </a:defRPr>
            </a:lvl1pPr>
          </a:lstStyle>
          <a:p>
            <a:r>
              <a:rPr lang="en-US" smtClean="0">
                <a:ea typeface="ＭＳ Ｐゴシック" charset="-128"/>
              </a:rPr>
              <a:t>Tsinghua University Beijing, January 2010</a:t>
            </a:r>
            <a:endParaRPr lang="de-DE" smtClean="0">
              <a:ea typeface="ＭＳ Ｐゴシック" charset="-128"/>
            </a:endParaRPr>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rgbClr val="0967A4"/>
                </a:solidFill>
                <a:latin typeface="Helvetica" charset="0"/>
              </a:defRPr>
            </a:lvl1pPr>
          </a:lstStyle>
          <a:p>
            <a:fld id="{690DEEA9-6AC4-4911-8B0F-F9432C87EF4A}" type="slidenum">
              <a:rPr lang="en-US" smtClean="0">
                <a:ea typeface="ＭＳ Ｐゴシック" charset="-128"/>
              </a:rPr>
              <a:pPr/>
              <a:t>‹#›</a:t>
            </a:fld>
            <a:endParaRPr lang="en-US" smtClean="0">
              <a:ea typeface="ＭＳ Ｐゴシック" charset="-128"/>
            </a:endParaRPr>
          </a:p>
        </p:txBody>
      </p:sp>
      <p:pic>
        <p:nvPicPr>
          <p:cNvPr id="1030" name="Picture 17" descr="CERNlogo-bleu"/>
          <p:cNvPicPr>
            <a:picLocks noChangeAspect="1" noChangeArrowheads="1"/>
          </p:cNvPicPr>
          <p:nvPr userDrawn="1"/>
        </p:nvPicPr>
        <p:blipFill>
          <a:blip r:embed="rId13" cstate="print">
            <a:clrChange>
              <a:clrFrom>
                <a:srgbClr val="FFFFFF"/>
              </a:clrFrom>
              <a:clrTo>
                <a:srgbClr val="FFFFFF">
                  <a:alpha val="0"/>
                </a:srgbClr>
              </a:clrTo>
            </a:clrChange>
          </a:blip>
          <a:srcRect/>
          <a:stretch>
            <a:fillRect/>
          </a:stretch>
        </p:blipFill>
        <p:spPr bwMode="auto">
          <a:xfrm>
            <a:off x="381000" y="6324600"/>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anchor="ctr"/>
          <a:lstStyle/>
          <a:p>
            <a:pPr eaLnBrk="0" hangingPunct="0">
              <a:defRPr/>
            </a:pPr>
            <a:endParaRPr lang="en-US" sz="2400">
              <a:solidFill>
                <a:srgbClr val="000000"/>
              </a:solidFill>
              <a:latin typeface="Arial" pitchFamily="31" charset="0"/>
              <a:ea typeface="ＭＳ Ｐゴシック" pitchFamily="31" charset="-128"/>
              <a:cs typeface="ＭＳ Ｐゴシック" pitchFamily="31" charset="-128"/>
            </a:endParaRPr>
          </a:p>
        </p:txBody>
      </p:sp>
      <p:sp>
        <p:nvSpPr>
          <p:cNvPr id="3146" name="Rectangle 74"/>
          <p:cNvSpPr>
            <a:spLocks noChangeArrowheads="1"/>
          </p:cNvSpPr>
          <p:nvPr userDrawn="1"/>
        </p:nvSpPr>
        <p:spPr bwMode="auto">
          <a:xfrm>
            <a:off x="0" y="819150"/>
            <a:ext cx="7018338" cy="76200"/>
          </a:xfrm>
          <a:prstGeom prst="rect">
            <a:avLst/>
          </a:prstGeom>
          <a:solidFill>
            <a:schemeClr val="hlink">
              <a:alpha val="50000"/>
            </a:schemeClr>
          </a:solidFill>
          <a:ln w="9525">
            <a:noFill/>
            <a:miter lim="800000"/>
            <a:headEnd/>
            <a:tailEnd/>
          </a:ln>
          <a:effectLst/>
        </p:spPr>
        <p:txBody>
          <a:bodyPr wrap="none" anchor="ctr"/>
          <a:lstStyle/>
          <a:p>
            <a:pPr algn="ctr"/>
            <a:endParaRPr kumimoji="1" lang="en-US" sz="2400" smtClean="0">
              <a:solidFill>
                <a:srgbClr val="000000"/>
              </a:solidFill>
              <a:latin typeface="Helvetica" charset="0"/>
              <a:ea typeface="ＭＳ Ｐゴシック" charset="-128"/>
            </a:endParaRPr>
          </a:p>
        </p:txBody>
      </p:sp>
    </p:spTree>
  </p:cSld>
  <p:clrMap bg1="lt1" tx1="dk1" bg2="lt2" tx2="dk2" accent1="accent1" accent2="accent2" accent3="accent3" accent4="accent4" accent5="accent5" accent6="accent6" hlink="hlink" folHlink="folHlink"/>
  <p:sldLayoutIdLst>
    <p:sldLayoutId id="2147484361" r:id="rId1"/>
    <p:sldLayoutId id="2147484362" r:id="rId2"/>
    <p:sldLayoutId id="2147484363" r:id="rId3"/>
    <p:sldLayoutId id="2147484364" r:id="rId4"/>
    <p:sldLayoutId id="2147484365" r:id="rId5"/>
    <p:sldLayoutId id="2147484366" r:id="rId6"/>
    <p:sldLayoutId id="2147484367" r:id="rId7"/>
    <p:sldLayoutId id="2147484368" r:id="rId8"/>
    <p:sldLayoutId id="2147484369" r:id="rId9"/>
    <p:sldLayoutId id="2147484370" r:id="rId10"/>
    <p:sldLayoutId id="2147484371" r:id="rId11"/>
  </p:sldLayoutIdLst>
  <p:transition>
    <p:fade/>
  </p:transition>
  <p:hf hdr="0" dt="0"/>
  <p:txStyles>
    <p:titleStyle>
      <a:lvl1pPr algn="l" rtl="0" eaLnBrk="0" fontAlgn="base" hangingPunct="0">
        <a:spcBef>
          <a:spcPct val="0"/>
        </a:spcBef>
        <a:spcAft>
          <a:spcPct val="0"/>
        </a:spcAft>
        <a:defRPr sz="4000">
          <a:solidFill>
            <a:schemeClr val="hlink"/>
          </a:solidFill>
          <a:latin typeface="+mj-lt"/>
          <a:ea typeface="ＭＳ Ｐゴシック" pitchFamily="31" charset="-128"/>
          <a:cs typeface="ＭＳ Ｐゴシック" pitchFamily="31" charset="-128"/>
        </a:defRPr>
      </a:lvl1pPr>
      <a:lvl2pPr algn="l" rtl="0" eaLnBrk="0" fontAlgn="base" hangingPunct="0">
        <a:spcBef>
          <a:spcPct val="0"/>
        </a:spcBef>
        <a:spcAft>
          <a:spcPct val="0"/>
        </a:spcAft>
        <a:defRPr sz="4000">
          <a:solidFill>
            <a:schemeClr val="hlink"/>
          </a:solidFill>
          <a:latin typeface="Helvetica" pitchFamily="31" charset="0"/>
          <a:ea typeface="ＭＳ Ｐゴシック" pitchFamily="31" charset="-128"/>
          <a:cs typeface="ＭＳ Ｐゴシック" pitchFamily="31" charset="-128"/>
        </a:defRPr>
      </a:lvl2pPr>
      <a:lvl3pPr algn="l" rtl="0" eaLnBrk="0" fontAlgn="base" hangingPunct="0">
        <a:spcBef>
          <a:spcPct val="0"/>
        </a:spcBef>
        <a:spcAft>
          <a:spcPct val="0"/>
        </a:spcAft>
        <a:defRPr sz="4000">
          <a:solidFill>
            <a:schemeClr val="hlink"/>
          </a:solidFill>
          <a:latin typeface="Helvetica" pitchFamily="31" charset="0"/>
          <a:ea typeface="ＭＳ Ｐゴシック" pitchFamily="31" charset="-128"/>
          <a:cs typeface="ＭＳ Ｐゴシック" pitchFamily="31" charset="-128"/>
        </a:defRPr>
      </a:lvl3pPr>
      <a:lvl4pPr algn="l" rtl="0" eaLnBrk="0" fontAlgn="base" hangingPunct="0">
        <a:spcBef>
          <a:spcPct val="0"/>
        </a:spcBef>
        <a:spcAft>
          <a:spcPct val="0"/>
        </a:spcAft>
        <a:defRPr sz="4000">
          <a:solidFill>
            <a:schemeClr val="hlink"/>
          </a:solidFill>
          <a:latin typeface="Helvetica" pitchFamily="31" charset="0"/>
          <a:ea typeface="ＭＳ Ｐゴシック" pitchFamily="31" charset="-128"/>
          <a:cs typeface="ＭＳ Ｐゴシック" pitchFamily="31" charset="-128"/>
        </a:defRPr>
      </a:lvl4pPr>
      <a:lvl5pPr algn="l" rtl="0" eaLnBrk="0" fontAlgn="base" hangingPunct="0">
        <a:spcBef>
          <a:spcPct val="0"/>
        </a:spcBef>
        <a:spcAft>
          <a:spcPct val="0"/>
        </a:spcAft>
        <a:defRPr sz="4000">
          <a:solidFill>
            <a:schemeClr val="hlink"/>
          </a:solidFill>
          <a:latin typeface="Helvetica" pitchFamily="31" charset="0"/>
          <a:ea typeface="ＭＳ Ｐゴシック" pitchFamily="31" charset="-128"/>
          <a:cs typeface="ＭＳ Ｐゴシック" pitchFamily="31" charset="-128"/>
        </a:defRPr>
      </a:lvl5pPr>
      <a:lvl6pPr marL="457200" algn="l" rtl="0" fontAlgn="base">
        <a:spcBef>
          <a:spcPct val="0"/>
        </a:spcBef>
        <a:spcAft>
          <a:spcPct val="0"/>
        </a:spcAft>
        <a:defRPr sz="4000">
          <a:solidFill>
            <a:schemeClr val="hlink"/>
          </a:solidFill>
          <a:latin typeface="Helvetica" pitchFamily="31" charset="0"/>
        </a:defRPr>
      </a:lvl6pPr>
      <a:lvl7pPr marL="914400" algn="l" rtl="0" fontAlgn="base">
        <a:spcBef>
          <a:spcPct val="0"/>
        </a:spcBef>
        <a:spcAft>
          <a:spcPct val="0"/>
        </a:spcAft>
        <a:defRPr sz="4000">
          <a:solidFill>
            <a:schemeClr val="hlink"/>
          </a:solidFill>
          <a:latin typeface="Helvetica" pitchFamily="31" charset="0"/>
        </a:defRPr>
      </a:lvl7pPr>
      <a:lvl8pPr marL="1371600" algn="l" rtl="0" fontAlgn="base">
        <a:spcBef>
          <a:spcPct val="0"/>
        </a:spcBef>
        <a:spcAft>
          <a:spcPct val="0"/>
        </a:spcAft>
        <a:defRPr sz="4000">
          <a:solidFill>
            <a:schemeClr val="hlink"/>
          </a:solidFill>
          <a:latin typeface="Helvetica" pitchFamily="31" charset="0"/>
        </a:defRPr>
      </a:lvl8pPr>
      <a:lvl9pPr marL="1828800" algn="l" rtl="0" fontAlgn="base">
        <a:spcBef>
          <a:spcPct val="0"/>
        </a:spcBef>
        <a:spcAft>
          <a:spcPct val="0"/>
        </a:spcAft>
        <a:defRPr sz="4000">
          <a:solidFill>
            <a:schemeClr val="hlink"/>
          </a:solidFill>
          <a:latin typeface="Helvetica" pitchFamily="31" charset="0"/>
        </a:defRPr>
      </a:lvl9pPr>
    </p:titleStyle>
    <p:bodyStyle>
      <a:lvl1pPr marL="342900" indent="-342900" algn="l" rtl="0" eaLnBrk="0" fontAlgn="base" hangingPunct="0">
        <a:spcBef>
          <a:spcPct val="20000"/>
        </a:spcBef>
        <a:spcAft>
          <a:spcPct val="0"/>
        </a:spcAft>
        <a:buClr>
          <a:schemeClr val="folHlink"/>
        </a:buClr>
        <a:buSzPct val="75000"/>
        <a:buFont typeface="Wingdings" charset="2"/>
        <a:buChar char="n"/>
        <a:defRPr sz="2800">
          <a:solidFill>
            <a:schemeClr val="tx2"/>
          </a:solidFill>
          <a:latin typeface="+mn-lt"/>
          <a:ea typeface="ＭＳ Ｐゴシック" pitchFamily="31" charset="-128"/>
          <a:cs typeface="ＭＳ Ｐゴシック" pitchFamily="31" charset="-128"/>
        </a:defRPr>
      </a:lvl1pPr>
      <a:lvl2pPr marL="742950" indent="-285750" algn="l" rtl="0" eaLnBrk="0" fontAlgn="base" hangingPunct="0">
        <a:spcBef>
          <a:spcPct val="20000"/>
        </a:spcBef>
        <a:spcAft>
          <a:spcPct val="0"/>
        </a:spcAft>
        <a:buClr>
          <a:schemeClr val="folHlink"/>
        </a:buClr>
        <a:buSzPct val="70000"/>
        <a:buFont typeface="Wingdings" charset="2"/>
        <a:buChar char="n"/>
        <a:defRPr sz="2400">
          <a:solidFill>
            <a:schemeClr val="tx2"/>
          </a:solidFill>
          <a:latin typeface="+mn-lt"/>
          <a:ea typeface="ＭＳ Ｐゴシック" pitchFamily="31" charset="-128"/>
        </a:defRPr>
      </a:lvl2pPr>
      <a:lvl3pPr marL="1143000" indent="-228600" algn="l" rtl="0" eaLnBrk="0" fontAlgn="base" hangingPunct="0">
        <a:spcBef>
          <a:spcPct val="20000"/>
        </a:spcBef>
        <a:spcAft>
          <a:spcPct val="0"/>
        </a:spcAft>
        <a:buClr>
          <a:schemeClr val="tx2"/>
        </a:buClr>
        <a:buChar char="•"/>
        <a:defRPr sz="2000">
          <a:solidFill>
            <a:schemeClr val="tx2"/>
          </a:solidFill>
          <a:latin typeface="+mn-lt"/>
          <a:ea typeface="ＭＳ Ｐゴシック" pitchFamily="31" charset="-128"/>
        </a:defRPr>
      </a:lvl3pPr>
      <a:lvl4pPr marL="1600200" indent="-228600" algn="l" rtl="0" eaLnBrk="0" fontAlgn="base" hangingPunct="0">
        <a:spcBef>
          <a:spcPct val="20000"/>
        </a:spcBef>
        <a:spcAft>
          <a:spcPct val="0"/>
        </a:spcAft>
        <a:buClr>
          <a:schemeClr val="hlink"/>
        </a:buClr>
        <a:buChar char="•"/>
        <a:defRPr>
          <a:solidFill>
            <a:schemeClr val="tx2"/>
          </a:solidFill>
          <a:latin typeface="+mn-lt"/>
          <a:ea typeface="ＭＳ Ｐゴシック" pitchFamily="31" charset="-128"/>
        </a:defRPr>
      </a:lvl4pPr>
      <a:lvl5pPr marL="2057400" indent="-228600" algn="l" rtl="0" eaLnBrk="0" fontAlgn="base" hangingPunct="0">
        <a:spcBef>
          <a:spcPct val="20000"/>
        </a:spcBef>
        <a:spcAft>
          <a:spcPct val="0"/>
        </a:spcAft>
        <a:buClr>
          <a:schemeClr val="tx1"/>
        </a:buClr>
        <a:buSzPct val="85000"/>
        <a:buChar char="•"/>
        <a:defRPr>
          <a:solidFill>
            <a:schemeClr val="tx2"/>
          </a:solidFill>
          <a:latin typeface="+mn-lt"/>
          <a:ea typeface="ＭＳ Ｐゴシック" pitchFamily="31" charset="-128"/>
        </a:defRPr>
      </a:lvl5pPr>
      <a:lvl6pPr marL="2514600" indent="-228600" algn="l" rtl="0" fontAlgn="base">
        <a:spcBef>
          <a:spcPct val="20000"/>
        </a:spcBef>
        <a:spcAft>
          <a:spcPct val="0"/>
        </a:spcAft>
        <a:buClr>
          <a:schemeClr val="tx1"/>
        </a:buClr>
        <a:buSzPct val="85000"/>
        <a:buChar char="•"/>
        <a:defRPr>
          <a:solidFill>
            <a:schemeClr val="tx2"/>
          </a:solidFill>
          <a:latin typeface="+mn-lt"/>
          <a:ea typeface="ＭＳ Ｐゴシック" pitchFamily="31" charset="-128"/>
        </a:defRPr>
      </a:lvl6pPr>
      <a:lvl7pPr marL="2971800" indent="-228600" algn="l" rtl="0" fontAlgn="base">
        <a:spcBef>
          <a:spcPct val="20000"/>
        </a:spcBef>
        <a:spcAft>
          <a:spcPct val="0"/>
        </a:spcAft>
        <a:buClr>
          <a:schemeClr val="tx1"/>
        </a:buClr>
        <a:buSzPct val="85000"/>
        <a:buChar char="•"/>
        <a:defRPr>
          <a:solidFill>
            <a:schemeClr val="tx2"/>
          </a:solidFill>
          <a:latin typeface="+mn-lt"/>
          <a:ea typeface="ＭＳ Ｐゴシック" pitchFamily="31" charset="-128"/>
        </a:defRPr>
      </a:lvl7pPr>
      <a:lvl8pPr marL="3429000" indent="-228600" algn="l" rtl="0" fontAlgn="base">
        <a:spcBef>
          <a:spcPct val="20000"/>
        </a:spcBef>
        <a:spcAft>
          <a:spcPct val="0"/>
        </a:spcAft>
        <a:buClr>
          <a:schemeClr val="tx1"/>
        </a:buClr>
        <a:buSzPct val="85000"/>
        <a:buChar char="•"/>
        <a:defRPr>
          <a:solidFill>
            <a:schemeClr val="tx2"/>
          </a:solidFill>
          <a:latin typeface="+mn-lt"/>
          <a:ea typeface="ＭＳ Ｐゴシック" pitchFamily="31" charset="-128"/>
        </a:defRPr>
      </a:lvl8pPr>
      <a:lvl9pPr marL="3886200" indent="-228600" algn="l" rtl="0" fontAlgn="base">
        <a:spcBef>
          <a:spcPct val="20000"/>
        </a:spcBef>
        <a:spcAft>
          <a:spcPct val="0"/>
        </a:spcAft>
        <a:buClr>
          <a:schemeClr val="tx1"/>
        </a:buClr>
        <a:buSzPct val="85000"/>
        <a:buChar char="•"/>
        <a:defRPr>
          <a:solidFill>
            <a:schemeClr val="tx2"/>
          </a:solidFill>
          <a:latin typeface="+mn-lt"/>
          <a:ea typeface="ＭＳ Ｐゴシック" pitchFamily="3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65"/>
          <p:cNvSpPr>
            <a:spLocks noGrp="1" noChangeArrowheads="1"/>
          </p:cNvSpPr>
          <p:nvPr>
            <p:ph type="title"/>
          </p:nvPr>
        </p:nvSpPr>
        <p:spPr bwMode="auto">
          <a:xfrm>
            <a:off x="871538" y="57150"/>
            <a:ext cx="7815262" cy="762000"/>
          </a:xfrm>
          <a:prstGeom prst="rect">
            <a:avLst/>
          </a:prstGeom>
          <a:noFill/>
          <a:ln w="9525">
            <a:noFill/>
            <a:miter lim="800000"/>
            <a:headEnd/>
            <a:tailEnd/>
          </a:ln>
        </p:spPr>
        <p:txBody>
          <a:bodyPr vert="horz" wrap="square" lIns="91420" tIns="45710" rIns="91420" bIns="45710" numCol="1" anchor="b" anchorCtr="0" compatLnSpc="1">
            <a:prstTxWarp prst="textNoShape">
              <a:avLst/>
            </a:prstTxWarp>
          </a:bodyPr>
          <a:lstStyle/>
          <a:p>
            <a:pPr lvl="0"/>
            <a:r>
              <a:rPr lang="en-US" smtClean="0"/>
              <a:t>Click to edit Master title style</a:t>
            </a:r>
          </a:p>
        </p:txBody>
      </p:sp>
      <p:sp>
        <p:nvSpPr>
          <p:cNvPr id="17411" name="Rectangle 66"/>
          <p:cNvSpPr>
            <a:spLocks noGrp="1" noChangeArrowheads="1"/>
          </p:cNvSpPr>
          <p:nvPr>
            <p:ph type="body" idx="1"/>
          </p:nvPr>
        </p:nvSpPr>
        <p:spPr bwMode="auto">
          <a:xfrm>
            <a:off x="912818" y="1295403"/>
            <a:ext cx="7773987" cy="4800600"/>
          </a:xfrm>
          <a:prstGeom prst="rect">
            <a:avLst/>
          </a:prstGeom>
          <a:noFill/>
          <a:ln w="9525">
            <a:noFill/>
            <a:miter lim="800000"/>
            <a:headEnd/>
            <a:tailEnd/>
          </a:ln>
        </p:spPr>
        <p:txBody>
          <a:bodyPr vert="horz" wrap="square" lIns="91420" tIns="45710" rIns="91420" bIns="4571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140" name="Rectangle 68"/>
          <p:cNvSpPr>
            <a:spLocks noGrp="1" noChangeArrowheads="1"/>
          </p:cNvSpPr>
          <p:nvPr>
            <p:ph type="ftr" sz="quarter" idx="3"/>
          </p:nvPr>
        </p:nvSpPr>
        <p:spPr bwMode="auto">
          <a:xfrm>
            <a:off x="2438400" y="6400800"/>
            <a:ext cx="4648200" cy="304800"/>
          </a:xfrm>
          <a:prstGeom prst="rect">
            <a:avLst/>
          </a:prstGeom>
          <a:noFill/>
          <a:ln w="9525">
            <a:noFill/>
            <a:miter lim="800000"/>
            <a:headEnd/>
            <a:tailEnd/>
          </a:ln>
          <a:effectLst/>
        </p:spPr>
        <p:txBody>
          <a:bodyPr vert="horz" wrap="square" lIns="91420" tIns="45710" rIns="91420" bIns="45710" numCol="1" anchor="b" anchorCtr="0" compatLnSpc="1">
            <a:prstTxWarp prst="textNoShape">
              <a:avLst/>
            </a:prstTxWarp>
          </a:bodyPr>
          <a:lstStyle>
            <a:lvl1pPr algn="ctr" eaLnBrk="1" hangingPunct="1">
              <a:defRPr sz="1200">
                <a:solidFill>
                  <a:srgbClr val="0967A4"/>
                </a:solidFill>
                <a:latin typeface="Helvetica" pitchFamily="-65" charset="0"/>
              </a:defRPr>
            </a:lvl1pPr>
          </a:lstStyle>
          <a:p>
            <a:pPr>
              <a:defRPr/>
            </a:pPr>
            <a:endParaRPr lang="fr-FR"/>
          </a:p>
        </p:txBody>
      </p:sp>
      <p:sp>
        <p:nvSpPr>
          <p:cNvPr id="3141" name="Rectangle 69"/>
          <p:cNvSpPr>
            <a:spLocks noGrp="1" noChangeArrowheads="1"/>
          </p:cNvSpPr>
          <p:nvPr>
            <p:ph type="sldNum" sz="quarter" idx="4"/>
          </p:nvPr>
        </p:nvSpPr>
        <p:spPr bwMode="auto">
          <a:xfrm>
            <a:off x="7019925" y="6286500"/>
            <a:ext cx="1905000" cy="457200"/>
          </a:xfrm>
          <a:prstGeom prst="rect">
            <a:avLst/>
          </a:prstGeom>
          <a:noFill/>
          <a:ln w="9525">
            <a:noFill/>
            <a:miter lim="800000"/>
            <a:headEnd/>
            <a:tailEnd/>
          </a:ln>
          <a:effectLst/>
        </p:spPr>
        <p:txBody>
          <a:bodyPr vert="horz" wrap="square" lIns="91420" tIns="45710" rIns="91420" bIns="45710" numCol="1" anchor="b" anchorCtr="0" compatLnSpc="1">
            <a:prstTxWarp prst="textNoShape">
              <a:avLst/>
            </a:prstTxWarp>
          </a:bodyPr>
          <a:lstStyle>
            <a:lvl1pPr algn="r" eaLnBrk="1" hangingPunct="1">
              <a:defRPr sz="1200">
                <a:solidFill>
                  <a:srgbClr val="0967A4"/>
                </a:solidFill>
                <a:latin typeface="Helvetica" pitchFamily="-65" charset="0"/>
              </a:defRPr>
            </a:lvl1pPr>
          </a:lstStyle>
          <a:p>
            <a:pPr>
              <a:defRPr/>
            </a:pPr>
            <a:fld id="{1A970378-39B2-4A1A-8D9F-6CCBF86E49E5}" type="slidenum">
              <a:rPr lang="en-US"/>
              <a:pPr>
                <a:defRPr/>
              </a:pPr>
              <a:t>‹#›</a:t>
            </a:fld>
            <a:endParaRPr lang="en-US"/>
          </a:p>
        </p:txBody>
      </p:sp>
      <p:pic>
        <p:nvPicPr>
          <p:cNvPr id="17414" name="Picture 17" descr="CERNlogo-bleu"/>
          <p:cNvPicPr>
            <a:picLocks noChangeAspect="1" noChangeArrowheads="1"/>
          </p:cNvPicPr>
          <p:nvPr userDrawn="1"/>
        </p:nvPicPr>
        <p:blipFill>
          <a:blip r:embed="rId3" cstate="print">
            <a:clrChange>
              <a:clrFrom>
                <a:srgbClr val="FFFFFF"/>
              </a:clrFrom>
              <a:clrTo>
                <a:srgbClr val="FFFFFF">
                  <a:alpha val="0"/>
                </a:srgbClr>
              </a:clrTo>
            </a:clrChange>
          </a:blip>
          <a:srcRect/>
          <a:stretch>
            <a:fillRect/>
          </a:stretch>
        </p:blipFill>
        <p:spPr bwMode="auto">
          <a:xfrm>
            <a:off x="381000" y="6324605"/>
            <a:ext cx="533400" cy="512763"/>
          </a:xfrm>
          <a:prstGeom prst="rect">
            <a:avLst/>
          </a:prstGeom>
          <a:noFill/>
          <a:ln w="9525">
            <a:noFill/>
            <a:miter lim="800000"/>
            <a:headEnd/>
            <a:tailEnd/>
          </a:ln>
        </p:spPr>
      </p:pic>
      <p:sp>
        <p:nvSpPr>
          <p:cNvPr id="3143" name="Line 71"/>
          <p:cNvSpPr>
            <a:spLocks noChangeShapeType="1"/>
          </p:cNvSpPr>
          <p:nvPr userDrawn="1"/>
        </p:nvSpPr>
        <p:spPr bwMode="auto">
          <a:xfrm>
            <a:off x="1066800" y="6324600"/>
            <a:ext cx="7239000" cy="0"/>
          </a:xfrm>
          <a:prstGeom prst="line">
            <a:avLst/>
          </a:prstGeom>
          <a:noFill/>
          <a:ln w="12700">
            <a:solidFill>
              <a:srgbClr val="0967A4">
                <a:alpha val="74001"/>
              </a:srgbClr>
            </a:solidFill>
            <a:round/>
            <a:headEnd/>
            <a:tailEnd/>
          </a:ln>
          <a:effectLst/>
        </p:spPr>
        <p:txBody>
          <a:bodyPr wrap="none" lIns="91420" tIns="45710" rIns="91420" bIns="45710" anchor="ctr"/>
          <a:lstStyle/>
          <a:p>
            <a:pPr>
              <a:defRPr/>
            </a:pPr>
            <a:endParaRPr lang="en-US">
              <a:solidFill>
                <a:srgbClr val="000000"/>
              </a:solidFill>
              <a:latin typeface="Comic Sans MS" pitchFamily="66" charset="0"/>
              <a:ea typeface="ＭＳ Ｐゴシック" charset="-128"/>
              <a:cs typeface="ＭＳ Ｐゴシック" charset="-128"/>
            </a:endParaRPr>
          </a:p>
        </p:txBody>
      </p:sp>
      <p:sp>
        <p:nvSpPr>
          <p:cNvPr id="3146" name="Rectangle 74"/>
          <p:cNvSpPr>
            <a:spLocks noChangeArrowheads="1"/>
          </p:cNvSpPr>
          <p:nvPr userDrawn="1"/>
        </p:nvSpPr>
        <p:spPr bwMode="auto">
          <a:xfrm>
            <a:off x="0" y="819150"/>
            <a:ext cx="7018338" cy="76200"/>
          </a:xfrm>
          <a:prstGeom prst="rect">
            <a:avLst/>
          </a:prstGeom>
          <a:solidFill>
            <a:schemeClr val="hlink">
              <a:alpha val="50000"/>
            </a:schemeClr>
          </a:solidFill>
          <a:ln w="9525">
            <a:noFill/>
            <a:miter lim="800000"/>
            <a:headEnd/>
            <a:tailEnd/>
          </a:ln>
          <a:effectLst/>
        </p:spPr>
        <p:txBody>
          <a:bodyPr wrap="none" lIns="91420" tIns="45710" rIns="91420" bIns="45710" anchor="ctr"/>
          <a:lstStyle/>
          <a:p>
            <a:pPr algn="ctr">
              <a:defRPr/>
            </a:pPr>
            <a:endParaRPr kumimoji="1" lang="en-US">
              <a:solidFill>
                <a:srgbClr val="000000"/>
              </a:solidFill>
              <a:latin typeface="Helvetica" pitchFamily="-65" charset="0"/>
            </a:endParaRPr>
          </a:p>
        </p:txBody>
      </p:sp>
    </p:spTree>
  </p:cSld>
  <p:clrMap bg1="lt1" tx1="dk1" bg2="lt2" tx2="dk2" accent1="accent1" accent2="accent2" accent3="accent3" accent4="accent4" accent5="accent5" accent6="accent6" hlink="hlink" folHlink="folHlink"/>
  <p:sldLayoutIdLst>
    <p:sldLayoutId id="2147484892" r:id="rId1"/>
  </p:sldLayoutIdLst>
  <p:transition>
    <p:fade/>
  </p:transition>
  <p:hf hdr="0" ftr="0" dt="0"/>
  <p:txStyles>
    <p:titleStyle>
      <a:lvl1pPr algn="l" rtl="0" eaLnBrk="0" fontAlgn="base" hangingPunct="0">
        <a:spcBef>
          <a:spcPct val="0"/>
        </a:spcBef>
        <a:spcAft>
          <a:spcPct val="0"/>
        </a:spcAft>
        <a:defRPr sz="4000">
          <a:solidFill>
            <a:schemeClr val="hlink"/>
          </a:solidFill>
          <a:latin typeface="+mj-lt"/>
          <a:ea typeface="ＭＳ Ｐゴシック" pitchFamily="-65" charset="-128"/>
          <a:cs typeface="ＭＳ Ｐゴシック" pitchFamily="-65" charset="-128"/>
        </a:defRPr>
      </a:lvl1pPr>
      <a:lvl2pPr algn="l" rtl="0" eaLnBrk="0" fontAlgn="base" hangingPunct="0">
        <a:spcBef>
          <a:spcPct val="0"/>
        </a:spcBef>
        <a:spcAft>
          <a:spcPct val="0"/>
        </a:spcAft>
        <a:defRPr sz="4000">
          <a:solidFill>
            <a:schemeClr val="hlink"/>
          </a:solidFill>
          <a:latin typeface="Helvetica" charset="0"/>
          <a:ea typeface="ＭＳ Ｐゴシック" pitchFamily="-65" charset="-128"/>
          <a:cs typeface="ＭＳ Ｐゴシック" pitchFamily="-65" charset="-128"/>
        </a:defRPr>
      </a:lvl2pPr>
      <a:lvl3pPr algn="l" rtl="0" eaLnBrk="0" fontAlgn="base" hangingPunct="0">
        <a:spcBef>
          <a:spcPct val="0"/>
        </a:spcBef>
        <a:spcAft>
          <a:spcPct val="0"/>
        </a:spcAft>
        <a:defRPr sz="4000">
          <a:solidFill>
            <a:schemeClr val="hlink"/>
          </a:solidFill>
          <a:latin typeface="Helvetica" charset="0"/>
          <a:ea typeface="ＭＳ Ｐゴシック" pitchFamily="-65" charset="-128"/>
          <a:cs typeface="ＭＳ Ｐゴシック" pitchFamily="-65" charset="-128"/>
        </a:defRPr>
      </a:lvl3pPr>
      <a:lvl4pPr algn="l" rtl="0" eaLnBrk="0" fontAlgn="base" hangingPunct="0">
        <a:spcBef>
          <a:spcPct val="0"/>
        </a:spcBef>
        <a:spcAft>
          <a:spcPct val="0"/>
        </a:spcAft>
        <a:defRPr sz="4000">
          <a:solidFill>
            <a:schemeClr val="hlink"/>
          </a:solidFill>
          <a:latin typeface="Helvetica" charset="0"/>
          <a:ea typeface="ＭＳ Ｐゴシック" pitchFamily="-65" charset="-128"/>
          <a:cs typeface="ＭＳ Ｐゴシック" pitchFamily="-65" charset="-128"/>
        </a:defRPr>
      </a:lvl4pPr>
      <a:lvl5pPr algn="l" rtl="0" eaLnBrk="0" fontAlgn="base" hangingPunct="0">
        <a:spcBef>
          <a:spcPct val="0"/>
        </a:spcBef>
        <a:spcAft>
          <a:spcPct val="0"/>
        </a:spcAft>
        <a:defRPr sz="4000">
          <a:solidFill>
            <a:schemeClr val="hlink"/>
          </a:solidFill>
          <a:latin typeface="Helvetica" charset="0"/>
          <a:ea typeface="ＭＳ Ｐゴシック" pitchFamily="-65" charset="-128"/>
          <a:cs typeface="ＭＳ Ｐゴシック" pitchFamily="-65" charset="-128"/>
        </a:defRPr>
      </a:lvl5pPr>
      <a:lvl6pPr marL="457099" algn="l" rtl="0" fontAlgn="base">
        <a:spcBef>
          <a:spcPct val="0"/>
        </a:spcBef>
        <a:spcAft>
          <a:spcPct val="0"/>
        </a:spcAft>
        <a:defRPr sz="4000">
          <a:solidFill>
            <a:schemeClr val="hlink"/>
          </a:solidFill>
          <a:latin typeface="Helvetica" charset="0"/>
        </a:defRPr>
      </a:lvl6pPr>
      <a:lvl7pPr marL="914199" algn="l" rtl="0" fontAlgn="base">
        <a:spcBef>
          <a:spcPct val="0"/>
        </a:spcBef>
        <a:spcAft>
          <a:spcPct val="0"/>
        </a:spcAft>
        <a:defRPr sz="4000">
          <a:solidFill>
            <a:schemeClr val="hlink"/>
          </a:solidFill>
          <a:latin typeface="Helvetica" charset="0"/>
        </a:defRPr>
      </a:lvl7pPr>
      <a:lvl8pPr marL="1371297" algn="l" rtl="0" fontAlgn="base">
        <a:spcBef>
          <a:spcPct val="0"/>
        </a:spcBef>
        <a:spcAft>
          <a:spcPct val="0"/>
        </a:spcAft>
        <a:defRPr sz="4000">
          <a:solidFill>
            <a:schemeClr val="hlink"/>
          </a:solidFill>
          <a:latin typeface="Helvetica" charset="0"/>
        </a:defRPr>
      </a:lvl8pPr>
      <a:lvl9pPr marL="1828398" algn="l" rtl="0" fontAlgn="base">
        <a:spcBef>
          <a:spcPct val="0"/>
        </a:spcBef>
        <a:spcAft>
          <a:spcPct val="0"/>
        </a:spcAft>
        <a:defRPr sz="4000">
          <a:solidFill>
            <a:schemeClr val="hlink"/>
          </a:solidFill>
          <a:latin typeface="Helvetica" charset="0"/>
        </a:defRPr>
      </a:lvl9pPr>
    </p:titleStyle>
    <p:bodyStyle>
      <a:lvl1pPr marL="342825" indent="-342825" algn="l" rtl="0" eaLnBrk="0" fontAlgn="base" hangingPunct="0">
        <a:spcBef>
          <a:spcPct val="20000"/>
        </a:spcBef>
        <a:spcAft>
          <a:spcPct val="0"/>
        </a:spcAft>
        <a:buClr>
          <a:schemeClr val="folHlink"/>
        </a:buClr>
        <a:buSzPct val="75000"/>
        <a:buFont typeface="Wingdings" pitchFamily="2" charset="2"/>
        <a:buChar char="n"/>
        <a:defRPr sz="2800">
          <a:solidFill>
            <a:schemeClr val="tx2"/>
          </a:solidFill>
          <a:latin typeface="+mn-lt"/>
          <a:ea typeface="ＭＳ Ｐゴシック" pitchFamily="-65" charset="-128"/>
          <a:cs typeface="ＭＳ Ｐゴシック" pitchFamily="-65" charset="-128"/>
        </a:defRPr>
      </a:lvl1pPr>
      <a:lvl2pPr marL="742786" indent="-285686" algn="l" rtl="0" eaLnBrk="0" fontAlgn="base" hangingPunct="0">
        <a:spcBef>
          <a:spcPct val="20000"/>
        </a:spcBef>
        <a:spcAft>
          <a:spcPct val="0"/>
        </a:spcAft>
        <a:buClr>
          <a:schemeClr val="folHlink"/>
        </a:buClr>
        <a:buSzPct val="70000"/>
        <a:buFont typeface="Wingdings" pitchFamily="2" charset="2"/>
        <a:buChar char="n"/>
        <a:defRPr sz="2400">
          <a:solidFill>
            <a:schemeClr val="tx2"/>
          </a:solidFill>
          <a:latin typeface="+mn-lt"/>
          <a:ea typeface="ＭＳ Ｐゴシック" charset="-128"/>
        </a:defRPr>
      </a:lvl2pPr>
      <a:lvl3pPr marL="1142749" indent="-228550" algn="l" rtl="0" eaLnBrk="0" fontAlgn="base" hangingPunct="0">
        <a:spcBef>
          <a:spcPct val="20000"/>
        </a:spcBef>
        <a:spcAft>
          <a:spcPct val="0"/>
        </a:spcAft>
        <a:buClr>
          <a:schemeClr val="tx2"/>
        </a:buClr>
        <a:buChar char="•"/>
        <a:defRPr sz="2000">
          <a:solidFill>
            <a:schemeClr val="tx2"/>
          </a:solidFill>
          <a:latin typeface="+mn-lt"/>
          <a:ea typeface="ＭＳ Ｐゴシック" charset="-128"/>
        </a:defRPr>
      </a:lvl3pPr>
      <a:lvl4pPr marL="1599848" indent="-228550" algn="l" rtl="0" eaLnBrk="0" fontAlgn="base" hangingPunct="0">
        <a:spcBef>
          <a:spcPct val="20000"/>
        </a:spcBef>
        <a:spcAft>
          <a:spcPct val="0"/>
        </a:spcAft>
        <a:buClr>
          <a:schemeClr val="hlink"/>
        </a:buClr>
        <a:buChar char="•"/>
        <a:defRPr sz="2000">
          <a:solidFill>
            <a:schemeClr val="tx2"/>
          </a:solidFill>
          <a:latin typeface="+mn-lt"/>
          <a:ea typeface="ＭＳ Ｐゴシック" charset="-128"/>
        </a:defRPr>
      </a:lvl4pPr>
      <a:lvl5pPr marL="2056948" indent="-228550" algn="l" rtl="0" eaLnBrk="0" fontAlgn="base" hangingPunct="0">
        <a:spcBef>
          <a:spcPct val="20000"/>
        </a:spcBef>
        <a:spcAft>
          <a:spcPct val="0"/>
        </a:spcAft>
        <a:buClr>
          <a:schemeClr val="tx1"/>
        </a:buClr>
        <a:buSzPct val="85000"/>
        <a:buChar char="•"/>
        <a:defRPr sz="2000">
          <a:solidFill>
            <a:schemeClr val="tx2"/>
          </a:solidFill>
          <a:latin typeface="+mn-lt"/>
          <a:ea typeface="ＭＳ Ｐゴシック" charset="-128"/>
        </a:defRPr>
      </a:lvl5pPr>
      <a:lvl6pPr marL="2514048" indent="-228550" algn="l" rtl="0" fontAlgn="base">
        <a:spcBef>
          <a:spcPct val="20000"/>
        </a:spcBef>
        <a:spcAft>
          <a:spcPct val="0"/>
        </a:spcAft>
        <a:buClr>
          <a:schemeClr val="tx1"/>
        </a:buClr>
        <a:buSzPct val="85000"/>
        <a:buChar char="•"/>
        <a:defRPr>
          <a:solidFill>
            <a:schemeClr val="tx2"/>
          </a:solidFill>
          <a:latin typeface="+mn-lt"/>
          <a:ea typeface="ＭＳ Ｐゴシック" charset="-128"/>
        </a:defRPr>
      </a:lvl6pPr>
      <a:lvl7pPr marL="2971148" indent="-228550" algn="l" rtl="0" fontAlgn="base">
        <a:spcBef>
          <a:spcPct val="20000"/>
        </a:spcBef>
        <a:spcAft>
          <a:spcPct val="0"/>
        </a:spcAft>
        <a:buClr>
          <a:schemeClr val="tx1"/>
        </a:buClr>
        <a:buSzPct val="85000"/>
        <a:buChar char="•"/>
        <a:defRPr>
          <a:solidFill>
            <a:schemeClr val="tx2"/>
          </a:solidFill>
          <a:latin typeface="+mn-lt"/>
          <a:ea typeface="ＭＳ Ｐゴシック" charset="-128"/>
        </a:defRPr>
      </a:lvl7pPr>
      <a:lvl8pPr marL="3428247" indent="-228550" algn="l" rtl="0" fontAlgn="base">
        <a:spcBef>
          <a:spcPct val="20000"/>
        </a:spcBef>
        <a:spcAft>
          <a:spcPct val="0"/>
        </a:spcAft>
        <a:buClr>
          <a:schemeClr val="tx1"/>
        </a:buClr>
        <a:buSzPct val="85000"/>
        <a:buChar char="•"/>
        <a:defRPr>
          <a:solidFill>
            <a:schemeClr val="tx2"/>
          </a:solidFill>
          <a:latin typeface="+mn-lt"/>
          <a:ea typeface="ＭＳ Ｐゴシック" charset="-128"/>
        </a:defRPr>
      </a:lvl8pPr>
      <a:lvl9pPr marL="3885346" indent="-228550" algn="l" rtl="0" fontAlgn="base">
        <a:spcBef>
          <a:spcPct val="20000"/>
        </a:spcBef>
        <a:spcAft>
          <a:spcPct val="0"/>
        </a:spcAft>
        <a:buClr>
          <a:schemeClr val="tx1"/>
        </a:buClr>
        <a:buSzPct val="85000"/>
        <a:buChar char="•"/>
        <a:defRPr>
          <a:solidFill>
            <a:schemeClr val="tx2"/>
          </a:solidFill>
          <a:latin typeface="+mn-lt"/>
          <a:ea typeface="ＭＳ Ｐゴシック" charset="-128"/>
        </a:defRPr>
      </a:lvl9pPr>
    </p:bodyStyle>
    <p:otherStyle>
      <a:defPPr>
        <a:defRPr lang="en-US"/>
      </a:defPPr>
      <a:lvl1pPr marL="0" algn="l" defTabSz="457099" rtl="0" eaLnBrk="1" latinLnBrk="0" hangingPunct="1">
        <a:defRPr sz="1800" kern="1200">
          <a:solidFill>
            <a:schemeClr val="tx1"/>
          </a:solidFill>
          <a:latin typeface="+mn-lt"/>
          <a:ea typeface="+mn-ea"/>
          <a:cs typeface="+mn-cs"/>
        </a:defRPr>
      </a:lvl1pPr>
      <a:lvl2pPr marL="457099" algn="l" defTabSz="457099" rtl="0" eaLnBrk="1" latinLnBrk="0" hangingPunct="1">
        <a:defRPr sz="1800" kern="1200">
          <a:solidFill>
            <a:schemeClr val="tx1"/>
          </a:solidFill>
          <a:latin typeface="+mn-lt"/>
          <a:ea typeface="+mn-ea"/>
          <a:cs typeface="+mn-cs"/>
        </a:defRPr>
      </a:lvl2pPr>
      <a:lvl3pPr marL="914199" algn="l" defTabSz="457099" rtl="0" eaLnBrk="1" latinLnBrk="0" hangingPunct="1">
        <a:defRPr sz="1800" kern="1200">
          <a:solidFill>
            <a:schemeClr val="tx1"/>
          </a:solidFill>
          <a:latin typeface="+mn-lt"/>
          <a:ea typeface="+mn-ea"/>
          <a:cs typeface="+mn-cs"/>
        </a:defRPr>
      </a:lvl3pPr>
      <a:lvl4pPr marL="1371297" algn="l" defTabSz="457099" rtl="0" eaLnBrk="1" latinLnBrk="0" hangingPunct="1">
        <a:defRPr sz="1800" kern="1200">
          <a:solidFill>
            <a:schemeClr val="tx1"/>
          </a:solidFill>
          <a:latin typeface="+mn-lt"/>
          <a:ea typeface="+mn-ea"/>
          <a:cs typeface="+mn-cs"/>
        </a:defRPr>
      </a:lvl4pPr>
      <a:lvl5pPr marL="1828398" algn="l" defTabSz="457099" rtl="0" eaLnBrk="1" latinLnBrk="0" hangingPunct="1">
        <a:defRPr sz="1800" kern="1200">
          <a:solidFill>
            <a:schemeClr val="tx1"/>
          </a:solidFill>
          <a:latin typeface="+mn-lt"/>
          <a:ea typeface="+mn-ea"/>
          <a:cs typeface="+mn-cs"/>
        </a:defRPr>
      </a:lvl5pPr>
      <a:lvl6pPr marL="2285498" algn="l" defTabSz="457099" rtl="0" eaLnBrk="1" latinLnBrk="0" hangingPunct="1">
        <a:defRPr sz="1800" kern="1200">
          <a:solidFill>
            <a:schemeClr val="tx1"/>
          </a:solidFill>
          <a:latin typeface="+mn-lt"/>
          <a:ea typeface="+mn-ea"/>
          <a:cs typeface="+mn-cs"/>
        </a:defRPr>
      </a:lvl6pPr>
      <a:lvl7pPr marL="2742596" algn="l" defTabSz="457099" rtl="0" eaLnBrk="1" latinLnBrk="0" hangingPunct="1">
        <a:defRPr sz="1800" kern="1200">
          <a:solidFill>
            <a:schemeClr val="tx1"/>
          </a:solidFill>
          <a:latin typeface="+mn-lt"/>
          <a:ea typeface="+mn-ea"/>
          <a:cs typeface="+mn-cs"/>
        </a:defRPr>
      </a:lvl7pPr>
      <a:lvl8pPr marL="3199698" algn="l" defTabSz="457099" rtl="0" eaLnBrk="1" latinLnBrk="0" hangingPunct="1">
        <a:defRPr sz="1800" kern="1200">
          <a:solidFill>
            <a:schemeClr val="tx1"/>
          </a:solidFill>
          <a:latin typeface="+mn-lt"/>
          <a:ea typeface="+mn-ea"/>
          <a:cs typeface="+mn-cs"/>
        </a:defRPr>
      </a:lvl8pPr>
      <a:lvl9pPr marL="3656799" algn="l" defTabSz="457099"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170" name="Title Placeholder 1"/>
          <p:cNvSpPr>
            <a:spLocks noGrp="1"/>
          </p:cNvSpPr>
          <p:nvPr>
            <p:ph type="title"/>
          </p:nvPr>
        </p:nvSpPr>
        <p:spPr bwMode="auto">
          <a:xfrm>
            <a:off x="457200" y="1000125"/>
            <a:ext cx="8229600" cy="6429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Click to edit Master title style</a:t>
            </a:r>
          </a:p>
        </p:txBody>
      </p:sp>
      <p:sp>
        <p:nvSpPr>
          <p:cNvPr id="7171" name="Text Placeholder 2"/>
          <p:cNvSpPr>
            <a:spLocks noGrp="1"/>
          </p:cNvSpPr>
          <p:nvPr>
            <p:ph type="body" idx="1"/>
          </p:nvPr>
        </p:nvSpPr>
        <p:spPr bwMode="auto">
          <a:xfrm>
            <a:off x="457200" y="1857375"/>
            <a:ext cx="8229600" cy="44291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Click to edit Master text styles</a:t>
            </a:r>
          </a:p>
          <a:p>
            <a:pPr lvl="1"/>
            <a:r>
              <a:rPr lang="fr-FR" smtClean="0"/>
              <a:t>Second level</a:t>
            </a:r>
          </a:p>
          <a:p>
            <a:pPr lvl="2"/>
            <a:r>
              <a:rPr lang="fr-FR" smtClean="0"/>
              <a:t>Third level</a:t>
            </a:r>
          </a:p>
          <a:p>
            <a:pPr lvl="3"/>
            <a:r>
              <a:rPr lang="fr-FR" smtClean="0"/>
              <a:t>Fourth level</a:t>
            </a:r>
          </a:p>
          <a:p>
            <a:pPr lvl="4"/>
            <a:r>
              <a:rPr lang="fr-FR" smtClean="0"/>
              <a:t>Fifth level</a:t>
            </a:r>
          </a:p>
        </p:txBody>
      </p:sp>
      <p:sp>
        <p:nvSpPr>
          <p:cNvPr id="4" name="Date Placeholder 3"/>
          <p:cNvSpPr>
            <a:spLocks noGrp="1"/>
          </p:cNvSpPr>
          <p:nvPr>
            <p:ph type="dt" sz="half" idx="2"/>
          </p:nvPr>
        </p:nvSpPr>
        <p:spPr>
          <a:xfrm>
            <a:off x="457200" y="6500813"/>
            <a:ext cx="2133600" cy="285750"/>
          </a:xfrm>
          <a:prstGeom prst="rect">
            <a:avLst/>
          </a:prstGeom>
        </p:spPr>
        <p:txBody>
          <a:bodyPr vert="horz" lIns="91440" tIns="45720" rIns="91440" bIns="45720" rtlCol="0" anchor="ctr"/>
          <a:lstStyle>
            <a:lvl1pPr algn="l" fontAlgn="auto">
              <a:spcBef>
                <a:spcPts val="0"/>
              </a:spcBef>
              <a:spcAft>
                <a:spcPts val="0"/>
              </a:spcAft>
              <a:defRPr sz="1200" dirty="0" smtClean="0">
                <a:solidFill>
                  <a:schemeClr val="tx1">
                    <a:tint val="75000"/>
                  </a:schemeClr>
                </a:solidFill>
                <a:latin typeface="+mn-lt"/>
              </a:defRPr>
            </a:lvl1pPr>
          </a:lstStyle>
          <a:p>
            <a:pPr>
              <a:defRPr/>
            </a:pPr>
            <a:r>
              <a:rPr lang="pl-PL">
                <a:solidFill>
                  <a:prstClr val="black">
                    <a:tint val="75000"/>
                  </a:prstClr>
                </a:solidFill>
              </a:rPr>
              <a:t>1 March 2010</a:t>
            </a:r>
            <a:endParaRPr lang="en-US">
              <a:solidFill>
                <a:prstClr val="black">
                  <a:tint val="75000"/>
                </a:prstClr>
              </a:solidFill>
            </a:endParaRPr>
          </a:p>
        </p:txBody>
      </p:sp>
      <p:sp>
        <p:nvSpPr>
          <p:cNvPr id="5" name="Footer Placeholder 4"/>
          <p:cNvSpPr>
            <a:spLocks noGrp="1"/>
          </p:cNvSpPr>
          <p:nvPr>
            <p:ph type="ftr" sz="quarter" idx="3"/>
          </p:nvPr>
        </p:nvSpPr>
        <p:spPr>
          <a:xfrm>
            <a:off x="3124200" y="6500813"/>
            <a:ext cx="2895600" cy="285750"/>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r>
              <a:rPr lang="fr-FR" smtClean="0">
                <a:solidFill>
                  <a:prstClr val="black">
                    <a:tint val="75000"/>
                  </a:prstClr>
                </a:solidFill>
              </a:rPr>
              <a:t>Prof. Rolf-Dieter Heuer, CERN</a:t>
            </a:r>
            <a:endParaRPr lang="fr-FR">
              <a:solidFill>
                <a:prstClr val="black">
                  <a:tint val="75000"/>
                </a:prstClr>
              </a:solidFill>
            </a:endParaRPr>
          </a:p>
        </p:txBody>
      </p:sp>
      <p:sp>
        <p:nvSpPr>
          <p:cNvPr id="6" name="Slide Number Placeholder 5"/>
          <p:cNvSpPr>
            <a:spLocks noGrp="1"/>
          </p:cNvSpPr>
          <p:nvPr>
            <p:ph type="sldNum" sz="quarter" idx="4"/>
          </p:nvPr>
        </p:nvSpPr>
        <p:spPr>
          <a:xfrm>
            <a:off x="6553200" y="6500813"/>
            <a:ext cx="2133600" cy="285750"/>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8A58ECDD-21D4-4479-890B-3871363B05E1}" type="slidenum">
              <a:rPr lang="fr-FR"/>
              <a:pPr/>
              <a:t>‹#›</a:t>
            </a:fld>
            <a:endParaRPr lang="fr-FR"/>
          </a:p>
        </p:txBody>
      </p:sp>
      <p:pic>
        <p:nvPicPr>
          <p:cNvPr id="7175" name="Picture 7" descr="banner-bleu"/>
          <p:cNvPicPr>
            <a:picLocks noChangeAspect="1" noChangeArrowheads="1"/>
          </p:cNvPicPr>
          <p:nvPr/>
        </p:nvPicPr>
        <p:blipFill>
          <a:blip r:embed="rId13" cstate="print"/>
          <a:srcRect/>
          <a:stretch>
            <a:fillRect/>
          </a:stretch>
        </p:blipFill>
        <p:spPr bwMode="auto">
          <a:xfrm>
            <a:off x="0" y="0"/>
            <a:ext cx="9144000" cy="8667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920" r:id="rId1"/>
    <p:sldLayoutId id="2147484921" r:id="rId2"/>
    <p:sldLayoutId id="2147484922" r:id="rId3"/>
    <p:sldLayoutId id="2147484923" r:id="rId4"/>
    <p:sldLayoutId id="2147484924" r:id="rId5"/>
    <p:sldLayoutId id="2147484925" r:id="rId6"/>
    <p:sldLayoutId id="2147484926" r:id="rId7"/>
    <p:sldLayoutId id="2147484927" r:id="rId8"/>
    <p:sldLayoutId id="2147484928" r:id="rId9"/>
    <p:sldLayoutId id="2147484929" r:id="rId10"/>
    <p:sldLayoutId id="2147484930" r:id="rId11"/>
  </p:sldLayoutIdLst>
  <p:transition>
    <p:fade/>
  </p:transition>
  <p:hf hdr="0"/>
  <p:txStyles>
    <p:titleStyle>
      <a:lvl1pPr algn="ctr" rtl="0" eaLnBrk="0" fontAlgn="base" hangingPunct="0">
        <a:spcBef>
          <a:spcPct val="0"/>
        </a:spcBef>
        <a:spcAft>
          <a:spcPct val="0"/>
        </a:spcAft>
        <a:defRPr sz="3200" kern="1200">
          <a:solidFill>
            <a:srgbClr val="376092"/>
          </a:solidFill>
          <a:latin typeface="+mj-lt"/>
          <a:ea typeface="+mj-ea"/>
          <a:cs typeface="+mj-cs"/>
        </a:defRPr>
      </a:lvl1pPr>
      <a:lvl2pPr algn="ctr" rtl="0" eaLnBrk="0" fontAlgn="base" hangingPunct="0">
        <a:spcBef>
          <a:spcPct val="0"/>
        </a:spcBef>
        <a:spcAft>
          <a:spcPct val="0"/>
        </a:spcAft>
        <a:defRPr sz="3200">
          <a:solidFill>
            <a:srgbClr val="376092"/>
          </a:solidFill>
          <a:latin typeface="Calibri" pitchFamily="34" charset="0"/>
        </a:defRPr>
      </a:lvl2pPr>
      <a:lvl3pPr algn="ctr" rtl="0" eaLnBrk="0" fontAlgn="base" hangingPunct="0">
        <a:spcBef>
          <a:spcPct val="0"/>
        </a:spcBef>
        <a:spcAft>
          <a:spcPct val="0"/>
        </a:spcAft>
        <a:defRPr sz="3200">
          <a:solidFill>
            <a:srgbClr val="376092"/>
          </a:solidFill>
          <a:latin typeface="Calibri" pitchFamily="34" charset="0"/>
        </a:defRPr>
      </a:lvl3pPr>
      <a:lvl4pPr algn="ctr" rtl="0" eaLnBrk="0" fontAlgn="base" hangingPunct="0">
        <a:spcBef>
          <a:spcPct val="0"/>
        </a:spcBef>
        <a:spcAft>
          <a:spcPct val="0"/>
        </a:spcAft>
        <a:defRPr sz="3200">
          <a:solidFill>
            <a:srgbClr val="376092"/>
          </a:solidFill>
          <a:latin typeface="Calibri" pitchFamily="34" charset="0"/>
        </a:defRPr>
      </a:lvl4pPr>
      <a:lvl5pPr algn="ctr" rtl="0" eaLnBrk="0" fontAlgn="base" hangingPunct="0">
        <a:spcBef>
          <a:spcPct val="0"/>
        </a:spcBef>
        <a:spcAft>
          <a:spcPct val="0"/>
        </a:spcAft>
        <a:defRPr sz="3200">
          <a:solidFill>
            <a:srgbClr val="376092"/>
          </a:solidFill>
          <a:latin typeface="Calibri" pitchFamily="34" charset="0"/>
        </a:defRPr>
      </a:lvl5pPr>
      <a:lvl6pPr marL="457200" algn="ctr" rtl="0" fontAlgn="base">
        <a:spcBef>
          <a:spcPct val="0"/>
        </a:spcBef>
        <a:spcAft>
          <a:spcPct val="0"/>
        </a:spcAft>
        <a:defRPr sz="3200">
          <a:solidFill>
            <a:srgbClr val="376092"/>
          </a:solidFill>
          <a:latin typeface="Calibri" pitchFamily="34" charset="0"/>
        </a:defRPr>
      </a:lvl6pPr>
      <a:lvl7pPr marL="914400" algn="ctr" rtl="0" fontAlgn="base">
        <a:spcBef>
          <a:spcPct val="0"/>
        </a:spcBef>
        <a:spcAft>
          <a:spcPct val="0"/>
        </a:spcAft>
        <a:defRPr sz="3200">
          <a:solidFill>
            <a:srgbClr val="376092"/>
          </a:solidFill>
          <a:latin typeface="Calibri" pitchFamily="34" charset="0"/>
        </a:defRPr>
      </a:lvl7pPr>
      <a:lvl8pPr marL="1371600" algn="ctr" rtl="0" fontAlgn="base">
        <a:spcBef>
          <a:spcPct val="0"/>
        </a:spcBef>
        <a:spcAft>
          <a:spcPct val="0"/>
        </a:spcAft>
        <a:defRPr sz="3200">
          <a:solidFill>
            <a:srgbClr val="376092"/>
          </a:solidFill>
          <a:latin typeface="Calibri" pitchFamily="34" charset="0"/>
        </a:defRPr>
      </a:lvl8pPr>
      <a:lvl9pPr marL="1828800" algn="ctr" rtl="0" fontAlgn="base">
        <a:spcBef>
          <a:spcPct val="0"/>
        </a:spcBef>
        <a:spcAft>
          <a:spcPct val="0"/>
        </a:spcAft>
        <a:defRPr sz="3200">
          <a:solidFill>
            <a:srgbClr val="376092"/>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4993" r:id="rId1"/>
    <p:sldLayoutId id="2147484994" r:id="rId2"/>
    <p:sldLayoutId id="2147484995" r:id="rId3"/>
    <p:sldLayoutId id="2147484996" r:id="rId4"/>
    <p:sldLayoutId id="2147484997" r:id="rId5"/>
    <p:sldLayoutId id="2147484998" r:id="rId6"/>
    <p:sldLayoutId id="2147484999" r:id="rId7"/>
    <p:sldLayoutId id="2147485000" r:id="rId8"/>
    <p:sldLayoutId id="2147485001" r:id="rId9"/>
    <p:sldLayoutId id="2147485002" r:id="rId10"/>
    <p:sldLayoutId id="2147485003" r:id="rId11"/>
  </p:sldLayoutIdLst>
  <p:transition/>
  <p:txStyles>
    <p:titleStyle>
      <a:lvl1pPr marL="39688" indent="-39688" algn="ctr" rtl="0" eaLnBrk="0" fontAlgn="base" hangingPunct="0">
        <a:spcBef>
          <a:spcPct val="0"/>
        </a:spcBef>
        <a:spcAft>
          <a:spcPct val="0"/>
        </a:spcAft>
        <a:defRPr sz="4400">
          <a:solidFill>
            <a:schemeClr val="tx1"/>
          </a:solidFill>
          <a:latin typeface="+mj-lt"/>
          <a:ea typeface="+mj-ea"/>
          <a:cs typeface="+mj-cs"/>
          <a:sym typeface="Arial" charset="0"/>
        </a:defRPr>
      </a:lvl1pPr>
      <a:lvl2pPr marL="39688" indent="-39688" algn="ctr" rtl="0" eaLnBrk="0" fontAlgn="base" hangingPunct="0">
        <a:spcBef>
          <a:spcPct val="0"/>
        </a:spcBef>
        <a:spcAft>
          <a:spcPct val="0"/>
        </a:spcAft>
        <a:defRPr sz="4400">
          <a:solidFill>
            <a:schemeClr val="tx1"/>
          </a:solidFill>
          <a:latin typeface="Arial" charset="0"/>
          <a:ea typeface="ヒラギノ角ゴ ProN W3" charset="-128"/>
          <a:cs typeface="ヒラギノ角ゴ ProN W3" charset="-128"/>
          <a:sym typeface="Arial" charset="0"/>
        </a:defRPr>
      </a:lvl2pPr>
      <a:lvl3pPr marL="39688" indent="-39688" algn="ctr" rtl="0" eaLnBrk="0" fontAlgn="base" hangingPunct="0">
        <a:spcBef>
          <a:spcPct val="0"/>
        </a:spcBef>
        <a:spcAft>
          <a:spcPct val="0"/>
        </a:spcAft>
        <a:defRPr sz="4400">
          <a:solidFill>
            <a:schemeClr val="tx1"/>
          </a:solidFill>
          <a:latin typeface="Arial" charset="0"/>
          <a:ea typeface="ヒラギノ角ゴ ProN W3" charset="-128"/>
          <a:cs typeface="ヒラギノ角ゴ ProN W3" charset="-128"/>
          <a:sym typeface="Arial" charset="0"/>
        </a:defRPr>
      </a:lvl3pPr>
      <a:lvl4pPr marL="39688" indent="-39688" algn="ctr" rtl="0" eaLnBrk="0" fontAlgn="base" hangingPunct="0">
        <a:spcBef>
          <a:spcPct val="0"/>
        </a:spcBef>
        <a:spcAft>
          <a:spcPct val="0"/>
        </a:spcAft>
        <a:defRPr sz="4400">
          <a:solidFill>
            <a:schemeClr val="tx1"/>
          </a:solidFill>
          <a:latin typeface="Arial" charset="0"/>
          <a:ea typeface="ヒラギノ角ゴ ProN W3" charset="-128"/>
          <a:cs typeface="ヒラギノ角ゴ ProN W3" charset="-128"/>
          <a:sym typeface="Arial" charset="0"/>
        </a:defRPr>
      </a:lvl4pPr>
      <a:lvl5pPr marL="39688" indent="-39688" algn="ctr" rtl="0" eaLnBrk="0" fontAlgn="base" hangingPunct="0">
        <a:spcBef>
          <a:spcPct val="0"/>
        </a:spcBef>
        <a:spcAft>
          <a:spcPct val="0"/>
        </a:spcAft>
        <a:defRPr sz="4400">
          <a:solidFill>
            <a:schemeClr val="tx1"/>
          </a:solidFill>
          <a:latin typeface="Arial" charset="0"/>
          <a:ea typeface="ヒラギノ角ゴ ProN W3" charset="-128"/>
          <a:cs typeface="ヒラギノ角ゴ ProN W3" charset="-128"/>
          <a:sym typeface="Arial" charset="0"/>
        </a:defRPr>
      </a:lvl5pPr>
      <a:lvl6pPr marL="496888" algn="ctr" rtl="0" fontAlgn="base">
        <a:spcBef>
          <a:spcPct val="0"/>
        </a:spcBef>
        <a:spcAft>
          <a:spcPct val="0"/>
        </a:spcAft>
        <a:defRPr sz="4400">
          <a:solidFill>
            <a:schemeClr val="tx1"/>
          </a:solidFill>
          <a:latin typeface="Arial" charset="0"/>
          <a:ea typeface="ヒラギノ角ゴ ProN W3" charset="-128"/>
          <a:cs typeface="ヒラギノ角ゴ ProN W3" charset="-128"/>
          <a:sym typeface="Arial" charset="0"/>
        </a:defRPr>
      </a:lvl6pPr>
      <a:lvl7pPr marL="954088" algn="ctr" rtl="0" fontAlgn="base">
        <a:spcBef>
          <a:spcPct val="0"/>
        </a:spcBef>
        <a:spcAft>
          <a:spcPct val="0"/>
        </a:spcAft>
        <a:defRPr sz="4400">
          <a:solidFill>
            <a:schemeClr val="tx1"/>
          </a:solidFill>
          <a:latin typeface="Arial" charset="0"/>
          <a:ea typeface="ヒラギノ角ゴ ProN W3" charset="-128"/>
          <a:cs typeface="ヒラギノ角ゴ ProN W3" charset="-128"/>
          <a:sym typeface="Arial" charset="0"/>
        </a:defRPr>
      </a:lvl7pPr>
      <a:lvl8pPr marL="1411288" algn="ctr" rtl="0" fontAlgn="base">
        <a:spcBef>
          <a:spcPct val="0"/>
        </a:spcBef>
        <a:spcAft>
          <a:spcPct val="0"/>
        </a:spcAft>
        <a:defRPr sz="4400">
          <a:solidFill>
            <a:schemeClr val="tx1"/>
          </a:solidFill>
          <a:latin typeface="Arial" charset="0"/>
          <a:ea typeface="ヒラギノ角ゴ ProN W3" charset="-128"/>
          <a:cs typeface="ヒラギノ角ゴ ProN W3" charset="-128"/>
          <a:sym typeface="Arial" charset="0"/>
        </a:defRPr>
      </a:lvl8pPr>
      <a:lvl9pPr marL="1868488" algn="ctr" rtl="0" fontAlgn="base">
        <a:spcBef>
          <a:spcPct val="0"/>
        </a:spcBef>
        <a:spcAft>
          <a:spcPct val="0"/>
        </a:spcAft>
        <a:defRPr sz="4400">
          <a:solidFill>
            <a:schemeClr val="tx1"/>
          </a:solidFill>
          <a:latin typeface="Arial" charset="0"/>
          <a:ea typeface="ヒラギノ角ゴ ProN W3" charset="-128"/>
          <a:cs typeface="ヒラギノ角ゴ ProN W3" charset="-128"/>
          <a:sym typeface="Arial" charset="0"/>
        </a:defRPr>
      </a:lvl9pPr>
    </p:titleStyle>
    <p:bodyStyle>
      <a:lvl1pPr marL="382588" indent="-342900" algn="l" rtl="0" eaLnBrk="0" fontAlgn="base" hangingPunct="0">
        <a:spcBef>
          <a:spcPts val="800"/>
        </a:spcBef>
        <a:spcAft>
          <a:spcPct val="0"/>
        </a:spcAft>
        <a:buSzPct val="100000"/>
        <a:buFont typeface="Lucida Grande" charset="0"/>
        <a:buChar char="•"/>
        <a:defRPr sz="3200">
          <a:solidFill>
            <a:srgbClr val="FFFFFF"/>
          </a:solidFill>
          <a:latin typeface="+mn-lt"/>
          <a:ea typeface="+mn-ea"/>
          <a:cs typeface="+mn-cs"/>
          <a:sym typeface="Lucida Grande" charset="0"/>
        </a:defRPr>
      </a:lvl1pPr>
      <a:lvl2pPr marL="782638" indent="-285750" algn="l" rtl="0" eaLnBrk="0" fontAlgn="base" hangingPunct="0">
        <a:spcBef>
          <a:spcPts val="700"/>
        </a:spcBef>
        <a:spcAft>
          <a:spcPct val="0"/>
        </a:spcAft>
        <a:buSzPct val="100000"/>
        <a:buFont typeface="Lucida Grande" charset="0"/>
        <a:buChar char="–"/>
        <a:defRPr sz="2800">
          <a:solidFill>
            <a:srgbClr val="FFFFFF"/>
          </a:solidFill>
          <a:latin typeface="+mn-lt"/>
          <a:ea typeface="+mn-ea"/>
          <a:cs typeface="+mn-cs"/>
          <a:sym typeface="Lucida Grande" charset="0"/>
        </a:defRPr>
      </a:lvl2pPr>
      <a:lvl3pPr marL="1182688" indent="-228600" algn="l" rtl="0" eaLnBrk="0" fontAlgn="base" hangingPunct="0">
        <a:spcBef>
          <a:spcPts val="600"/>
        </a:spcBef>
        <a:spcAft>
          <a:spcPct val="0"/>
        </a:spcAft>
        <a:buSzPct val="100000"/>
        <a:buFont typeface="Lucida Grande" charset="0"/>
        <a:buChar char="•"/>
        <a:defRPr sz="2400">
          <a:solidFill>
            <a:srgbClr val="FFFFFF"/>
          </a:solidFill>
          <a:latin typeface="+mn-lt"/>
          <a:ea typeface="+mn-ea"/>
          <a:cs typeface="+mn-cs"/>
          <a:sym typeface="Lucida Grande" charset="0"/>
        </a:defRPr>
      </a:lvl3pPr>
      <a:lvl4pPr marL="1639888" indent="-228600" algn="l" rtl="0" eaLnBrk="0" fontAlgn="base" hangingPunct="0">
        <a:spcBef>
          <a:spcPts val="500"/>
        </a:spcBef>
        <a:spcAft>
          <a:spcPct val="0"/>
        </a:spcAft>
        <a:buSzPct val="100000"/>
        <a:buFont typeface="Lucida Grande" charset="0"/>
        <a:buChar char="–"/>
        <a:defRPr sz="2000">
          <a:solidFill>
            <a:srgbClr val="FFFFFF"/>
          </a:solidFill>
          <a:latin typeface="+mn-lt"/>
          <a:ea typeface="+mn-ea"/>
          <a:cs typeface="+mn-cs"/>
          <a:sym typeface="Lucida Grande" charset="0"/>
        </a:defRPr>
      </a:lvl4pPr>
      <a:lvl5pPr marL="2097088" indent="-228600" algn="l" rtl="0" eaLnBrk="0" fontAlgn="base" hangingPunct="0">
        <a:spcBef>
          <a:spcPts val="500"/>
        </a:spcBef>
        <a:spcAft>
          <a:spcPct val="0"/>
        </a:spcAft>
        <a:buSzPct val="100000"/>
        <a:buFont typeface="Lucida Grande" charset="0"/>
        <a:buChar char="»"/>
        <a:defRPr sz="2000">
          <a:solidFill>
            <a:srgbClr val="FFFFFF"/>
          </a:solidFill>
          <a:latin typeface="+mn-lt"/>
          <a:ea typeface="+mn-ea"/>
          <a:cs typeface="+mn-cs"/>
          <a:sym typeface="Lucida Grande" charset="0"/>
        </a:defRPr>
      </a:lvl5pPr>
      <a:lvl6pPr marL="2554288" indent="-228600" algn="l" rtl="0" fontAlgn="base">
        <a:spcBef>
          <a:spcPts val="500"/>
        </a:spcBef>
        <a:spcAft>
          <a:spcPct val="0"/>
        </a:spcAft>
        <a:buSzPct val="100000"/>
        <a:buFont typeface="Lucida Grande" charset="0"/>
        <a:buChar char="»"/>
        <a:defRPr sz="2000">
          <a:solidFill>
            <a:srgbClr val="FFFFFF"/>
          </a:solidFill>
          <a:latin typeface="+mn-lt"/>
          <a:ea typeface="+mn-ea"/>
          <a:cs typeface="+mn-cs"/>
          <a:sym typeface="Lucida Grande" charset="0"/>
        </a:defRPr>
      </a:lvl6pPr>
      <a:lvl7pPr marL="3011488" indent="-228600" algn="l" rtl="0" fontAlgn="base">
        <a:spcBef>
          <a:spcPts val="500"/>
        </a:spcBef>
        <a:spcAft>
          <a:spcPct val="0"/>
        </a:spcAft>
        <a:buSzPct val="100000"/>
        <a:buFont typeface="Lucida Grande" charset="0"/>
        <a:buChar char="»"/>
        <a:defRPr sz="2000">
          <a:solidFill>
            <a:srgbClr val="FFFFFF"/>
          </a:solidFill>
          <a:latin typeface="+mn-lt"/>
          <a:ea typeface="+mn-ea"/>
          <a:cs typeface="+mn-cs"/>
          <a:sym typeface="Lucida Grande" charset="0"/>
        </a:defRPr>
      </a:lvl7pPr>
      <a:lvl8pPr marL="3468688" indent="-228600" algn="l" rtl="0" fontAlgn="base">
        <a:spcBef>
          <a:spcPts val="500"/>
        </a:spcBef>
        <a:spcAft>
          <a:spcPct val="0"/>
        </a:spcAft>
        <a:buSzPct val="100000"/>
        <a:buFont typeface="Lucida Grande" charset="0"/>
        <a:buChar char="»"/>
        <a:defRPr sz="2000">
          <a:solidFill>
            <a:srgbClr val="FFFFFF"/>
          </a:solidFill>
          <a:latin typeface="+mn-lt"/>
          <a:ea typeface="+mn-ea"/>
          <a:cs typeface="+mn-cs"/>
          <a:sym typeface="Lucida Grande" charset="0"/>
        </a:defRPr>
      </a:lvl8pPr>
      <a:lvl9pPr marL="3925888" indent="-228600" algn="l" rtl="0" fontAlgn="base">
        <a:spcBef>
          <a:spcPts val="500"/>
        </a:spcBef>
        <a:spcAft>
          <a:spcPct val="0"/>
        </a:spcAft>
        <a:buSzPct val="100000"/>
        <a:buFont typeface="Lucida Grande" charset="0"/>
        <a:buChar char="»"/>
        <a:defRPr sz="2000">
          <a:solidFill>
            <a:srgbClr val="FFFFFF"/>
          </a:solidFill>
          <a:latin typeface="+mn-lt"/>
          <a:ea typeface="+mn-ea"/>
          <a:cs typeface="+mn-cs"/>
          <a:sym typeface="Lucida Grand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098" name="Picture 2" descr="banner-bleu"/>
          <p:cNvPicPr>
            <a:picLocks noChangeAspect="1" noChangeArrowheads="1"/>
          </p:cNvPicPr>
          <p:nvPr/>
        </p:nvPicPr>
        <p:blipFill>
          <a:blip r:embed="rId13" cstate="print"/>
          <a:srcRect/>
          <a:stretch>
            <a:fillRect/>
          </a:stretch>
        </p:blipFill>
        <p:spPr bwMode="auto">
          <a:xfrm>
            <a:off x="0" y="0"/>
            <a:ext cx="9144000" cy="866775"/>
          </a:xfrm>
          <a:prstGeom prst="rect">
            <a:avLst/>
          </a:prstGeom>
          <a:noFill/>
        </p:spPr>
      </p:pic>
      <p:sp>
        <p:nvSpPr>
          <p:cNvPr id="4099" name="Rectangle 3"/>
          <p:cNvSpPr>
            <a:spLocks noGrp="1" noChangeArrowheads="1"/>
          </p:cNvSpPr>
          <p:nvPr>
            <p:ph type="title"/>
          </p:nvPr>
        </p:nvSpPr>
        <p:spPr bwMode="auto">
          <a:xfrm>
            <a:off x="468313" y="908050"/>
            <a:ext cx="8207375" cy="6492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00" name="Rectangle 4"/>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1"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effectLst/>
              </a:defRPr>
            </a:lvl1pPr>
          </a:lstStyle>
          <a:p>
            <a:endParaRPr lang="en-US">
              <a:solidFill>
                <a:prstClr val="black"/>
              </a:solidFill>
            </a:endParaRPr>
          </a:p>
        </p:txBody>
      </p:sp>
      <p:sp>
        <p:nvSpPr>
          <p:cNvPr id="4102"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effectLst/>
              </a:defRPr>
            </a:lvl1pPr>
          </a:lstStyle>
          <a:p>
            <a:endParaRPr lang="en-US">
              <a:solidFill>
                <a:prstClr val="black"/>
              </a:solidFill>
            </a:endParaRPr>
          </a:p>
        </p:txBody>
      </p:sp>
      <p:sp>
        <p:nvSpPr>
          <p:cNvPr id="4103"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effectLst/>
              </a:defRPr>
            </a:lvl1pPr>
          </a:lstStyle>
          <a:p>
            <a:fld id="{6C48DD96-721A-47B5-A0FB-97F653927308}" type="slidenum">
              <a:rPr lang="en-US">
                <a:solidFill>
                  <a:prstClr val="black"/>
                </a:solidFill>
              </a:rPr>
              <a:pPr/>
              <a:t>‹#›</a:t>
            </a:fld>
            <a:endParaRPr lang="en-US">
              <a:solidFill>
                <a:prstClr val="black"/>
              </a:solidFill>
            </a:endParaRPr>
          </a:p>
        </p:txBody>
      </p:sp>
    </p:spTree>
  </p:cSld>
  <p:clrMap bg1="lt1" tx1="dk1" bg2="lt2" tx2="dk2" accent1="accent1" accent2="accent2" accent3="accent3" accent4="accent4" accent5="accent5" accent6="accent6" hlink="hlink" folHlink="folHlink"/>
  <p:sldLayoutIdLst>
    <p:sldLayoutId id="2147485005" r:id="rId1"/>
    <p:sldLayoutId id="2147485006" r:id="rId2"/>
    <p:sldLayoutId id="2147485007" r:id="rId3"/>
    <p:sldLayoutId id="2147485008" r:id="rId4"/>
    <p:sldLayoutId id="2147485009" r:id="rId5"/>
    <p:sldLayoutId id="2147485010" r:id="rId6"/>
    <p:sldLayoutId id="2147485011" r:id="rId7"/>
    <p:sldLayoutId id="2147485012" r:id="rId8"/>
    <p:sldLayoutId id="2147485013" r:id="rId9"/>
    <p:sldLayoutId id="2147485014" r:id="rId10"/>
    <p:sldLayoutId id="2147485015" r:id="rId11"/>
  </p:sldLayoutIdLst>
  <p:txStyles>
    <p:titleStyle>
      <a:lvl1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mj-lt"/>
          <a:ea typeface="+mj-ea"/>
          <a:cs typeface="+mj-cs"/>
        </a:defRPr>
      </a:lvl1pPr>
      <a:lvl2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2pPr>
      <a:lvl3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3pPr>
      <a:lvl4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4pPr>
      <a:lvl5pPr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5pPr>
      <a:lvl6pPr marL="4572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6pPr>
      <a:lvl7pPr marL="9144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7pPr>
      <a:lvl8pPr marL="13716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8pPr>
      <a:lvl9pPr marL="1828800" algn="ctr" rtl="0" eaLnBrk="1" fontAlgn="base" hangingPunct="1">
        <a:spcBef>
          <a:spcPct val="0"/>
        </a:spcBef>
        <a:spcAft>
          <a:spcPct val="0"/>
        </a:spcAft>
        <a:defRPr sz="4400">
          <a:solidFill>
            <a:schemeClr val="accent2"/>
          </a:solidFill>
          <a:effectLst>
            <a:outerShdw blurRad="38100" dist="38100" dir="2700000" algn="tl">
              <a:srgbClr val="C0C0C0"/>
            </a:outerShdw>
          </a:effectLst>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6.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69.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5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152401" y="1447800"/>
            <a:ext cx="8305800" cy="1081088"/>
          </a:xfrm>
        </p:spPr>
        <p:txBody>
          <a:bodyPr/>
          <a:lstStyle/>
          <a:p>
            <a:r>
              <a:rPr lang="en-US" dirty="0" smtClean="0"/>
              <a:t>CERN Report (II)</a:t>
            </a:r>
            <a:endParaRPr lang="en-US" dirty="0"/>
          </a:p>
        </p:txBody>
      </p:sp>
      <p:sp>
        <p:nvSpPr>
          <p:cNvPr id="4" name="Footer Placeholder 3"/>
          <p:cNvSpPr>
            <a:spLocks noGrp="1"/>
          </p:cNvSpPr>
          <p:nvPr>
            <p:ph type="ftr" sz="quarter" idx="11"/>
          </p:nvPr>
        </p:nvSpPr>
        <p:spPr>
          <a:xfrm>
            <a:off x="2514600" y="5791200"/>
            <a:ext cx="3429000" cy="457200"/>
          </a:xfrm>
        </p:spPr>
        <p:txBody>
          <a:bodyPr/>
          <a:lstStyle/>
          <a:p>
            <a:r>
              <a:rPr lang="en-US" dirty="0" smtClean="0">
                <a:solidFill>
                  <a:srgbClr val="000000"/>
                </a:solidFill>
              </a:rPr>
              <a:t>Rolf-Dieter Heuer</a:t>
            </a:r>
          </a:p>
          <a:p>
            <a:r>
              <a:rPr lang="en-US" dirty="0" smtClean="0">
                <a:solidFill>
                  <a:srgbClr val="000000"/>
                </a:solidFill>
              </a:rPr>
              <a:t>ECFA Meeting </a:t>
            </a:r>
          </a:p>
          <a:p>
            <a:r>
              <a:rPr lang="en-US" dirty="0" err="1" smtClean="0">
                <a:solidFill>
                  <a:srgbClr val="000000"/>
                </a:solidFill>
              </a:rPr>
              <a:t>Frascati</a:t>
            </a:r>
            <a:endParaRPr lang="en-US" dirty="0" smtClean="0">
              <a:solidFill>
                <a:srgbClr val="000000"/>
              </a:solidFill>
            </a:endParaRPr>
          </a:p>
          <a:p>
            <a:r>
              <a:rPr lang="en-US" dirty="0" smtClean="0">
                <a:solidFill>
                  <a:srgbClr val="000000"/>
                </a:solidFill>
              </a:rPr>
              <a:t>1 July 2010</a:t>
            </a:r>
          </a:p>
          <a:p>
            <a:endParaRPr lang="en-US" dirty="0" smtClean="0">
              <a:solidFill>
                <a:srgbClr val="000000"/>
              </a:solidFill>
            </a:endParaRPr>
          </a:p>
          <a:p>
            <a:endParaRPr lang="en-US" dirty="0">
              <a:solidFill>
                <a:srgbClr val="000000"/>
              </a:solidFill>
            </a:endParaRPr>
          </a:p>
        </p:txBody>
      </p:sp>
      <p:sp>
        <p:nvSpPr>
          <p:cNvPr id="5" name="Slide Number Placeholder 4"/>
          <p:cNvSpPr>
            <a:spLocks noGrp="1"/>
          </p:cNvSpPr>
          <p:nvPr>
            <p:ph type="sldNum" sz="quarter" idx="12"/>
          </p:nvPr>
        </p:nvSpPr>
        <p:spPr/>
        <p:txBody>
          <a:bodyPr/>
          <a:lstStyle/>
          <a:p>
            <a:fld id="{6F25D963-E70C-4047-BD3F-7860CC948B29}" type="slidenum">
              <a:rPr lang="en-US" smtClean="0">
                <a:solidFill>
                  <a:srgbClr val="000000"/>
                </a:solidFill>
              </a:rPr>
              <a:pPr/>
              <a:t>1</a:t>
            </a:fld>
            <a:endParaRPr lang="en-US">
              <a:solidFill>
                <a:srgbClr val="000000"/>
              </a:solidFill>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effectLst/>
              </a:rPr>
              <a:t>Scientific Strategy</a:t>
            </a:r>
            <a:endParaRPr lang="en-US" sz="3600" dirty="0">
              <a:effectLst/>
            </a:endParaRPr>
          </a:p>
        </p:txBody>
      </p:sp>
      <p:sp>
        <p:nvSpPr>
          <p:cNvPr id="5" name="Content Placeholder 4"/>
          <p:cNvSpPr>
            <a:spLocks noGrp="1"/>
          </p:cNvSpPr>
          <p:nvPr>
            <p:ph idx="1"/>
          </p:nvPr>
        </p:nvSpPr>
        <p:spPr/>
        <p:txBody>
          <a:bodyPr/>
          <a:lstStyle/>
          <a:p>
            <a:r>
              <a:rPr lang="en-US" sz="2400" dirty="0" smtClean="0"/>
              <a:t>Full exploitation of LHC physics potential </a:t>
            </a:r>
          </a:p>
          <a:p>
            <a:pPr lvl="1"/>
            <a:r>
              <a:rPr lang="en-US" sz="2000" dirty="0" smtClean="0"/>
              <a:t>Reliable operation (including consolidation and LINAC 4)</a:t>
            </a:r>
          </a:p>
          <a:p>
            <a:pPr lvl="1"/>
            <a:r>
              <a:rPr lang="en-US" sz="2000" dirty="0" smtClean="0"/>
              <a:t>Remove bottlenecks to benefit from nominal luminosity for both machine and detectors</a:t>
            </a:r>
          </a:p>
          <a:p>
            <a:pPr lvl="1"/>
            <a:r>
              <a:rPr lang="en-US" sz="2000" dirty="0" smtClean="0"/>
              <a:t>Focused R&amp;D and prototyping for High-Luminosity LHC</a:t>
            </a:r>
          </a:p>
          <a:p>
            <a:pPr lvl="1"/>
            <a:r>
              <a:rPr lang="en-US" sz="2000" dirty="0" smtClean="0"/>
              <a:t>Re-establish standards for technical and general infrastructure</a:t>
            </a:r>
          </a:p>
          <a:p>
            <a:r>
              <a:rPr lang="en-US" sz="2400" dirty="0" smtClean="0"/>
              <a:t>Preparation for the long-term future (&gt;2015)</a:t>
            </a:r>
          </a:p>
          <a:p>
            <a:pPr lvl="1"/>
            <a:r>
              <a:rPr lang="en-US" sz="2000" dirty="0" smtClean="0"/>
              <a:t>Energy frontier</a:t>
            </a:r>
          </a:p>
          <a:p>
            <a:pPr lvl="2"/>
            <a:r>
              <a:rPr lang="en-US" sz="1600" dirty="0" smtClean="0"/>
              <a:t>CLIC/ILC collaboration and R&amp;D (for detectors and machine)</a:t>
            </a:r>
          </a:p>
          <a:p>
            <a:pPr lvl="2"/>
            <a:r>
              <a:rPr lang="en-US" sz="1600" dirty="0" smtClean="0"/>
              <a:t>Generic R&amp;D for High-Energy LHC (i.e. high field magnets)</a:t>
            </a:r>
          </a:p>
          <a:p>
            <a:pPr lvl="1"/>
            <a:r>
              <a:rPr lang="en-US" sz="2000" dirty="0" smtClean="0"/>
              <a:t>R&amp;D for high-power proton sources (HP-SPL) </a:t>
            </a:r>
            <a:r>
              <a:rPr lang="en-US" sz="2000" dirty="0" err="1" smtClean="0"/>
              <a:t>e.g</a:t>
            </a:r>
            <a:r>
              <a:rPr lang="en-US" sz="2000" dirty="0" smtClean="0"/>
              <a:t> for </a:t>
            </a:r>
            <a:r>
              <a:rPr lang="el-GR" sz="2000" dirty="0" smtClean="0"/>
              <a:t>ν</a:t>
            </a:r>
            <a:r>
              <a:rPr lang="en-US" sz="2000" dirty="0" smtClean="0"/>
              <a:t>-physics</a:t>
            </a:r>
          </a:p>
          <a:p>
            <a:r>
              <a:rPr lang="en-US" sz="2400" dirty="0" smtClean="0"/>
              <a:t>World-class fixed-target physics </a:t>
            </a:r>
            <a:r>
              <a:rPr lang="en-US" sz="2400" dirty="0" err="1" smtClean="0"/>
              <a:t>programme</a:t>
            </a:r>
            <a:endParaRPr lang="en-US" sz="2400" dirty="0" smtClean="0"/>
          </a:p>
          <a:p>
            <a:pPr>
              <a:buNone/>
            </a:pP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LHC Strategy (I)</a:t>
            </a:r>
            <a:endParaRPr lang="en-US" dirty="0"/>
          </a:p>
        </p:txBody>
      </p:sp>
      <p:sp>
        <p:nvSpPr>
          <p:cNvPr id="10" name="Content Placeholder 9"/>
          <p:cNvSpPr>
            <a:spLocks noGrp="1"/>
          </p:cNvSpPr>
          <p:nvPr>
            <p:ph idx="1"/>
          </p:nvPr>
        </p:nvSpPr>
        <p:spPr>
          <a:xfrm>
            <a:off x="228601" y="1295400"/>
            <a:ext cx="8458200" cy="4800600"/>
          </a:xfrm>
        </p:spPr>
        <p:txBody>
          <a:bodyPr/>
          <a:lstStyle/>
          <a:p>
            <a:pPr>
              <a:buNone/>
            </a:pPr>
            <a:r>
              <a:rPr lang="en-US" sz="2000" b="1" dirty="0" smtClean="0"/>
              <a:t>Full exploitation of the LHC physics potential</a:t>
            </a:r>
            <a:br>
              <a:rPr lang="en-US" sz="2000" b="1" dirty="0" smtClean="0"/>
            </a:br>
            <a:r>
              <a:rPr lang="en-US" sz="2000" b="1" dirty="0" smtClean="0">
                <a:sym typeface="Wingdings" pitchFamily="2" charset="2"/>
              </a:rPr>
              <a:t> maximize integrated luminosity useful for physics</a:t>
            </a:r>
            <a:endParaRPr lang="en-US" sz="2000" dirty="0"/>
          </a:p>
        </p:txBody>
      </p:sp>
      <p:sp>
        <p:nvSpPr>
          <p:cNvPr id="4" name="Title 4"/>
          <p:cNvSpPr txBox="1">
            <a:spLocks/>
          </p:cNvSpPr>
          <p:nvPr/>
        </p:nvSpPr>
        <p:spPr bwMode="auto">
          <a:xfrm>
            <a:off x="285720" y="1928802"/>
            <a:ext cx="8207375" cy="2500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defRPr/>
            </a:pPr>
            <a:r>
              <a:rPr lang="en-US" sz="3200" kern="0" smtClean="0">
                <a:solidFill>
                  <a:srgbClr val="1F497D"/>
                </a:solidFill>
                <a:latin typeface="Arial"/>
              </a:rPr>
              <a:t/>
            </a:r>
            <a:br>
              <a:rPr lang="en-US" sz="3200" kern="0" smtClean="0">
                <a:solidFill>
                  <a:srgbClr val="1F497D"/>
                </a:solidFill>
                <a:latin typeface="Arial"/>
              </a:rPr>
            </a:br>
            <a:endParaRPr lang="en-US" sz="3200" kern="0" dirty="0">
              <a:solidFill>
                <a:srgbClr val="1F497D"/>
              </a:solidFill>
              <a:latin typeface="Arial"/>
            </a:endParaRPr>
          </a:p>
        </p:txBody>
      </p:sp>
      <p:sp>
        <p:nvSpPr>
          <p:cNvPr id="6" name="Title 4"/>
          <p:cNvSpPr txBox="1">
            <a:spLocks/>
          </p:cNvSpPr>
          <p:nvPr/>
        </p:nvSpPr>
        <p:spPr bwMode="auto">
          <a:xfrm>
            <a:off x="438120" y="2081202"/>
            <a:ext cx="8207375" cy="2500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defRPr/>
            </a:pPr>
            <a:r>
              <a:rPr lang="en-US" sz="3200" kern="0" smtClean="0">
                <a:solidFill>
                  <a:srgbClr val="333399"/>
                </a:solidFill>
                <a:latin typeface="Arial"/>
              </a:rPr>
              <a:t/>
            </a:r>
            <a:br>
              <a:rPr lang="en-US" sz="3200" kern="0" smtClean="0">
                <a:solidFill>
                  <a:srgbClr val="333399"/>
                </a:solidFill>
                <a:latin typeface="Arial"/>
              </a:rPr>
            </a:br>
            <a:endParaRPr lang="en-US" sz="3200" kern="0" dirty="0">
              <a:solidFill>
                <a:srgbClr val="333399"/>
              </a:solidFill>
              <a:latin typeface="Arial"/>
            </a:endParaRPr>
          </a:p>
        </p:txBody>
      </p:sp>
      <p:sp>
        <p:nvSpPr>
          <p:cNvPr id="7" name="TextBox 6"/>
          <p:cNvSpPr txBox="1"/>
          <p:nvPr/>
        </p:nvSpPr>
        <p:spPr>
          <a:xfrm>
            <a:off x="838200" y="2133600"/>
            <a:ext cx="7924800" cy="1200329"/>
          </a:xfrm>
          <a:prstGeom prst="rect">
            <a:avLst/>
          </a:prstGeom>
          <a:noFill/>
        </p:spPr>
        <p:txBody>
          <a:bodyPr wrap="square" rtlCol="0">
            <a:spAutoFit/>
          </a:bodyPr>
          <a:lstStyle/>
          <a:p>
            <a:r>
              <a:rPr lang="en-US" sz="2400" dirty="0" smtClean="0">
                <a:solidFill>
                  <a:srgbClr val="1F497D"/>
                </a:solidFill>
              </a:rPr>
              <a:t>- Longer running periods (~ two years)</a:t>
            </a:r>
          </a:p>
          <a:p>
            <a:pPr>
              <a:buFontTx/>
              <a:buChar char="-"/>
            </a:pPr>
            <a:r>
              <a:rPr lang="en-US" sz="2400" dirty="0" smtClean="0">
                <a:solidFill>
                  <a:srgbClr val="1F497D"/>
                </a:solidFill>
              </a:rPr>
              <a:t> Longer shutdowns in between, coordinated activities</a:t>
            </a:r>
          </a:p>
          <a:p>
            <a:r>
              <a:rPr lang="en-US" sz="2400" dirty="0" smtClean="0">
                <a:solidFill>
                  <a:srgbClr val="1F497D"/>
                </a:solidFill>
              </a:rPr>
              <a:t>  between experiments and experiments/machine</a:t>
            </a:r>
          </a:p>
        </p:txBody>
      </p:sp>
      <p:sp>
        <p:nvSpPr>
          <p:cNvPr id="9" name="TextBox 8"/>
          <p:cNvSpPr txBox="1"/>
          <p:nvPr/>
        </p:nvSpPr>
        <p:spPr>
          <a:xfrm>
            <a:off x="838200" y="3429000"/>
            <a:ext cx="7924800" cy="2677656"/>
          </a:xfrm>
          <a:prstGeom prst="rect">
            <a:avLst/>
          </a:prstGeom>
          <a:noFill/>
        </p:spPr>
        <p:txBody>
          <a:bodyPr wrap="square" rtlCol="0">
            <a:spAutoFit/>
          </a:bodyPr>
          <a:lstStyle/>
          <a:p>
            <a:pPr>
              <a:buFontTx/>
              <a:buChar char="-"/>
            </a:pPr>
            <a:r>
              <a:rPr lang="en-US" sz="2400" dirty="0" smtClean="0">
                <a:solidFill>
                  <a:srgbClr val="1F497D"/>
                </a:solidFill>
              </a:rPr>
              <a:t> Physics Run 2010/11 @ 7 </a:t>
            </a:r>
            <a:r>
              <a:rPr lang="en-US" sz="2400" dirty="0" err="1" smtClean="0">
                <a:solidFill>
                  <a:srgbClr val="1F497D"/>
                </a:solidFill>
              </a:rPr>
              <a:t>TeV</a:t>
            </a:r>
            <a:endParaRPr lang="en-US" sz="2400" dirty="0" smtClean="0">
              <a:solidFill>
                <a:srgbClr val="1F497D"/>
              </a:solidFill>
            </a:endParaRPr>
          </a:p>
          <a:p>
            <a:pPr>
              <a:buFontTx/>
              <a:buChar char="-"/>
            </a:pPr>
            <a:r>
              <a:rPr lang="en-US" sz="2400" dirty="0" smtClean="0">
                <a:solidFill>
                  <a:srgbClr val="1F497D"/>
                </a:solidFill>
              </a:rPr>
              <a:t> decide about slightly higher energy later in the run</a:t>
            </a:r>
          </a:p>
          <a:p>
            <a:endParaRPr lang="en-US" sz="2400" dirty="0" smtClean="0">
              <a:solidFill>
                <a:srgbClr val="1F497D"/>
              </a:solidFill>
            </a:endParaRPr>
          </a:p>
          <a:p>
            <a:pPr>
              <a:buFontTx/>
              <a:buChar char="-"/>
            </a:pPr>
            <a:r>
              <a:rPr lang="en-US" sz="2400" dirty="0" smtClean="0">
                <a:solidFill>
                  <a:srgbClr val="1F497D"/>
                </a:solidFill>
              </a:rPr>
              <a:t> Shutdown 2012 to prepare LHC towards 14 </a:t>
            </a:r>
            <a:r>
              <a:rPr lang="en-US" sz="2400" dirty="0" err="1" smtClean="0">
                <a:solidFill>
                  <a:srgbClr val="1F497D"/>
                </a:solidFill>
              </a:rPr>
              <a:t>TeV</a:t>
            </a:r>
            <a:endParaRPr lang="en-US" sz="2400" dirty="0" smtClean="0">
              <a:solidFill>
                <a:srgbClr val="1F497D"/>
              </a:solidFill>
            </a:endParaRPr>
          </a:p>
          <a:p>
            <a:r>
              <a:rPr lang="en-US" sz="2400" dirty="0" smtClean="0">
                <a:solidFill>
                  <a:srgbClr val="1F497D"/>
                </a:solidFill>
              </a:rPr>
              <a:t>  (copper stabilizer consolidation, He-release valves, . . .)</a:t>
            </a:r>
          </a:p>
          <a:p>
            <a:endParaRPr lang="en-US" sz="2400" dirty="0" smtClean="0">
              <a:solidFill>
                <a:srgbClr val="1F497D"/>
              </a:solidFill>
            </a:endParaRPr>
          </a:p>
          <a:p>
            <a:pPr>
              <a:buFontTx/>
              <a:buChar char="-"/>
            </a:pPr>
            <a:r>
              <a:rPr lang="en-US" sz="2400" dirty="0" smtClean="0">
                <a:solidFill>
                  <a:srgbClr val="1F497D"/>
                </a:solidFill>
              </a:rPr>
              <a:t> Physics Run 2013/14 @ ~ 14 </a:t>
            </a:r>
            <a:r>
              <a:rPr lang="en-US" sz="2400" dirty="0" err="1" smtClean="0">
                <a:solidFill>
                  <a:srgbClr val="1F497D"/>
                </a:solidFill>
              </a:rPr>
              <a:t>TeV</a:t>
            </a:r>
            <a:endParaRPr lang="en-US" sz="2400" dirty="0" smtClean="0">
              <a:solidFill>
                <a:srgbClr val="1F497D"/>
              </a:solidFill>
              <a:sym typeface="Wingdings" pitchFamily="2" charset="2"/>
            </a:endParaRPr>
          </a:p>
        </p:txBody>
      </p:sp>
      <p:sp>
        <p:nvSpPr>
          <p:cNvPr id="11" name="Slide Number Placeholder 10"/>
          <p:cNvSpPr>
            <a:spLocks noGrp="1"/>
          </p:cNvSpPr>
          <p:nvPr>
            <p:ph type="sldNum" sz="quarter" idx="11"/>
          </p:nvPr>
        </p:nvSpPr>
        <p:spPr>
          <a:xfrm>
            <a:off x="6553200" y="6248400"/>
            <a:ext cx="1905000" cy="457200"/>
          </a:xfrm>
          <a:noFill/>
        </p:spPr>
        <p:txBody>
          <a:bodyPr/>
          <a:lstStyle/>
          <a:p>
            <a:fld id="{5A5F2842-EF30-4C6C-8991-8233461BD29A}" type="slidenum">
              <a:rPr lang="en-US" smtClean="0">
                <a:ea typeface="ＭＳ Ｐゴシック" pitchFamily="34" charset="-128"/>
              </a:rPr>
              <a:pPr/>
              <a:t>3</a:t>
            </a:fld>
            <a:endParaRPr lang="en-US" dirty="0" smtClean="0">
              <a:ea typeface="ＭＳ Ｐゴシック" pitchFamily="34" charset="-128"/>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Bottom)">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slide(fromBottom)">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LHC Strategy (II)</a:t>
            </a:r>
            <a:endParaRPr lang="en-US" dirty="0"/>
          </a:p>
        </p:txBody>
      </p:sp>
      <p:sp>
        <p:nvSpPr>
          <p:cNvPr id="7" name="Content Placeholder 6"/>
          <p:cNvSpPr>
            <a:spLocks noGrp="1"/>
          </p:cNvSpPr>
          <p:nvPr>
            <p:ph idx="1"/>
          </p:nvPr>
        </p:nvSpPr>
        <p:spPr>
          <a:xfrm>
            <a:off x="762000" y="990600"/>
            <a:ext cx="7773987" cy="4800600"/>
          </a:xfrm>
        </p:spPr>
        <p:txBody>
          <a:bodyPr/>
          <a:lstStyle/>
          <a:p>
            <a:pPr>
              <a:buNone/>
            </a:pPr>
            <a:r>
              <a:rPr lang="en-US" sz="2400" b="1" dirty="0" smtClean="0"/>
              <a:t>Full exploitation of the LHC physics potential</a:t>
            </a:r>
            <a:br>
              <a:rPr lang="en-US" sz="2400" b="1" dirty="0" smtClean="0"/>
            </a:br>
            <a:r>
              <a:rPr lang="en-US" sz="2400" b="1" dirty="0" smtClean="0">
                <a:sym typeface="Wingdings" pitchFamily="2" charset="2"/>
              </a:rPr>
              <a:t> maximize integrated luminosity useful for physics</a:t>
            </a:r>
            <a:endParaRPr lang="en-US" sz="2400" dirty="0"/>
          </a:p>
        </p:txBody>
      </p:sp>
      <p:sp>
        <p:nvSpPr>
          <p:cNvPr id="4" name="Title 4"/>
          <p:cNvSpPr txBox="1">
            <a:spLocks/>
          </p:cNvSpPr>
          <p:nvPr/>
        </p:nvSpPr>
        <p:spPr bwMode="auto">
          <a:xfrm>
            <a:off x="285720" y="1928802"/>
            <a:ext cx="8207375" cy="2500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defRPr/>
            </a:pPr>
            <a:r>
              <a:rPr lang="en-US" sz="3200" kern="0" smtClean="0">
                <a:solidFill>
                  <a:srgbClr val="1F497D"/>
                </a:solidFill>
                <a:latin typeface="Arial"/>
              </a:rPr>
              <a:t/>
            </a:r>
            <a:br>
              <a:rPr lang="en-US" sz="3200" kern="0" smtClean="0">
                <a:solidFill>
                  <a:srgbClr val="1F497D"/>
                </a:solidFill>
                <a:latin typeface="Arial"/>
              </a:rPr>
            </a:br>
            <a:endParaRPr lang="en-US" sz="3200" kern="0" dirty="0">
              <a:solidFill>
                <a:srgbClr val="1F497D"/>
              </a:solidFill>
              <a:latin typeface="Arial"/>
            </a:endParaRPr>
          </a:p>
        </p:txBody>
      </p:sp>
      <p:sp>
        <p:nvSpPr>
          <p:cNvPr id="6" name="Title 4"/>
          <p:cNvSpPr txBox="1">
            <a:spLocks/>
          </p:cNvSpPr>
          <p:nvPr/>
        </p:nvSpPr>
        <p:spPr bwMode="auto">
          <a:xfrm>
            <a:off x="438120" y="2081202"/>
            <a:ext cx="8207375" cy="2500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a:defRPr/>
            </a:pPr>
            <a:r>
              <a:rPr lang="en-US" sz="3200" kern="0" smtClean="0">
                <a:solidFill>
                  <a:srgbClr val="333399"/>
                </a:solidFill>
                <a:latin typeface="Arial"/>
              </a:rPr>
              <a:t/>
            </a:r>
            <a:br>
              <a:rPr lang="en-US" sz="3200" kern="0" smtClean="0">
                <a:solidFill>
                  <a:srgbClr val="333399"/>
                </a:solidFill>
                <a:latin typeface="Arial"/>
              </a:rPr>
            </a:br>
            <a:endParaRPr lang="en-US" sz="3200" kern="0" dirty="0">
              <a:solidFill>
                <a:srgbClr val="333399"/>
              </a:solidFill>
              <a:latin typeface="Arial"/>
            </a:endParaRPr>
          </a:p>
        </p:txBody>
      </p:sp>
      <p:sp>
        <p:nvSpPr>
          <p:cNvPr id="10" name="TextBox 9"/>
          <p:cNvSpPr txBox="1"/>
          <p:nvPr/>
        </p:nvSpPr>
        <p:spPr>
          <a:xfrm>
            <a:off x="381000" y="2209800"/>
            <a:ext cx="8494633" cy="3785652"/>
          </a:xfrm>
          <a:prstGeom prst="rect">
            <a:avLst/>
          </a:prstGeom>
          <a:noFill/>
        </p:spPr>
        <p:txBody>
          <a:bodyPr wrap="none" rtlCol="0">
            <a:spAutoFit/>
          </a:bodyPr>
          <a:lstStyle/>
          <a:p>
            <a:r>
              <a:rPr lang="en-US" sz="2400" dirty="0" smtClean="0">
                <a:solidFill>
                  <a:srgbClr val="1F497D"/>
                </a:solidFill>
              </a:rPr>
              <a:t>- LHC operation until around 2030, aim at ∫</a:t>
            </a:r>
            <a:r>
              <a:rPr lang="en-US" sz="2400" dirty="0" err="1" smtClean="0">
                <a:solidFill>
                  <a:srgbClr val="1F497D"/>
                </a:solidFill>
              </a:rPr>
              <a:t>Ldt</a:t>
            </a:r>
            <a:r>
              <a:rPr lang="en-US" sz="2400" dirty="0" smtClean="0">
                <a:solidFill>
                  <a:srgbClr val="1F497D"/>
                </a:solidFill>
              </a:rPr>
              <a:t> ≈ 3000/</a:t>
            </a:r>
            <a:r>
              <a:rPr lang="en-US" sz="2400" dirty="0" err="1" smtClean="0">
                <a:solidFill>
                  <a:srgbClr val="1F497D"/>
                </a:solidFill>
              </a:rPr>
              <a:t>fb</a:t>
            </a:r>
            <a:endParaRPr lang="en-US" sz="2400" dirty="0" smtClean="0">
              <a:solidFill>
                <a:srgbClr val="1F497D"/>
              </a:solidFill>
            </a:endParaRPr>
          </a:p>
          <a:p>
            <a:endParaRPr lang="en-US" sz="2400" dirty="0" smtClean="0">
              <a:solidFill>
                <a:srgbClr val="1F497D"/>
              </a:solidFill>
            </a:endParaRPr>
          </a:p>
          <a:p>
            <a:r>
              <a:rPr lang="en-US" sz="2400" dirty="0" smtClean="0">
                <a:solidFill>
                  <a:srgbClr val="1F497D"/>
                </a:solidFill>
              </a:rPr>
              <a:t>- Between 2010 and ~2020: </a:t>
            </a:r>
            <a:r>
              <a:rPr lang="en-US" sz="2400" dirty="0" smtClean="0">
                <a:solidFill>
                  <a:srgbClr val="FF0000"/>
                </a:solidFill>
              </a:rPr>
              <a:t>~design luminosity (~10</a:t>
            </a:r>
            <a:r>
              <a:rPr lang="en-US" sz="2400" baseline="30000" dirty="0" smtClean="0">
                <a:solidFill>
                  <a:srgbClr val="FF0000"/>
                </a:solidFill>
              </a:rPr>
              <a:t>34</a:t>
            </a:r>
            <a:r>
              <a:rPr lang="en-US" sz="2400" dirty="0" smtClean="0">
                <a:solidFill>
                  <a:srgbClr val="FF0000"/>
                </a:solidFill>
              </a:rPr>
              <a:t>/cm</a:t>
            </a:r>
            <a:r>
              <a:rPr lang="en-US" sz="2400" baseline="30000" dirty="0" smtClean="0">
                <a:solidFill>
                  <a:srgbClr val="FF0000"/>
                </a:solidFill>
              </a:rPr>
              <a:t>2</a:t>
            </a:r>
            <a:r>
              <a:rPr lang="en-US" sz="2400" dirty="0" smtClean="0">
                <a:solidFill>
                  <a:srgbClr val="FF0000"/>
                </a:solidFill>
              </a:rPr>
              <a:t>/s)</a:t>
            </a:r>
            <a:endParaRPr lang="en-US" sz="2400" baseline="30000" dirty="0" smtClean="0">
              <a:solidFill>
                <a:srgbClr val="FF0000"/>
              </a:solidFill>
            </a:endParaRPr>
          </a:p>
          <a:p>
            <a:r>
              <a:rPr lang="en-US" sz="2400" dirty="0" smtClean="0">
                <a:solidFill>
                  <a:srgbClr val="1F497D"/>
                </a:solidFill>
              </a:rPr>
              <a:t>      connection of LINAC4 earliest 2015</a:t>
            </a:r>
            <a:endParaRPr lang="en-US" sz="2400" dirty="0" smtClean="0">
              <a:solidFill>
                <a:srgbClr val="1F497D"/>
              </a:solidFill>
              <a:sym typeface="Wingdings" pitchFamily="2" charset="2"/>
            </a:endParaRPr>
          </a:p>
          <a:p>
            <a:r>
              <a:rPr lang="en-US" sz="2400" dirty="0" smtClean="0">
                <a:solidFill>
                  <a:srgbClr val="1F497D"/>
                </a:solidFill>
                <a:sym typeface="Wingdings" pitchFamily="2" charset="2"/>
              </a:rPr>
              <a:t>      detector modifications to optimize data collection </a:t>
            </a:r>
          </a:p>
          <a:p>
            <a:endParaRPr lang="en-US" sz="2400" dirty="0" smtClean="0">
              <a:solidFill>
                <a:srgbClr val="1F497D"/>
              </a:solidFill>
              <a:sym typeface="Wingdings" pitchFamily="2" charset="2"/>
            </a:endParaRPr>
          </a:p>
          <a:p>
            <a:pPr>
              <a:buFontTx/>
              <a:buChar char="-"/>
            </a:pPr>
            <a:r>
              <a:rPr lang="en-US" sz="2400" dirty="0" smtClean="0">
                <a:solidFill>
                  <a:srgbClr val="FF0000"/>
                </a:solidFill>
                <a:sym typeface="Wingdings" pitchFamily="2" charset="2"/>
              </a:rPr>
              <a:t> High Luminosity LHC (HL-LHC) </a:t>
            </a:r>
            <a:r>
              <a:rPr lang="en-US" sz="2400" dirty="0" smtClean="0">
                <a:solidFill>
                  <a:srgbClr val="1F497D"/>
                </a:solidFill>
                <a:sym typeface="Wingdings" pitchFamily="2" charset="2"/>
              </a:rPr>
              <a:t>from ~2020 to ~2030</a:t>
            </a:r>
          </a:p>
          <a:p>
            <a:r>
              <a:rPr lang="en-US" sz="2400" dirty="0" smtClean="0">
                <a:solidFill>
                  <a:srgbClr val="1F497D"/>
                </a:solidFill>
                <a:sym typeface="Wingdings" pitchFamily="2" charset="2"/>
              </a:rPr>
              <a:t>      luminosity around 5x10</a:t>
            </a:r>
            <a:r>
              <a:rPr lang="en-US" sz="2400" baseline="30000" dirty="0" smtClean="0">
                <a:solidFill>
                  <a:srgbClr val="1F497D"/>
                </a:solidFill>
                <a:sym typeface="Wingdings" pitchFamily="2" charset="2"/>
              </a:rPr>
              <a:t>34</a:t>
            </a:r>
            <a:r>
              <a:rPr lang="en-US" sz="2400" dirty="0" smtClean="0">
                <a:solidFill>
                  <a:srgbClr val="1F497D"/>
                </a:solidFill>
                <a:sym typeface="Wingdings" pitchFamily="2" charset="2"/>
              </a:rPr>
              <a:t>/cm</a:t>
            </a:r>
            <a:r>
              <a:rPr lang="en-US" sz="2400" baseline="30000" dirty="0" smtClean="0">
                <a:solidFill>
                  <a:srgbClr val="1F497D"/>
                </a:solidFill>
                <a:sym typeface="Wingdings" pitchFamily="2" charset="2"/>
              </a:rPr>
              <a:t>2</a:t>
            </a:r>
            <a:r>
              <a:rPr lang="en-US" sz="2400" dirty="0" smtClean="0">
                <a:solidFill>
                  <a:srgbClr val="1F497D"/>
                </a:solidFill>
                <a:sym typeface="Wingdings" pitchFamily="2" charset="2"/>
              </a:rPr>
              <a:t>/s, luminosity leveling</a:t>
            </a:r>
          </a:p>
          <a:p>
            <a:r>
              <a:rPr lang="en-US" sz="2400" dirty="0" smtClean="0">
                <a:solidFill>
                  <a:srgbClr val="1F497D"/>
                </a:solidFill>
                <a:sym typeface="Wingdings" pitchFamily="2" charset="2"/>
              </a:rPr>
              <a:t>      new </a:t>
            </a:r>
            <a:r>
              <a:rPr lang="en-US" sz="2400" dirty="0" smtClean="0">
                <a:solidFill>
                  <a:srgbClr val="1F497D"/>
                </a:solidFill>
              </a:rPr>
              <a:t>Inner Triplet around 2020 (</a:t>
            </a:r>
            <a:r>
              <a:rPr lang="en-US" sz="2400" dirty="0" smtClean="0">
                <a:solidFill>
                  <a:srgbClr val="1F497D"/>
                </a:solidFill>
                <a:sym typeface="Wingdings" pitchFamily="2" charset="2"/>
              </a:rPr>
              <a:t>combine both phases)</a:t>
            </a:r>
          </a:p>
          <a:p>
            <a:r>
              <a:rPr lang="en-US" sz="2400" dirty="0" smtClean="0">
                <a:solidFill>
                  <a:srgbClr val="1F497D"/>
                </a:solidFill>
                <a:sym typeface="Wingdings" pitchFamily="2" charset="2"/>
              </a:rPr>
              <a:t>      detector upgrades around 2020  </a:t>
            </a:r>
            <a:r>
              <a:rPr lang="en-US" sz="2400" dirty="0" smtClean="0">
                <a:solidFill>
                  <a:schemeClr val="accent4"/>
                </a:solidFill>
                <a:sym typeface="Wingdings" pitchFamily="2" charset="2"/>
              </a:rPr>
              <a:t>R&amp;D NOW</a:t>
            </a:r>
          </a:p>
        </p:txBody>
      </p:sp>
      <p:sp>
        <p:nvSpPr>
          <p:cNvPr id="9" name="Slide Number Placeholder 4"/>
          <p:cNvSpPr>
            <a:spLocks noGrp="1"/>
          </p:cNvSpPr>
          <p:nvPr>
            <p:ph type="sldNum" sz="quarter" idx="11"/>
          </p:nvPr>
        </p:nvSpPr>
        <p:spPr>
          <a:xfrm>
            <a:off x="7019925" y="6286500"/>
            <a:ext cx="1905000" cy="457200"/>
          </a:xfrm>
          <a:noFill/>
        </p:spPr>
        <p:txBody>
          <a:bodyPr/>
          <a:lstStyle/>
          <a:p>
            <a:fld id="{3ECDF265-D2C3-485D-B330-D95F659FA551}" type="slidenum">
              <a:rPr lang="en-US"/>
              <a:pPr/>
              <a:t>4</a:t>
            </a:fld>
            <a:endParaRPr lang="en-US" dirty="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3400" y="57150"/>
            <a:ext cx="8153400" cy="762000"/>
          </a:xfrm>
        </p:spPr>
        <p:txBody>
          <a:bodyPr/>
          <a:lstStyle/>
          <a:p>
            <a:r>
              <a:rPr lang="en-US" dirty="0" smtClean="0"/>
              <a:t>LHC fills lecture halls because it…</a:t>
            </a:r>
            <a:endParaRPr lang="en-US" dirty="0"/>
          </a:p>
        </p:txBody>
      </p:sp>
      <p:sp>
        <p:nvSpPr>
          <p:cNvPr id="6" name="Slide Number Placeholder 5"/>
          <p:cNvSpPr>
            <a:spLocks noGrp="1"/>
          </p:cNvSpPr>
          <p:nvPr>
            <p:ph type="sldNum" sz="quarter" idx="11"/>
          </p:nvPr>
        </p:nvSpPr>
        <p:spPr/>
        <p:txBody>
          <a:bodyPr/>
          <a:lstStyle/>
          <a:p>
            <a:fld id="{8545B538-E552-4E3B-9057-5699D33579E3}" type="slidenum">
              <a:rPr lang="fr-FR" smtClean="0"/>
              <a:pPr/>
              <a:t>5</a:t>
            </a:fld>
            <a:endParaRPr lang="fr-FR"/>
          </a:p>
        </p:txBody>
      </p:sp>
      <p:sp>
        <p:nvSpPr>
          <p:cNvPr id="10" name="TextBox 9"/>
          <p:cNvSpPr txBox="1"/>
          <p:nvPr/>
        </p:nvSpPr>
        <p:spPr>
          <a:xfrm>
            <a:off x="1571604" y="0"/>
            <a:ext cx="253596" cy="424732"/>
          </a:xfrm>
          <a:prstGeom prst="rect">
            <a:avLst/>
          </a:prstGeom>
          <a:noFill/>
        </p:spPr>
        <p:txBody>
          <a:bodyPr wrap="none" rtlCol="0">
            <a:spAutoFit/>
          </a:bodyPr>
          <a:lstStyle/>
          <a:p>
            <a:pPr marL="266700" indent="-266700">
              <a:lnSpc>
                <a:spcPct val="90000"/>
              </a:lnSpc>
              <a:spcBef>
                <a:spcPct val="20000"/>
              </a:spcBef>
            </a:pPr>
            <a:r>
              <a:rPr lang="en-GB" sz="2400" dirty="0" smtClean="0">
                <a:solidFill>
                  <a:srgbClr val="376092"/>
                </a:solidFill>
                <a:latin typeface="Calibri"/>
              </a:rPr>
              <a:t> </a:t>
            </a:r>
          </a:p>
        </p:txBody>
      </p:sp>
      <p:pic>
        <p:nvPicPr>
          <p:cNvPr id="12" name="Picture 11" descr="lecturehall.jpg"/>
          <p:cNvPicPr>
            <a:picLocks noChangeAspect="1"/>
          </p:cNvPicPr>
          <p:nvPr/>
        </p:nvPicPr>
        <p:blipFill>
          <a:blip r:embed="rId2" cstate="print"/>
          <a:stretch>
            <a:fillRect/>
          </a:stretch>
        </p:blipFill>
        <p:spPr>
          <a:xfrm>
            <a:off x="0" y="928670"/>
            <a:ext cx="7124700" cy="4737100"/>
          </a:xfrm>
          <a:prstGeom prst="rect">
            <a:avLst/>
          </a:prstGeom>
        </p:spPr>
      </p:pic>
      <p:sp>
        <p:nvSpPr>
          <p:cNvPr id="15" name="TextBox 14"/>
          <p:cNvSpPr txBox="1"/>
          <p:nvPr/>
        </p:nvSpPr>
        <p:spPr>
          <a:xfrm>
            <a:off x="457200" y="5791200"/>
            <a:ext cx="8483413" cy="830997"/>
          </a:xfrm>
          <a:prstGeom prst="rect">
            <a:avLst/>
          </a:prstGeom>
          <a:noFill/>
          <a:ln w="38100">
            <a:solidFill>
              <a:srgbClr val="C00000"/>
            </a:solidFill>
          </a:ln>
        </p:spPr>
        <p:txBody>
          <a:bodyPr wrap="none" rtlCol="0">
            <a:spAutoFit/>
          </a:bodyPr>
          <a:lstStyle/>
          <a:p>
            <a:r>
              <a:rPr lang="en-US" sz="2400" dirty="0" smtClean="0">
                <a:solidFill>
                  <a:prstClr val="black"/>
                </a:solidFill>
                <a:sym typeface="Wingdings" pitchFamily="2" charset="2"/>
              </a:rPr>
              <a:t> </a:t>
            </a:r>
            <a:r>
              <a:rPr lang="en-US" sz="2400" dirty="0" smtClean="0">
                <a:solidFill>
                  <a:prstClr val="black"/>
                </a:solidFill>
              </a:rPr>
              <a:t>use this interest to promote </a:t>
            </a:r>
          </a:p>
          <a:p>
            <a:r>
              <a:rPr lang="en-US" sz="2400" dirty="0" smtClean="0">
                <a:solidFill>
                  <a:prstClr val="black"/>
                </a:solidFill>
              </a:rPr>
              <a:t>                                      our field and basic science in general</a:t>
            </a:r>
            <a:endParaRPr lang="en-US" sz="2400" dirty="0">
              <a:solidFill>
                <a:prstClr val="black"/>
              </a:solidFill>
            </a:endParaRPr>
          </a:p>
        </p:txBody>
      </p:sp>
      <p:sp>
        <p:nvSpPr>
          <p:cNvPr id="13" name="Content Placeholder 8"/>
          <p:cNvSpPr>
            <a:spLocks noGrp="1"/>
          </p:cNvSpPr>
          <p:nvPr>
            <p:ph idx="1"/>
          </p:nvPr>
        </p:nvSpPr>
        <p:spPr>
          <a:xfrm>
            <a:off x="2513013" y="1600200"/>
            <a:ext cx="6326187" cy="3886200"/>
          </a:xfrm>
          <a:solidFill>
            <a:schemeClr val="accent1"/>
          </a:solidFill>
        </p:spPr>
        <p:txBody>
          <a:bodyPr>
            <a:normAutofit fontScale="92500"/>
          </a:bodyPr>
          <a:lstStyle/>
          <a:p>
            <a:pPr lvl="1">
              <a:buNone/>
            </a:pPr>
            <a:r>
              <a:rPr lang="en-GB" dirty="0" smtClean="0"/>
              <a:t>- addresses fundamental science questions</a:t>
            </a:r>
          </a:p>
          <a:p>
            <a:pPr lvl="1">
              <a:buNone/>
            </a:pPr>
            <a:r>
              <a:rPr lang="en-GB" dirty="0" smtClean="0"/>
              <a:t>- stimulates general interest</a:t>
            </a:r>
          </a:p>
          <a:p>
            <a:pPr lvl="1">
              <a:buNone/>
            </a:pPr>
            <a:r>
              <a:rPr lang="en-GB" dirty="0" smtClean="0"/>
              <a:t>- fascinates and inspires</a:t>
            </a:r>
          </a:p>
          <a:p>
            <a:pPr lvl="1">
              <a:buNone/>
            </a:pPr>
            <a:r>
              <a:rPr lang="en-GB" dirty="0" smtClean="0"/>
              <a:t>- stimulates fantasy</a:t>
            </a:r>
          </a:p>
          <a:p>
            <a:pPr lvl="1">
              <a:buNone/>
            </a:pPr>
            <a:r>
              <a:rPr lang="en-GB" dirty="0" smtClean="0"/>
              <a:t>- increases knowledge</a:t>
            </a:r>
          </a:p>
          <a:p>
            <a:pPr lvl="1">
              <a:buNone/>
            </a:pPr>
            <a:r>
              <a:rPr lang="en-GB" dirty="0" smtClean="0"/>
              <a:t>- educates</a:t>
            </a:r>
          </a:p>
          <a:p>
            <a:pPr lvl="1">
              <a:buNone/>
            </a:pPr>
            <a:r>
              <a:rPr lang="en-GB" dirty="0" smtClean="0"/>
              <a:t>- trains scientists and engineers for tomorrow</a:t>
            </a:r>
          </a:p>
          <a:p>
            <a:pPr lvl="1">
              <a:buNone/>
            </a:pPr>
            <a:r>
              <a:rPr lang="en-GB" dirty="0" smtClean="0"/>
              <a:t>- drives innovation and technology</a:t>
            </a:r>
          </a:p>
          <a:p>
            <a:pPr lvl="1">
              <a:buNone/>
            </a:pPr>
            <a:r>
              <a:rPr lang="en-GB" dirty="0" smtClean="0"/>
              <a:t>- and, and, and</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3">
                                            <p:bg/>
                                          </p:spTgt>
                                        </p:tgtEl>
                                        <p:attrNameLst>
                                          <p:attrName>style.visibility</p:attrName>
                                        </p:attrNameLst>
                                      </p:cBhvr>
                                      <p:to>
                                        <p:strVal val="visible"/>
                                      </p:to>
                                    </p:set>
                                    <p:anim calcmode="lin" valueType="num">
                                      <p:cBhvr>
                                        <p:cTn id="7" dur="1000" fill="hold"/>
                                        <p:tgtEl>
                                          <p:spTgt spid="13">
                                            <p:bg/>
                                          </p:spTgt>
                                        </p:tgtEl>
                                        <p:attrNameLst>
                                          <p:attrName>ppt_w</p:attrName>
                                        </p:attrNameLst>
                                      </p:cBhvr>
                                      <p:tavLst>
                                        <p:tav tm="0">
                                          <p:val>
                                            <p:strVal val="#ppt_w*0.70"/>
                                          </p:val>
                                        </p:tav>
                                        <p:tav tm="100000">
                                          <p:val>
                                            <p:strVal val="#ppt_w"/>
                                          </p:val>
                                        </p:tav>
                                      </p:tavLst>
                                    </p:anim>
                                    <p:anim calcmode="lin" valueType="num">
                                      <p:cBhvr>
                                        <p:cTn id="8" dur="1000" fill="hold"/>
                                        <p:tgtEl>
                                          <p:spTgt spid="13">
                                            <p:bg/>
                                          </p:spTgt>
                                        </p:tgtEl>
                                        <p:attrNameLst>
                                          <p:attrName>ppt_h</p:attrName>
                                        </p:attrNameLst>
                                      </p:cBhvr>
                                      <p:tavLst>
                                        <p:tav tm="0">
                                          <p:val>
                                            <p:strVal val="#ppt_h"/>
                                          </p:val>
                                        </p:tav>
                                        <p:tav tm="100000">
                                          <p:val>
                                            <p:strVal val="#ppt_h"/>
                                          </p:val>
                                        </p:tav>
                                      </p:tavLst>
                                    </p:anim>
                                    <p:animEffect transition="in" filter="fade">
                                      <p:cBhvr>
                                        <p:cTn id="9" dur="1000"/>
                                        <p:tgtEl>
                                          <p:spTgt spid="13">
                                            <p:bg/>
                                          </p:spTgt>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3">
                                            <p:txEl>
                                              <p:pRg st="0" end="0"/>
                                            </p:txEl>
                                          </p:spTgt>
                                        </p:tgtEl>
                                        <p:attrNameLst>
                                          <p:attrName>style.visibility</p:attrName>
                                        </p:attrNameLst>
                                      </p:cBhvr>
                                      <p:to>
                                        <p:strVal val="visible"/>
                                      </p:to>
                                    </p:set>
                                    <p:anim calcmode="lin" valueType="num">
                                      <p:cBhvr>
                                        <p:cTn id="12" dur="1000" fill="hold"/>
                                        <p:tgtEl>
                                          <p:spTgt spid="1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1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13">
                                            <p:txEl>
                                              <p:pRg st="0" end="0"/>
                                            </p:txEl>
                                          </p:spTgt>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3">
                                            <p:txEl>
                                              <p:pRg st="1" end="1"/>
                                            </p:txEl>
                                          </p:spTgt>
                                        </p:tgtEl>
                                        <p:attrNameLst>
                                          <p:attrName>style.visibility</p:attrName>
                                        </p:attrNameLst>
                                      </p:cBhvr>
                                      <p:to>
                                        <p:strVal val="visible"/>
                                      </p:to>
                                    </p:set>
                                    <p:anim calcmode="lin" valueType="num">
                                      <p:cBhvr>
                                        <p:cTn id="17" dur="1000" fill="hold"/>
                                        <p:tgtEl>
                                          <p:spTgt spid="13">
                                            <p:txEl>
                                              <p:pRg st="1" end="1"/>
                                            </p:txEl>
                                          </p:spTgt>
                                        </p:tgtEl>
                                        <p:attrNameLst>
                                          <p:attrName>ppt_w</p:attrName>
                                        </p:attrNameLst>
                                      </p:cBhvr>
                                      <p:tavLst>
                                        <p:tav tm="0">
                                          <p:val>
                                            <p:strVal val="#ppt_w*0.70"/>
                                          </p:val>
                                        </p:tav>
                                        <p:tav tm="100000">
                                          <p:val>
                                            <p:strVal val="#ppt_w"/>
                                          </p:val>
                                        </p:tav>
                                      </p:tavLst>
                                    </p:anim>
                                    <p:anim calcmode="lin" valueType="num">
                                      <p:cBhvr>
                                        <p:cTn id="18" dur="1000" fill="hold"/>
                                        <p:tgtEl>
                                          <p:spTgt spid="13">
                                            <p:txEl>
                                              <p:pRg st="1" end="1"/>
                                            </p:txEl>
                                          </p:spTgt>
                                        </p:tgtEl>
                                        <p:attrNameLst>
                                          <p:attrName>ppt_h</p:attrName>
                                        </p:attrNameLst>
                                      </p:cBhvr>
                                      <p:tavLst>
                                        <p:tav tm="0">
                                          <p:val>
                                            <p:strVal val="#ppt_h"/>
                                          </p:val>
                                        </p:tav>
                                        <p:tav tm="100000">
                                          <p:val>
                                            <p:strVal val="#ppt_h"/>
                                          </p:val>
                                        </p:tav>
                                      </p:tavLst>
                                    </p:anim>
                                    <p:animEffect transition="in" filter="fade">
                                      <p:cBhvr>
                                        <p:cTn id="19" dur="1000"/>
                                        <p:tgtEl>
                                          <p:spTgt spid="13">
                                            <p:txEl>
                                              <p:pRg st="1" end="1"/>
                                            </p:txEl>
                                          </p:spTgt>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13">
                                            <p:txEl>
                                              <p:pRg st="2" end="2"/>
                                            </p:txEl>
                                          </p:spTgt>
                                        </p:tgtEl>
                                        <p:attrNameLst>
                                          <p:attrName>style.visibility</p:attrName>
                                        </p:attrNameLst>
                                      </p:cBhvr>
                                      <p:to>
                                        <p:strVal val="visible"/>
                                      </p:to>
                                    </p:set>
                                    <p:anim calcmode="lin" valueType="num">
                                      <p:cBhvr>
                                        <p:cTn id="22" dur="1000" fill="hold"/>
                                        <p:tgtEl>
                                          <p:spTgt spid="13">
                                            <p:txEl>
                                              <p:pRg st="2" end="2"/>
                                            </p:txEl>
                                          </p:spTgt>
                                        </p:tgtEl>
                                        <p:attrNameLst>
                                          <p:attrName>ppt_w</p:attrName>
                                        </p:attrNameLst>
                                      </p:cBhvr>
                                      <p:tavLst>
                                        <p:tav tm="0">
                                          <p:val>
                                            <p:strVal val="#ppt_w*0.70"/>
                                          </p:val>
                                        </p:tav>
                                        <p:tav tm="100000">
                                          <p:val>
                                            <p:strVal val="#ppt_w"/>
                                          </p:val>
                                        </p:tav>
                                      </p:tavLst>
                                    </p:anim>
                                    <p:anim calcmode="lin" valueType="num">
                                      <p:cBhvr>
                                        <p:cTn id="23" dur="1000" fill="hold"/>
                                        <p:tgtEl>
                                          <p:spTgt spid="13">
                                            <p:txEl>
                                              <p:pRg st="2" end="2"/>
                                            </p:txEl>
                                          </p:spTgt>
                                        </p:tgtEl>
                                        <p:attrNameLst>
                                          <p:attrName>ppt_h</p:attrName>
                                        </p:attrNameLst>
                                      </p:cBhvr>
                                      <p:tavLst>
                                        <p:tav tm="0">
                                          <p:val>
                                            <p:strVal val="#ppt_h"/>
                                          </p:val>
                                        </p:tav>
                                        <p:tav tm="100000">
                                          <p:val>
                                            <p:strVal val="#ppt_h"/>
                                          </p:val>
                                        </p:tav>
                                      </p:tavLst>
                                    </p:anim>
                                    <p:animEffect transition="in" filter="fade">
                                      <p:cBhvr>
                                        <p:cTn id="24" dur="1000"/>
                                        <p:tgtEl>
                                          <p:spTgt spid="13">
                                            <p:txEl>
                                              <p:pRg st="2" end="2"/>
                                            </p:txEl>
                                          </p:spTgt>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13">
                                            <p:txEl>
                                              <p:pRg st="3" end="3"/>
                                            </p:txEl>
                                          </p:spTgt>
                                        </p:tgtEl>
                                        <p:attrNameLst>
                                          <p:attrName>style.visibility</p:attrName>
                                        </p:attrNameLst>
                                      </p:cBhvr>
                                      <p:to>
                                        <p:strVal val="visible"/>
                                      </p:to>
                                    </p:set>
                                    <p:anim calcmode="lin" valueType="num">
                                      <p:cBhvr>
                                        <p:cTn id="27" dur="1000" fill="hold"/>
                                        <p:tgtEl>
                                          <p:spTgt spid="13">
                                            <p:txEl>
                                              <p:pRg st="3" end="3"/>
                                            </p:txEl>
                                          </p:spTgt>
                                        </p:tgtEl>
                                        <p:attrNameLst>
                                          <p:attrName>ppt_w</p:attrName>
                                        </p:attrNameLst>
                                      </p:cBhvr>
                                      <p:tavLst>
                                        <p:tav tm="0">
                                          <p:val>
                                            <p:strVal val="#ppt_w*0.70"/>
                                          </p:val>
                                        </p:tav>
                                        <p:tav tm="100000">
                                          <p:val>
                                            <p:strVal val="#ppt_w"/>
                                          </p:val>
                                        </p:tav>
                                      </p:tavLst>
                                    </p:anim>
                                    <p:anim calcmode="lin" valueType="num">
                                      <p:cBhvr>
                                        <p:cTn id="28" dur="1000" fill="hold"/>
                                        <p:tgtEl>
                                          <p:spTgt spid="13">
                                            <p:txEl>
                                              <p:pRg st="3" end="3"/>
                                            </p:txEl>
                                          </p:spTgt>
                                        </p:tgtEl>
                                        <p:attrNameLst>
                                          <p:attrName>ppt_h</p:attrName>
                                        </p:attrNameLst>
                                      </p:cBhvr>
                                      <p:tavLst>
                                        <p:tav tm="0">
                                          <p:val>
                                            <p:strVal val="#ppt_h"/>
                                          </p:val>
                                        </p:tav>
                                        <p:tav tm="100000">
                                          <p:val>
                                            <p:strVal val="#ppt_h"/>
                                          </p:val>
                                        </p:tav>
                                      </p:tavLst>
                                    </p:anim>
                                    <p:animEffect transition="in" filter="fade">
                                      <p:cBhvr>
                                        <p:cTn id="29" dur="1000"/>
                                        <p:tgtEl>
                                          <p:spTgt spid="13">
                                            <p:txEl>
                                              <p:pRg st="3" end="3"/>
                                            </p:txEl>
                                          </p:spTgt>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13">
                                            <p:txEl>
                                              <p:pRg st="4" end="4"/>
                                            </p:txEl>
                                          </p:spTgt>
                                        </p:tgtEl>
                                        <p:attrNameLst>
                                          <p:attrName>style.visibility</p:attrName>
                                        </p:attrNameLst>
                                      </p:cBhvr>
                                      <p:to>
                                        <p:strVal val="visible"/>
                                      </p:to>
                                    </p:set>
                                    <p:anim calcmode="lin" valueType="num">
                                      <p:cBhvr>
                                        <p:cTn id="32" dur="1000" fill="hold"/>
                                        <p:tgtEl>
                                          <p:spTgt spid="13">
                                            <p:txEl>
                                              <p:pRg st="4" end="4"/>
                                            </p:txEl>
                                          </p:spTgt>
                                        </p:tgtEl>
                                        <p:attrNameLst>
                                          <p:attrName>ppt_w</p:attrName>
                                        </p:attrNameLst>
                                      </p:cBhvr>
                                      <p:tavLst>
                                        <p:tav tm="0">
                                          <p:val>
                                            <p:strVal val="#ppt_w*0.70"/>
                                          </p:val>
                                        </p:tav>
                                        <p:tav tm="100000">
                                          <p:val>
                                            <p:strVal val="#ppt_w"/>
                                          </p:val>
                                        </p:tav>
                                      </p:tavLst>
                                    </p:anim>
                                    <p:anim calcmode="lin" valueType="num">
                                      <p:cBhvr>
                                        <p:cTn id="33" dur="1000" fill="hold"/>
                                        <p:tgtEl>
                                          <p:spTgt spid="13">
                                            <p:txEl>
                                              <p:pRg st="4" end="4"/>
                                            </p:txEl>
                                          </p:spTgt>
                                        </p:tgtEl>
                                        <p:attrNameLst>
                                          <p:attrName>ppt_h</p:attrName>
                                        </p:attrNameLst>
                                      </p:cBhvr>
                                      <p:tavLst>
                                        <p:tav tm="0">
                                          <p:val>
                                            <p:strVal val="#ppt_h"/>
                                          </p:val>
                                        </p:tav>
                                        <p:tav tm="100000">
                                          <p:val>
                                            <p:strVal val="#ppt_h"/>
                                          </p:val>
                                        </p:tav>
                                      </p:tavLst>
                                    </p:anim>
                                    <p:animEffect transition="in" filter="fade">
                                      <p:cBhvr>
                                        <p:cTn id="34" dur="1000"/>
                                        <p:tgtEl>
                                          <p:spTgt spid="13">
                                            <p:txEl>
                                              <p:pRg st="4" end="4"/>
                                            </p:txEl>
                                          </p:spTgt>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13">
                                            <p:txEl>
                                              <p:pRg st="5" end="5"/>
                                            </p:txEl>
                                          </p:spTgt>
                                        </p:tgtEl>
                                        <p:attrNameLst>
                                          <p:attrName>style.visibility</p:attrName>
                                        </p:attrNameLst>
                                      </p:cBhvr>
                                      <p:to>
                                        <p:strVal val="visible"/>
                                      </p:to>
                                    </p:set>
                                    <p:anim calcmode="lin" valueType="num">
                                      <p:cBhvr>
                                        <p:cTn id="37" dur="1000" fill="hold"/>
                                        <p:tgtEl>
                                          <p:spTgt spid="13">
                                            <p:txEl>
                                              <p:pRg st="5" end="5"/>
                                            </p:txEl>
                                          </p:spTgt>
                                        </p:tgtEl>
                                        <p:attrNameLst>
                                          <p:attrName>ppt_w</p:attrName>
                                        </p:attrNameLst>
                                      </p:cBhvr>
                                      <p:tavLst>
                                        <p:tav tm="0">
                                          <p:val>
                                            <p:strVal val="#ppt_w*0.70"/>
                                          </p:val>
                                        </p:tav>
                                        <p:tav tm="100000">
                                          <p:val>
                                            <p:strVal val="#ppt_w"/>
                                          </p:val>
                                        </p:tav>
                                      </p:tavLst>
                                    </p:anim>
                                    <p:anim calcmode="lin" valueType="num">
                                      <p:cBhvr>
                                        <p:cTn id="38" dur="1000" fill="hold"/>
                                        <p:tgtEl>
                                          <p:spTgt spid="13">
                                            <p:txEl>
                                              <p:pRg st="5" end="5"/>
                                            </p:txEl>
                                          </p:spTgt>
                                        </p:tgtEl>
                                        <p:attrNameLst>
                                          <p:attrName>ppt_h</p:attrName>
                                        </p:attrNameLst>
                                      </p:cBhvr>
                                      <p:tavLst>
                                        <p:tav tm="0">
                                          <p:val>
                                            <p:strVal val="#ppt_h"/>
                                          </p:val>
                                        </p:tav>
                                        <p:tav tm="100000">
                                          <p:val>
                                            <p:strVal val="#ppt_h"/>
                                          </p:val>
                                        </p:tav>
                                      </p:tavLst>
                                    </p:anim>
                                    <p:animEffect transition="in" filter="fade">
                                      <p:cBhvr>
                                        <p:cTn id="39" dur="1000"/>
                                        <p:tgtEl>
                                          <p:spTgt spid="13">
                                            <p:txEl>
                                              <p:pRg st="5" end="5"/>
                                            </p:txEl>
                                          </p:spTgt>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13">
                                            <p:txEl>
                                              <p:pRg st="6" end="6"/>
                                            </p:txEl>
                                          </p:spTgt>
                                        </p:tgtEl>
                                        <p:attrNameLst>
                                          <p:attrName>style.visibility</p:attrName>
                                        </p:attrNameLst>
                                      </p:cBhvr>
                                      <p:to>
                                        <p:strVal val="visible"/>
                                      </p:to>
                                    </p:set>
                                    <p:anim calcmode="lin" valueType="num">
                                      <p:cBhvr>
                                        <p:cTn id="42" dur="1000" fill="hold"/>
                                        <p:tgtEl>
                                          <p:spTgt spid="13">
                                            <p:txEl>
                                              <p:pRg st="6" end="6"/>
                                            </p:txEl>
                                          </p:spTgt>
                                        </p:tgtEl>
                                        <p:attrNameLst>
                                          <p:attrName>ppt_w</p:attrName>
                                        </p:attrNameLst>
                                      </p:cBhvr>
                                      <p:tavLst>
                                        <p:tav tm="0">
                                          <p:val>
                                            <p:strVal val="#ppt_w*0.70"/>
                                          </p:val>
                                        </p:tav>
                                        <p:tav tm="100000">
                                          <p:val>
                                            <p:strVal val="#ppt_w"/>
                                          </p:val>
                                        </p:tav>
                                      </p:tavLst>
                                    </p:anim>
                                    <p:anim calcmode="lin" valueType="num">
                                      <p:cBhvr>
                                        <p:cTn id="43" dur="1000" fill="hold"/>
                                        <p:tgtEl>
                                          <p:spTgt spid="13">
                                            <p:txEl>
                                              <p:pRg st="6" end="6"/>
                                            </p:txEl>
                                          </p:spTgt>
                                        </p:tgtEl>
                                        <p:attrNameLst>
                                          <p:attrName>ppt_h</p:attrName>
                                        </p:attrNameLst>
                                      </p:cBhvr>
                                      <p:tavLst>
                                        <p:tav tm="0">
                                          <p:val>
                                            <p:strVal val="#ppt_h"/>
                                          </p:val>
                                        </p:tav>
                                        <p:tav tm="100000">
                                          <p:val>
                                            <p:strVal val="#ppt_h"/>
                                          </p:val>
                                        </p:tav>
                                      </p:tavLst>
                                    </p:anim>
                                    <p:animEffect transition="in" filter="fade">
                                      <p:cBhvr>
                                        <p:cTn id="44" dur="1000"/>
                                        <p:tgtEl>
                                          <p:spTgt spid="13">
                                            <p:txEl>
                                              <p:pRg st="6" end="6"/>
                                            </p:txEl>
                                          </p:spTgt>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13">
                                            <p:txEl>
                                              <p:pRg st="7" end="7"/>
                                            </p:txEl>
                                          </p:spTgt>
                                        </p:tgtEl>
                                        <p:attrNameLst>
                                          <p:attrName>style.visibility</p:attrName>
                                        </p:attrNameLst>
                                      </p:cBhvr>
                                      <p:to>
                                        <p:strVal val="visible"/>
                                      </p:to>
                                    </p:set>
                                    <p:anim calcmode="lin" valueType="num">
                                      <p:cBhvr>
                                        <p:cTn id="47" dur="1000" fill="hold"/>
                                        <p:tgtEl>
                                          <p:spTgt spid="13">
                                            <p:txEl>
                                              <p:pRg st="7" end="7"/>
                                            </p:txEl>
                                          </p:spTgt>
                                        </p:tgtEl>
                                        <p:attrNameLst>
                                          <p:attrName>ppt_w</p:attrName>
                                        </p:attrNameLst>
                                      </p:cBhvr>
                                      <p:tavLst>
                                        <p:tav tm="0">
                                          <p:val>
                                            <p:strVal val="#ppt_w*0.70"/>
                                          </p:val>
                                        </p:tav>
                                        <p:tav tm="100000">
                                          <p:val>
                                            <p:strVal val="#ppt_w"/>
                                          </p:val>
                                        </p:tav>
                                      </p:tavLst>
                                    </p:anim>
                                    <p:anim calcmode="lin" valueType="num">
                                      <p:cBhvr>
                                        <p:cTn id="48" dur="1000" fill="hold"/>
                                        <p:tgtEl>
                                          <p:spTgt spid="13">
                                            <p:txEl>
                                              <p:pRg st="7" end="7"/>
                                            </p:txEl>
                                          </p:spTgt>
                                        </p:tgtEl>
                                        <p:attrNameLst>
                                          <p:attrName>ppt_h</p:attrName>
                                        </p:attrNameLst>
                                      </p:cBhvr>
                                      <p:tavLst>
                                        <p:tav tm="0">
                                          <p:val>
                                            <p:strVal val="#ppt_h"/>
                                          </p:val>
                                        </p:tav>
                                        <p:tav tm="100000">
                                          <p:val>
                                            <p:strVal val="#ppt_h"/>
                                          </p:val>
                                        </p:tav>
                                      </p:tavLst>
                                    </p:anim>
                                    <p:animEffect transition="in" filter="fade">
                                      <p:cBhvr>
                                        <p:cTn id="49" dur="1000"/>
                                        <p:tgtEl>
                                          <p:spTgt spid="13">
                                            <p:txEl>
                                              <p:pRg st="7" end="7"/>
                                            </p:txEl>
                                          </p:spTgt>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13">
                                            <p:txEl>
                                              <p:pRg st="8" end="8"/>
                                            </p:txEl>
                                          </p:spTgt>
                                        </p:tgtEl>
                                        <p:attrNameLst>
                                          <p:attrName>style.visibility</p:attrName>
                                        </p:attrNameLst>
                                      </p:cBhvr>
                                      <p:to>
                                        <p:strVal val="visible"/>
                                      </p:to>
                                    </p:set>
                                    <p:anim calcmode="lin" valueType="num">
                                      <p:cBhvr>
                                        <p:cTn id="52" dur="1000" fill="hold"/>
                                        <p:tgtEl>
                                          <p:spTgt spid="13">
                                            <p:txEl>
                                              <p:pRg st="8" end="8"/>
                                            </p:txEl>
                                          </p:spTgt>
                                        </p:tgtEl>
                                        <p:attrNameLst>
                                          <p:attrName>ppt_w</p:attrName>
                                        </p:attrNameLst>
                                      </p:cBhvr>
                                      <p:tavLst>
                                        <p:tav tm="0">
                                          <p:val>
                                            <p:strVal val="#ppt_w*0.70"/>
                                          </p:val>
                                        </p:tav>
                                        <p:tav tm="100000">
                                          <p:val>
                                            <p:strVal val="#ppt_w"/>
                                          </p:val>
                                        </p:tav>
                                      </p:tavLst>
                                    </p:anim>
                                    <p:anim calcmode="lin" valueType="num">
                                      <p:cBhvr>
                                        <p:cTn id="53" dur="1000" fill="hold"/>
                                        <p:tgtEl>
                                          <p:spTgt spid="13">
                                            <p:txEl>
                                              <p:pRg st="8" end="8"/>
                                            </p:txEl>
                                          </p:spTgt>
                                        </p:tgtEl>
                                        <p:attrNameLst>
                                          <p:attrName>ppt_h</p:attrName>
                                        </p:attrNameLst>
                                      </p:cBhvr>
                                      <p:tavLst>
                                        <p:tav tm="0">
                                          <p:val>
                                            <p:strVal val="#ppt_h"/>
                                          </p:val>
                                        </p:tav>
                                        <p:tav tm="100000">
                                          <p:val>
                                            <p:strVal val="#ppt_h"/>
                                          </p:val>
                                        </p:tav>
                                      </p:tavLst>
                                    </p:anim>
                                    <p:animEffect transition="in" filter="fade">
                                      <p:cBhvr>
                                        <p:cTn id="54" dur="1000"/>
                                        <p:tgtEl>
                                          <p:spTgt spid="13">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500" fill="hold"/>
                                        <p:tgtEl>
                                          <p:spTgt spid="15"/>
                                        </p:tgtEl>
                                        <p:attrNameLst>
                                          <p:attrName>ppt_x</p:attrName>
                                        </p:attrNameLst>
                                      </p:cBhvr>
                                      <p:tavLst>
                                        <p:tav tm="0">
                                          <p:val>
                                            <p:strVal val="#ppt_x"/>
                                          </p:val>
                                        </p:tav>
                                        <p:tav tm="100000">
                                          <p:val>
                                            <p:strVal val="#ppt_x"/>
                                          </p:val>
                                        </p:tav>
                                      </p:tavLst>
                                    </p:anim>
                                    <p:anim calcmode="lin" valueType="num">
                                      <p:cBhvr additive="base">
                                        <p:cTn id="6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3"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674" name="Picture 1"/>
          <p:cNvPicPr>
            <a:picLocks noChangeArrowheads="1"/>
          </p:cNvPicPr>
          <p:nvPr/>
        </p:nvPicPr>
        <p:blipFill>
          <a:blip r:embed="rId2" cstate="print"/>
          <a:srcRect/>
          <a:stretch>
            <a:fillRect/>
          </a:stretch>
        </p:blipFill>
        <p:spPr bwMode="auto">
          <a:xfrm>
            <a:off x="0" y="0"/>
            <a:ext cx="9144000" cy="866775"/>
          </a:xfrm>
          <a:prstGeom prst="rect">
            <a:avLst/>
          </a:prstGeom>
          <a:noFill/>
          <a:ln w="12700">
            <a:noFill/>
            <a:miter lim="800000"/>
            <a:headEnd/>
            <a:tailEnd/>
          </a:ln>
        </p:spPr>
      </p:pic>
      <p:sp>
        <p:nvSpPr>
          <p:cNvPr id="284675" name="Rectangle 2"/>
          <p:cNvSpPr>
            <a:spLocks/>
          </p:cNvSpPr>
          <p:nvPr/>
        </p:nvSpPr>
        <p:spPr bwMode="auto">
          <a:xfrm>
            <a:off x="-25400" y="850900"/>
            <a:ext cx="9182100" cy="6019800"/>
          </a:xfrm>
          <a:prstGeom prst="rect">
            <a:avLst/>
          </a:prstGeom>
          <a:gradFill rotWithShape="0">
            <a:gsLst>
              <a:gs pos="0">
                <a:srgbClr val="00025D"/>
              </a:gs>
              <a:gs pos="100000">
                <a:srgbClr val="0094FF"/>
              </a:gs>
            </a:gsLst>
            <a:lin ang="4020000" scaled="1"/>
          </a:gradFill>
          <a:ln w="12700">
            <a:solidFill>
              <a:schemeClr val="tx1"/>
            </a:solidFill>
            <a:miter lim="800000"/>
            <a:headEnd/>
            <a:tailEnd/>
          </a:ln>
        </p:spPr>
        <p:txBody>
          <a:bodyPr lIns="0" tIns="0" rIns="0" bIns="0"/>
          <a:lstStyle/>
          <a:p>
            <a:endParaRPr lang="en-US" sz="2400" smtClean="0">
              <a:solidFill>
                <a:srgbClr val="000000"/>
              </a:solidFill>
              <a:sym typeface="Arial" charset="0"/>
            </a:endParaRPr>
          </a:p>
        </p:txBody>
      </p:sp>
      <p:sp>
        <p:nvSpPr>
          <p:cNvPr id="284676" name="Rectangle 5"/>
          <p:cNvSpPr>
            <a:spLocks/>
          </p:cNvSpPr>
          <p:nvPr/>
        </p:nvSpPr>
        <p:spPr bwMode="auto">
          <a:xfrm>
            <a:off x="457200" y="939800"/>
            <a:ext cx="8534400" cy="369888"/>
          </a:xfrm>
          <a:prstGeom prst="rect">
            <a:avLst/>
          </a:prstGeom>
          <a:noFill/>
          <a:ln w="12700">
            <a:noFill/>
            <a:miter lim="800000"/>
            <a:headEnd/>
            <a:tailEnd/>
          </a:ln>
        </p:spPr>
        <p:txBody>
          <a:bodyPr lIns="0" tIns="0" rIns="40639" bIns="0">
            <a:spAutoFit/>
          </a:bodyPr>
          <a:lstStyle/>
          <a:p>
            <a:pPr marL="39688"/>
            <a:r>
              <a:rPr lang="en-US" sz="2400" i="1" smtClean="0">
                <a:solidFill>
                  <a:srgbClr val="00FFFF"/>
                </a:solidFill>
                <a:cs typeface="Arial" charset="0"/>
                <a:sym typeface="Arial" charset="0"/>
              </a:rPr>
              <a:t>Universe of Particles </a:t>
            </a:r>
            <a:r>
              <a:rPr lang="en-US" sz="2400" smtClean="0">
                <a:solidFill>
                  <a:srgbClr val="00FFFF"/>
                </a:solidFill>
                <a:cs typeface="Arial" charset="0"/>
                <a:sym typeface="Arial" charset="0"/>
              </a:rPr>
              <a:t>– the new permanent CERN exhibition</a:t>
            </a:r>
          </a:p>
        </p:txBody>
      </p:sp>
      <p:pic>
        <p:nvPicPr>
          <p:cNvPr id="284677" name="Picture 4"/>
          <p:cNvPicPr>
            <a:picLocks noChangeArrowheads="1"/>
          </p:cNvPicPr>
          <p:nvPr/>
        </p:nvPicPr>
        <p:blipFill>
          <a:blip r:embed="rId3" cstate="print"/>
          <a:srcRect/>
          <a:stretch>
            <a:fillRect/>
          </a:stretch>
        </p:blipFill>
        <p:spPr bwMode="auto">
          <a:xfrm>
            <a:off x="457200" y="1524000"/>
            <a:ext cx="2286000" cy="1635125"/>
          </a:xfrm>
          <a:prstGeom prst="rect">
            <a:avLst/>
          </a:prstGeom>
          <a:noFill/>
          <a:ln w="12700">
            <a:noFill/>
            <a:miter lim="800000"/>
            <a:headEnd/>
            <a:tailEnd/>
          </a:ln>
        </p:spPr>
      </p:pic>
      <p:sp>
        <p:nvSpPr>
          <p:cNvPr id="284678" name="Rectangle 7"/>
          <p:cNvSpPr>
            <a:spLocks/>
          </p:cNvSpPr>
          <p:nvPr/>
        </p:nvSpPr>
        <p:spPr bwMode="auto">
          <a:xfrm>
            <a:off x="3617913" y="1776413"/>
            <a:ext cx="4533900" cy="1195387"/>
          </a:xfrm>
          <a:prstGeom prst="rect">
            <a:avLst/>
          </a:prstGeom>
          <a:noFill/>
          <a:ln w="12700">
            <a:noFill/>
            <a:miter lim="800000"/>
            <a:headEnd/>
            <a:tailEnd/>
          </a:ln>
        </p:spPr>
        <p:txBody>
          <a:bodyPr lIns="0" tIns="0" rIns="40639" bIns="0"/>
          <a:lstStyle/>
          <a:p>
            <a:pPr marL="39688"/>
            <a:r>
              <a:rPr lang="en-US" sz="1400" smtClean="0">
                <a:solidFill>
                  <a:srgbClr val="FFFFFF"/>
                </a:solidFill>
                <a:cs typeface="Arial" charset="0"/>
                <a:sym typeface="Arial" charset="0"/>
              </a:rPr>
              <a:t>From 1 July 2010 -  Immersive and interactive</a:t>
            </a:r>
          </a:p>
          <a:p>
            <a:pPr marL="39688"/>
            <a:r>
              <a:rPr lang="en-US" sz="1400" smtClean="0">
                <a:solidFill>
                  <a:srgbClr val="FFFFFF"/>
                </a:solidFill>
                <a:cs typeface="Arial" charset="0"/>
                <a:sym typeface="Arial" charset="0"/>
              </a:rPr>
              <a:t>Open daily (except Sunday) from 10:00-17:00</a:t>
            </a:r>
          </a:p>
          <a:p>
            <a:pPr marL="39688"/>
            <a:r>
              <a:rPr lang="en-US" sz="1400" smtClean="0">
                <a:solidFill>
                  <a:srgbClr val="FFFFFF"/>
                </a:solidFill>
                <a:cs typeface="Arial" charset="0"/>
                <a:sym typeface="Arial" charset="0"/>
              </a:rPr>
              <a:t>Start and end point of  CERN visits</a:t>
            </a:r>
          </a:p>
          <a:p>
            <a:pPr marL="39688"/>
            <a:r>
              <a:rPr lang="en-US" sz="1400" smtClean="0">
                <a:solidFill>
                  <a:srgbClr val="FFFF00"/>
                </a:solidFill>
                <a:cs typeface="Arial" charset="0"/>
                <a:sym typeface="Arial" charset="0"/>
              </a:rPr>
              <a:t>New exhibition will attract (even) more visitors</a:t>
            </a:r>
          </a:p>
          <a:p>
            <a:pPr marL="39688"/>
            <a:r>
              <a:rPr lang="en-US" sz="1400" smtClean="0">
                <a:solidFill>
                  <a:srgbClr val="FFFF00"/>
                </a:solidFill>
                <a:cs typeface="Arial" charset="0"/>
                <a:sym typeface="Arial" charset="0"/>
              </a:rPr>
              <a:t>GUIDES (“EXPLAINERS”) ARE NEEDED!</a:t>
            </a:r>
          </a:p>
        </p:txBody>
      </p:sp>
      <p:pic>
        <p:nvPicPr>
          <p:cNvPr id="284679" name="Picture 13" descr="UoP_View.jpg"/>
          <p:cNvPicPr>
            <a:picLocks noChangeAspect="1"/>
          </p:cNvPicPr>
          <p:nvPr/>
        </p:nvPicPr>
        <p:blipFill>
          <a:blip r:embed="rId4" cstate="print"/>
          <a:srcRect/>
          <a:stretch>
            <a:fillRect/>
          </a:stretch>
        </p:blipFill>
        <p:spPr bwMode="auto">
          <a:xfrm>
            <a:off x="2209800" y="3352800"/>
            <a:ext cx="4953000" cy="3330575"/>
          </a:xfrm>
          <a:prstGeom prst="rect">
            <a:avLst/>
          </a:prstGeom>
          <a:noFill/>
          <a:ln w="9525">
            <a:noFill/>
            <a:miter lim="800000"/>
            <a:headEnd/>
            <a:tailEnd/>
          </a:ln>
        </p:spPr>
      </p:pic>
    </p:spTree>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 y="152400"/>
            <a:ext cx="8472518" cy="762000"/>
          </a:xfrm>
        </p:spPr>
        <p:txBody>
          <a:bodyPr/>
          <a:lstStyle/>
          <a:p>
            <a:r>
              <a:rPr lang="fr-CH" sz="3200" dirty="0" smtClean="0"/>
              <a:t>CERN Global Network </a:t>
            </a:r>
            <a:endParaRPr lang="en-GB" sz="3200" dirty="0"/>
          </a:p>
        </p:txBody>
      </p:sp>
      <p:sp>
        <p:nvSpPr>
          <p:cNvPr id="6" name="TextBox 5"/>
          <p:cNvSpPr txBox="1"/>
          <p:nvPr/>
        </p:nvSpPr>
        <p:spPr>
          <a:xfrm>
            <a:off x="357158" y="1428736"/>
            <a:ext cx="7675499" cy="5109091"/>
          </a:xfrm>
          <a:prstGeom prst="rect">
            <a:avLst/>
          </a:prstGeom>
          <a:noFill/>
        </p:spPr>
        <p:txBody>
          <a:bodyPr wrap="square" rtlCol="0">
            <a:spAutoFit/>
          </a:bodyPr>
          <a:lstStyle/>
          <a:p>
            <a:r>
              <a:rPr lang="en-GB" dirty="0" smtClean="0">
                <a:solidFill>
                  <a:srgbClr val="FF0000"/>
                </a:solidFill>
              </a:rPr>
              <a:t>A facilitator </a:t>
            </a:r>
          </a:p>
          <a:p>
            <a:r>
              <a:rPr lang="en-GB" dirty="0" smtClean="0">
                <a:solidFill>
                  <a:srgbClr val="FF0000"/>
                </a:solidFill>
              </a:rPr>
              <a:t>for knowledge</a:t>
            </a:r>
          </a:p>
          <a:p>
            <a:r>
              <a:rPr lang="en-GB" dirty="0" smtClean="0">
                <a:solidFill>
                  <a:srgbClr val="FF0000"/>
                </a:solidFill>
              </a:rPr>
              <a:t>exchange</a:t>
            </a:r>
          </a:p>
          <a:p>
            <a:endParaRPr lang="en-GB" dirty="0" smtClean="0"/>
          </a:p>
          <a:p>
            <a:pPr>
              <a:buFont typeface="Wingdings" pitchFamily="2" charset="2"/>
              <a:buChar char="q"/>
            </a:pPr>
            <a:r>
              <a:rPr lang="en-GB" sz="1800" dirty="0" smtClean="0"/>
              <a:t> Dedicated web site </a:t>
            </a:r>
          </a:p>
          <a:p>
            <a:r>
              <a:rPr lang="en-GB" sz="1600" dirty="0" smtClean="0"/>
              <a:t>	</a:t>
            </a:r>
          </a:p>
          <a:p>
            <a:r>
              <a:rPr lang="en-GB" sz="1600" dirty="0" smtClean="0"/>
              <a:t>             Visibility for partnership opportunities across the Network </a:t>
            </a:r>
          </a:p>
          <a:p>
            <a:endParaRPr lang="en-GB" sz="1600" dirty="0" smtClean="0"/>
          </a:p>
          <a:p>
            <a:pPr>
              <a:buFont typeface="Wingdings" pitchFamily="2" charset="2"/>
              <a:buChar char="q"/>
            </a:pPr>
            <a:r>
              <a:rPr lang="en-GB" sz="1800" dirty="0" smtClean="0"/>
              <a:t> Member database </a:t>
            </a:r>
          </a:p>
          <a:p>
            <a:pPr>
              <a:buFont typeface="Wingdings" pitchFamily="2" charset="2"/>
              <a:buChar char="q"/>
            </a:pPr>
            <a:endParaRPr lang="en-GB" sz="800" dirty="0" smtClean="0"/>
          </a:p>
          <a:p>
            <a:r>
              <a:rPr lang="en-GB" sz="1600" dirty="0" smtClean="0"/>
              <a:t>             Professional networking for CERN “Alumni”</a:t>
            </a:r>
          </a:p>
          <a:p>
            <a:r>
              <a:rPr lang="en-GB" sz="1600" dirty="0" smtClean="0"/>
              <a:t>             Useful data on researcher’s mobility and career evolution in Europe</a:t>
            </a:r>
          </a:p>
          <a:p>
            <a:r>
              <a:rPr lang="en-GB" sz="1600" dirty="0" smtClean="0"/>
              <a:t>             Discussion  </a:t>
            </a:r>
            <a:r>
              <a:rPr lang="en-GB" sz="1600" dirty="0" err="1" smtClean="0"/>
              <a:t>fora</a:t>
            </a:r>
            <a:r>
              <a:rPr lang="en-GB" sz="1600" dirty="0" smtClean="0"/>
              <a:t> for special interest groups</a:t>
            </a:r>
          </a:p>
          <a:p>
            <a:endParaRPr lang="en-GB" sz="1600" dirty="0" smtClean="0"/>
          </a:p>
          <a:p>
            <a:pPr>
              <a:buFont typeface="Wingdings" pitchFamily="2" charset="2"/>
              <a:buChar char="q"/>
            </a:pPr>
            <a:r>
              <a:rPr lang="en-GB" sz="1800" dirty="0" smtClean="0"/>
              <a:t> Interactions between individual and institutional members</a:t>
            </a:r>
          </a:p>
          <a:p>
            <a:endParaRPr lang="en-GB" sz="800" dirty="0" smtClean="0"/>
          </a:p>
          <a:p>
            <a:r>
              <a:rPr lang="en-GB" sz="1600" dirty="0" smtClean="0"/>
              <a:t>             Exchange of best practices between institutions in specific thematic areas </a:t>
            </a:r>
          </a:p>
          <a:p>
            <a:r>
              <a:rPr lang="en-GB" sz="1600" dirty="0" smtClean="0"/>
              <a:t>             </a:t>
            </a:r>
          </a:p>
          <a:p>
            <a:endParaRPr lang="en-GB" sz="1600" dirty="0" smtClean="0"/>
          </a:p>
        </p:txBody>
      </p:sp>
      <p:pic>
        <p:nvPicPr>
          <p:cNvPr id="24578" name="Picture 2"/>
          <p:cNvPicPr>
            <a:picLocks noChangeAspect="1" noChangeArrowheads="1"/>
          </p:cNvPicPr>
          <p:nvPr/>
        </p:nvPicPr>
        <p:blipFill>
          <a:blip r:embed="rId3" cstate="print"/>
          <a:srcRect/>
          <a:stretch>
            <a:fillRect/>
          </a:stretch>
        </p:blipFill>
        <p:spPr bwMode="auto">
          <a:xfrm>
            <a:off x="2714612" y="1285860"/>
            <a:ext cx="6215106" cy="1593714"/>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 y="152400"/>
            <a:ext cx="8058180" cy="762000"/>
          </a:xfrm>
        </p:spPr>
        <p:txBody>
          <a:bodyPr/>
          <a:lstStyle/>
          <a:p>
            <a:r>
              <a:rPr lang="en-US" sz="3200" dirty="0" smtClean="0"/>
              <a:t>Knowledge Transfer through Procurement</a:t>
            </a:r>
            <a:endParaRPr lang="en-US" sz="3200" dirty="0"/>
          </a:p>
        </p:txBody>
      </p:sp>
      <p:sp>
        <p:nvSpPr>
          <p:cNvPr id="6" name="Rectangle 3"/>
          <p:cNvSpPr txBox="1">
            <a:spLocks noChangeArrowheads="1"/>
          </p:cNvSpPr>
          <p:nvPr/>
        </p:nvSpPr>
        <p:spPr bwMode="auto">
          <a:xfrm>
            <a:off x="457200" y="1500174"/>
            <a:ext cx="8229600" cy="45005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457200" indent="-457200" eaLnBrk="1" hangingPunct="1"/>
            <a:r>
              <a:rPr lang="en-US" sz="2000" dirty="0" smtClean="0">
                <a:solidFill>
                  <a:schemeClr val="tx2"/>
                </a:solidFill>
              </a:rPr>
              <a:t>Results from a survey of companies involved in technology-intensive</a:t>
            </a:r>
          </a:p>
          <a:p>
            <a:pPr marL="457200" indent="-457200" eaLnBrk="1" hangingPunct="1"/>
            <a:r>
              <a:rPr lang="en-US" sz="2000" dirty="0" smtClean="0">
                <a:solidFill>
                  <a:schemeClr val="tx2"/>
                </a:solidFill>
              </a:rPr>
              <a:t>procurement contracts with CERN (1997-2001). </a:t>
            </a:r>
          </a:p>
          <a:p>
            <a:pPr marL="457200" indent="-457200" eaLnBrk="1" hangingPunct="1"/>
            <a:r>
              <a:rPr lang="en-US" sz="2000" dirty="0" smtClean="0">
                <a:solidFill>
                  <a:schemeClr val="tx2"/>
                </a:solidFill>
              </a:rPr>
              <a:t>178 questionnaires analyzed, related to 503 MCHF procurement </a:t>
            </a:r>
          </a:p>
          <a:p>
            <a:pPr marL="457200" indent="-457200" eaLnBrk="1" hangingPunct="1"/>
            <a:r>
              <a:rPr lang="en-US" sz="2000" dirty="0" smtClean="0">
                <a:solidFill>
                  <a:schemeClr val="tx2"/>
                </a:solidFill>
              </a:rPr>
              <a:t>budget</a:t>
            </a:r>
            <a:r>
              <a:rPr lang="en-US" sz="1800" dirty="0" smtClean="0">
                <a:solidFill>
                  <a:schemeClr val="tx2"/>
                </a:solidFill>
              </a:rPr>
              <a:t>.</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endParaRPr lang="en-GB" sz="2000" kern="0" dirty="0" smtClean="0">
              <a:solidFill>
                <a:srgbClr val="CC3300"/>
              </a:solidFill>
              <a:latin typeface="+mn-lt"/>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r>
              <a:rPr lang="en-GB" sz="2000" u="sng" kern="0" dirty="0" smtClean="0">
                <a:solidFill>
                  <a:srgbClr val="CC3300"/>
                </a:solidFill>
                <a:latin typeface="+mn-lt"/>
                <a:cs typeface="Times New Roman" pitchFamily="18" charset="0"/>
              </a:rPr>
              <a:t>R</a:t>
            </a:r>
            <a:r>
              <a:rPr kumimoji="0" lang="en-GB" sz="2000" b="0" i="0" u="sng" strike="noStrike" kern="0" cap="none" spc="0" normalizeH="0" baseline="0" noProof="0" dirty="0" err="1" smtClean="0">
                <a:ln>
                  <a:noFill/>
                </a:ln>
                <a:solidFill>
                  <a:srgbClr val="CC3300"/>
                </a:solidFill>
                <a:effectLst/>
                <a:uLnTx/>
                <a:uFillTx/>
                <a:latin typeface="+mn-lt"/>
                <a:ea typeface="ＭＳ Ｐゴシック" pitchFamily="-112" charset="-128"/>
                <a:cs typeface="Times New Roman" pitchFamily="18" charset="0"/>
              </a:rPr>
              <a:t>esults</a:t>
            </a:r>
            <a:r>
              <a:rPr kumimoji="0" lang="en-GB" sz="20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None/>
              <a:tabLst/>
              <a:defRPr/>
            </a:pPr>
            <a:endParaRPr kumimoji="0" lang="en-GB" sz="20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44%</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indicated technological learning</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42%</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increased their international exposure</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38%</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developed new products</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Arial" charset="0"/>
              </a:rPr>
              <a:t>36%</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Arial"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Arial" charset="0"/>
              </a:rPr>
              <a:t>indicated market learning</a:t>
            </a:r>
            <a:endParaRPr kumimoji="0" lang="en-GB" sz="1800" b="0" i="0" u="none" strike="noStrike" kern="0" cap="none" spc="0" normalizeH="0" baseline="0" noProof="0" dirty="0" smtClean="0">
              <a:ln>
                <a:noFill/>
              </a:ln>
              <a:effectLst/>
              <a:uLnTx/>
              <a:uFillTx/>
              <a:latin typeface="+mn-lt"/>
              <a:ea typeface="Arial Unicode MS" pitchFamily="34" charset="-128"/>
              <a:cs typeface="Arial Unicode MS" pitchFamily="34" charset="-128"/>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13%</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started new R&amp;D teams </a:t>
            </a:r>
            <a:endPar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endParaRP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52%</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would have had poorer sales performance without CER</a:t>
            </a:r>
            <a:r>
              <a:rPr kumimoji="0" lang="fr-FR"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N</a:t>
            </a:r>
          </a:p>
          <a:p>
            <a:pPr marL="342900" marR="0" lvl="0" indent="-342900" algn="l" defTabSz="914400" rtl="0" eaLnBrk="0" fontAlgn="base" latinLnBrk="0" hangingPunct="0">
              <a:lnSpc>
                <a:spcPct val="90000"/>
              </a:lnSpc>
              <a:spcBef>
                <a:spcPct val="20000"/>
              </a:spcBef>
              <a:spcAft>
                <a:spcPct val="0"/>
              </a:spcAft>
              <a:buClr>
                <a:schemeClr val="folHlink"/>
              </a:buClr>
              <a:buSzPct val="75000"/>
              <a:buFont typeface="Wingdings" pitchFamily="-112" charset="2"/>
              <a:buChar char="n"/>
              <a:tabLst/>
              <a:defRPr/>
            </a:pPr>
            <a:r>
              <a:rPr kumimoji="0" lang="en-GB" sz="1800" b="0" i="0" u="none" strike="noStrike" kern="0" cap="none" spc="0" normalizeH="0" baseline="0" noProof="0" dirty="0" smtClean="0">
                <a:ln>
                  <a:noFill/>
                </a:ln>
                <a:solidFill>
                  <a:srgbClr val="CC3300"/>
                </a:solidFill>
                <a:effectLst/>
                <a:uLnTx/>
                <a:uFillTx/>
                <a:latin typeface="+mn-lt"/>
                <a:ea typeface="ＭＳ Ｐゴシック" pitchFamily="-112" charset="-128"/>
                <a:cs typeface="Times New Roman" pitchFamily="18" charset="0"/>
              </a:rPr>
              <a:t>41%</a:t>
            </a:r>
            <a:r>
              <a:rPr kumimoji="0" lang="en-GB" sz="1800" b="0" i="0" u="none" strike="noStrike" kern="0" cap="none" spc="0" normalizeH="0" baseline="0" noProof="0" dirty="0" smtClean="0">
                <a:ln>
                  <a:noFill/>
                </a:ln>
                <a:solidFill>
                  <a:schemeClr val="accent2"/>
                </a:solidFill>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would have had poorer technological performance</a:t>
            </a:r>
            <a:r>
              <a:rPr kumimoji="0" lang="fr-FR"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 </a:t>
            </a:r>
            <a:r>
              <a:rPr kumimoji="0" lang="en-GB" sz="1800" b="0" i="0" u="none" strike="noStrike" kern="0" cap="none" spc="0" normalizeH="0" baseline="0" noProof="0" dirty="0" smtClean="0">
                <a:ln>
                  <a:noFill/>
                </a:ln>
                <a:effectLst/>
                <a:uLnTx/>
                <a:uFillTx/>
                <a:latin typeface="+mn-lt"/>
                <a:ea typeface="ＭＳ Ｐゴシック" pitchFamily="-112" charset="-128"/>
                <a:cs typeface="Times New Roman" pitchFamily="18" charset="0"/>
              </a:rPr>
              <a:t> </a:t>
            </a:r>
            <a:endParaRPr kumimoji="0" lang="fr-FR" sz="1800" b="0" i="0" u="none" strike="noStrike" kern="0" cap="none" spc="0" normalizeH="0" baseline="0" noProof="0" dirty="0">
              <a:ln>
                <a:noFill/>
              </a:ln>
              <a:effectLst/>
              <a:uLnTx/>
              <a:uFillTx/>
              <a:latin typeface="+mn-lt"/>
              <a:ea typeface="ＭＳ Ｐゴシック" pitchFamily="-112" charset="-128"/>
              <a:cs typeface="Times New Roman" pitchFamily="18"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Opening the door…</a:t>
            </a:r>
            <a:endParaRPr lang="en-US" dirty="0"/>
          </a:p>
        </p:txBody>
      </p:sp>
      <p:sp>
        <p:nvSpPr>
          <p:cNvPr id="3" name="Content Placeholder 2"/>
          <p:cNvSpPr>
            <a:spLocks noGrp="1"/>
          </p:cNvSpPr>
          <p:nvPr>
            <p:ph idx="1"/>
          </p:nvPr>
        </p:nvSpPr>
        <p:spPr/>
        <p:txBody>
          <a:bodyPr/>
          <a:lstStyle/>
          <a:p>
            <a:r>
              <a:rPr lang="en-US" sz="1400" dirty="0" smtClean="0">
                <a:solidFill>
                  <a:srgbClr val="002060"/>
                </a:solidFill>
              </a:rPr>
              <a:t>Council opened the door to greater integration in particle physics when it recently unanimously adopted the recommendations to examine the role of CERN in the light of increasing globalization in particle physics.</a:t>
            </a:r>
          </a:p>
          <a:p>
            <a:pPr lvl="1"/>
            <a:r>
              <a:rPr lang="en-US" sz="1400" i="1" dirty="0" smtClean="0">
                <a:solidFill>
                  <a:srgbClr val="C00000"/>
                </a:solidFill>
              </a:rPr>
              <a:t>Particle physics is becoming increasingly integrated at the global level.</a:t>
            </a:r>
          </a:p>
          <a:p>
            <a:pPr lvl="1"/>
            <a:r>
              <a:rPr lang="en-US" sz="1400" i="1" dirty="0" smtClean="0">
                <a:solidFill>
                  <a:srgbClr val="C00000"/>
                </a:solidFill>
              </a:rPr>
              <a:t>Council’s decision contributes to creating the conditions that will enable CERN to play a full role in any future facility wherever in the world it might be.</a:t>
            </a:r>
          </a:p>
          <a:p>
            <a:pPr lvl="1">
              <a:buNone/>
            </a:pPr>
            <a:endParaRPr lang="en-US" sz="1400" dirty="0" smtClean="0">
              <a:solidFill>
                <a:srgbClr val="002060"/>
              </a:solidFill>
            </a:endParaRPr>
          </a:p>
          <a:p>
            <a:r>
              <a:rPr lang="en-US" sz="1400" dirty="0" smtClean="0">
                <a:solidFill>
                  <a:srgbClr val="002060"/>
                </a:solidFill>
              </a:rPr>
              <a:t>The key points agreed by </a:t>
            </a:r>
            <a:r>
              <a:rPr lang="en-US" sz="1400" smtClean="0">
                <a:solidFill>
                  <a:srgbClr val="002060"/>
                </a:solidFill>
              </a:rPr>
              <a:t>Council include:</a:t>
            </a:r>
            <a:endParaRPr lang="en-US" sz="1400" dirty="0" smtClean="0">
              <a:solidFill>
                <a:srgbClr val="002060"/>
              </a:solidFill>
            </a:endParaRPr>
          </a:p>
          <a:p>
            <a:pPr lvl="1"/>
            <a:r>
              <a:rPr lang="en-US" sz="1400" i="1" dirty="0" smtClean="0">
                <a:solidFill>
                  <a:srgbClr val="C00000"/>
                </a:solidFill>
              </a:rPr>
              <a:t>All states shall be eligible for Membership, irrespective of their geographical location; </a:t>
            </a:r>
          </a:p>
          <a:p>
            <a:pPr lvl="1"/>
            <a:r>
              <a:rPr lang="en-US" sz="1400" i="1" dirty="0" smtClean="0">
                <a:solidFill>
                  <a:srgbClr val="C00000"/>
                </a:solidFill>
              </a:rPr>
              <a:t>A new Associate Membership status is to be introduced to allow non-Member States to establish or intensify their institutional links with CERN; </a:t>
            </a:r>
          </a:p>
          <a:p>
            <a:pPr lvl="1"/>
            <a:r>
              <a:rPr lang="en-US" sz="1400" i="1" dirty="0" smtClean="0">
                <a:solidFill>
                  <a:srgbClr val="C00000"/>
                </a:solidFill>
              </a:rPr>
              <a:t>Associate Membership shall also serve as the obligatory pre-stage to Membership.</a:t>
            </a:r>
          </a:p>
          <a:p>
            <a:pPr lvl="1"/>
            <a:endParaRPr lang="en-US" sz="1400" dirty="0" smtClean="0">
              <a:solidFill>
                <a:srgbClr val="002060"/>
              </a:solidFill>
            </a:endParaRPr>
          </a:p>
          <a:p>
            <a:r>
              <a:rPr lang="en-US" sz="1400" dirty="0" smtClean="0">
                <a:solidFill>
                  <a:srgbClr val="002060"/>
                </a:solidFill>
              </a:rPr>
              <a:t>Applications for Membership from Cyprus, Israel, Serbia, Slovenia and Turkey have already been received by the CERN Council, and are undergoing technical verification. </a:t>
            </a:r>
          </a:p>
          <a:p>
            <a:endParaRPr lang="en-US" sz="1400" dirty="0" smtClean="0">
              <a:solidFill>
                <a:srgbClr val="002060"/>
              </a:solidFill>
            </a:endParaRPr>
          </a:p>
          <a:p>
            <a:r>
              <a:rPr lang="en-US" sz="1400" i="1" dirty="0" smtClean="0">
                <a:solidFill>
                  <a:srgbClr val="002060"/>
                </a:solidFill>
              </a:rPr>
              <a:t>“This is a milestone in CERN’s history and a giant leap for particle physics”</a:t>
            </a:r>
            <a:r>
              <a:rPr lang="en-US" sz="1400" dirty="0" smtClean="0">
                <a:solidFill>
                  <a:srgbClr val="002060"/>
                </a:solidFill>
              </a:rPr>
              <a:t>, said Michel Spiro, President of the CERN Council. </a:t>
            </a:r>
            <a:r>
              <a:rPr lang="en-US" sz="1400" i="1" dirty="0" smtClean="0">
                <a:solidFill>
                  <a:srgbClr val="002060"/>
                </a:solidFill>
              </a:rPr>
              <a:t>“It recognizes the increasing globalization of the field, and the important role played by CERN on the world stage.”</a:t>
            </a:r>
            <a:endParaRPr lang="en-US" sz="1400" dirty="0" smtClean="0">
              <a:solidFill>
                <a:srgbClr val="002060"/>
              </a:solidFill>
            </a:endParaRPr>
          </a:p>
          <a:p>
            <a:endParaRPr lang="en-US" dirty="0"/>
          </a:p>
        </p:txBody>
      </p:sp>
      <p:sp>
        <p:nvSpPr>
          <p:cNvPr id="5" name="Slide Number Placeholder 4"/>
          <p:cNvSpPr>
            <a:spLocks noGrp="1"/>
          </p:cNvSpPr>
          <p:nvPr>
            <p:ph type="sldNum" sz="quarter" idx="11"/>
          </p:nvPr>
        </p:nvSpPr>
        <p:spPr/>
        <p:txBody>
          <a:bodyPr/>
          <a:lstStyle/>
          <a:p>
            <a:fld id="{D9FC0B85-0C85-4DD6-AA87-ACCA54A24463}" type="slidenum">
              <a:rPr lang="en-US" smtClean="0"/>
              <a:pPr/>
              <a:t>9</a:t>
            </a:fld>
            <a:endParaRPr lang="en-US"/>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1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5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2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31" charset="0"/>
            <a:ea typeface="ＭＳ Ｐゴシック" pitchFamily="31" charset="-128"/>
            <a:cs typeface="ＭＳ Ｐゴシック" pitchFamily="3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pitchFamily="31" charset="0"/>
            <a:ea typeface="ＭＳ Ｐゴシック" pitchFamily="31" charset="-128"/>
            <a:cs typeface="ＭＳ Ｐゴシック" pitchFamily="31"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7_Bold Stripes">
  <a:themeElements>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fontScheme name="Bold Stripes">
      <a:majorFont>
        <a:latin typeface="Helvetica"/>
        <a:ea typeface=""/>
        <a:cs typeface=""/>
      </a:majorFont>
      <a:minorFont>
        <a:latin typeface="Helvetic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old Stripes 1">
        <a:dk1>
          <a:srgbClr val="356677"/>
        </a:dk1>
        <a:lt1>
          <a:srgbClr val="FFFFFF"/>
        </a:lt1>
        <a:dk2>
          <a:srgbClr val="3E798E"/>
        </a:dk2>
        <a:lt2>
          <a:srgbClr val="FFFFCC"/>
        </a:lt2>
        <a:accent1>
          <a:srgbClr val="7FA0B1"/>
        </a:accent1>
        <a:accent2>
          <a:srgbClr val="3A7184"/>
        </a:accent2>
        <a:accent3>
          <a:srgbClr val="AFBEC6"/>
        </a:accent3>
        <a:accent4>
          <a:srgbClr val="DADADA"/>
        </a:accent4>
        <a:accent5>
          <a:srgbClr val="C0CDD5"/>
        </a:accent5>
        <a:accent6>
          <a:srgbClr val="346677"/>
        </a:accent6>
        <a:hlink>
          <a:srgbClr val="FFBF0B"/>
        </a:hlink>
        <a:folHlink>
          <a:srgbClr val="CC9900"/>
        </a:folHlink>
      </a:clrScheme>
      <a:clrMap bg1="dk2" tx1="lt1" bg2="dk1" tx2="lt2" accent1="accent1" accent2="accent2" accent3="accent3" accent4="accent4" accent5="accent5" accent6="accent6" hlink="hlink" folHlink="folHlink"/>
    </a:extraClrScheme>
    <a:extraClrScheme>
      <a:clrScheme name="Bold Stripes 2">
        <a:dk1>
          <a:srgbClr val="000000"/>
        </a:dk1>
        <a:lt1>
          <a:srgbClr val="EAEAEA"/>
        </a:lt1>
        <a:dk2>
          <a:srgbClr val="003366"/>
        </a:dk2>
        <a:lt2>
          <a:srgbClr val="EAEAEA"/>
        </a:lt2>
        <a:accent1>
          <a:srgbClr val="FFFFFF"/>
        </a:accent1>
        <a:accent2>
          <a:srgbClr val="DDDDDD"/>
        </a:accent2>
        <a:accent3>
          <a:srgbClr val="F3F3F3"/>
        </a:accent3>
        <a:accent4>
          <a:srgbClr val="000000"/>
        </a:accent4>
        <a:accent5>
          <a:srgbClr val="FFFFFF"/>
        </a:accent5>
        <a:accent6>
          <a:srgbClr val="C8C8C8"/>
        </a:accent6>
        <a:hlink>
          <a:srgbClr val="336699"/>
        </a:hlink>
        <a:folHlink>
          <a:srgbClr val="9A0000"/>
        </a:folHlink>
      </a:clrScheme>
      <a:clrMap bg1="lt1" tx1="dk1" bg2="lt2" tx2="dk2" accent1="accent1" accent2="accent2" accent3="accent3" accent4="accent4" accent5="accent5" accent6="accent6" hlink="hlink" folHlink="folHlink"/>
    </a:extraClrScheme>
    <a:extraClrScheme>
      <a:clrScheme name="Bold Stripes 3">
        <a:dk1>
          <a:srgbClr val="000000"/>
        </a:dk1>
        <a:lt1>
          <a:srgbClr val="EAEAEA"/>
        </a:lt1>
        <a:dk2>
          <a:srgbClr val="000000"/>
        </a:dk2>
        <a:lt2>
          <a:srgbClr val="EAEAEA"/>
        </a:lt2>
        <a:accent1>
          <a:srgbClr val="FFFFFF"/>
        </a:accent1>
        <a:accent2>
          <a:srgbClr val="DDDDDD"/>
        </a:accent2>
        <a:accent3>
          <a:srgbClr val="F3F3F3"/>
        </a:accent3>
        <a:accent4>
          <a:srgbClr val="000000"/>
        </a:accent4>
        <a:accent5>
          <a:srgbClr val="FFFFFF"/>
        </a:accent5>
        <a:accent6>
          <a:srgbClr val="C8C8C8"/>
        </a:accent6>
        <a:hlink>
          <a:srgbClr val="777777"/>
        </a:hlink>
        <a:folHlink>
          <a:srgbClr val="969696"/>
        </a:folHlink>
      </a:clrScheme>
      <a:clrMap bg1="lt1" tx1="dk1" bg2="lt2" tx2="dk2" accent1="accent1" accent2="accent2" accent3="accent3" accent4="accent4" accent5="accent5" accent6="accent6" hlink="hlink" folHlink="folHlink"/>
    </a:extraClrScheme>
    <a:extraClrScheme>
      <a:clrScheme name="Bold Stripes 4">
        <a:dk1>
          <a:srgbClr val="492417"/>
        </a:dk1>
        <a:lt1>
          <a:srgbClr val="D4D5C3"/>
        </a:lt1>
        <a:dk2>
          <a:srgbClr val="6E4900"/>
        </a:dk2>
        <a:lt2>
          <a:srgbClr val="B9BA9C"/>
        </a:lt2>
        <a:accent1>
          <a:srgbClr val="DBD8CF"/>
        </a:accent1>
        <a:accent2>
          <a:srgbClr val="C7C8B0"/>
        </a:accent2>
        <a:accent3>
          <a:srgbClr val="E6E7DE"/>
        </a:accent3>
        <a:accent4>
          <a:srgbClr val="3D1D12"/>
        </a:accent4>
        <a:accent5>
          <a:srgbClr val="EAE9E4"/>
        </a:accent5>
        <a:accent6>
          <a:srgbClr val="B4B59F"/>
        </a:accent6>
        <a:hlink>
          <a:srgbClr val="CC9900"/>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CERN_Template_Wv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7_Default Design">
  <a:themeElements>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ヒラギノ角ゴ ProN W3"/>
        <a:cs typeface="ヒラギノ角ゴ ProN W3"/>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defRPr>
        </a:defPPr>
      </a:lstStyle>
    </a:spDef>
    <a:lnDef>
      <a:spPr bwMode="auto">
        <a:xfrm>
          <a:off x="0" y="0"/>
          <a:ext cx="1" cy="1"/>
        </a:xfrm>
        <a:custGeom>
          <a:avLst/>
          <a:gdLst/>
          <a:ahLst/>
          <a:cxnLst/>
          <a:rect l="0" t="0" r="0" b="0"/>
          <a:pathLst/>
        </a:custGeom>
        <a:solidFill>
          <a:srgbClr val="BBE0E3"/>
        </a:solidFill>
        <a:ln w="127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ヒラギノ角ゴ ProN W3" charset="-128"/>
            <a:cs typeface="ヒラギノ角ゴ ProN W3" charset="-128"/>
            <a:sym typeface="Arial" charset="0"/>
          </a:defRPr>
        </a:defPPr>
      </a:lstStyle>
    </a:lnDef>
  </a:objectDefaults>
  <a:extraClrSchemeLst>
    <a:extraClrScheme>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CERN fancy">
  <a:themeElements>
    <a:clrScheme name="Custom 1">
      <a:dk1>
        <a:sysClr val="windowText" lastClr="000000"/>
      </a:dk1>
      <a:lt1>
        <a:sysClr val="window" lastClr="FFFFFF"/>
      </a:lt1>
      <a:dk2>
        <a:srgbClr val="1F497D"/>
      </a:dk2>
      <a:lt2>
        <a:srgbClr val="EEECE1"/>
      </a:lt2>
      <a:accent1>
        <a:srgbClr val="4F81BD"/>
      </a:accent1>
      <a:accent2>
        <a:srgbClr val="1F497D"/>
      </a:accent2>
      <a:accent3>
        <a:srgbClr val="9BBB59"/>
      </a:accent3>
      <a:accent4>
        <a:srgbClr val="8064A2"/>
      </a:accent4>
      <a:accent5>
        <a:srgbClr val="4BACC6"/>
      </a:accent5>
      <a:accent6>
        <a:srgbClr val="F79646"/>
      </a:accent6>
      <a:hlink>
        <a:srgbClr val="0000FF"/>
      </a:hlink>
      <a:folHlink>
        <a:srgbClr val="800080"/>
      </a:folHlink>
    </a:clrScheme>
    <a:fontScheme name="cern-new">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400" b="0" i="0" u="none" strike="noStrike" cap="none" normalizeH="0" baseline="0" smtClean="0">
            <a:ln>
              <a:noFill/>
            </a:ln>
            <a:solidFill>
              <a:schemeClr val="accent2"/>
            </a:solidFill>
            <a:effectLst>
              <a:outerShdw blurRad="38100" dist="38100" dir="2700000" algn="tl">
                <a:srgbClr val="000000">
                  <a:alpha val="43137"/>
                </a:srgbClr>
              </a:outerShdw>
            </a:effectLst>
            <a:latin typeface="Arial" charset="0"/>
            <a:cs typeface="Arial" charset="0"/>
          </a:defRPr>
        </a:defPPr>
      </a:lstStyle>
    </a:lnDef>
  </a:objectDefaults>
  <a:extraClrSchemeLst>
    <a:extraClrScheme>
      <a:clrScheme name="cern-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ern-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ern-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ern-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ern-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ern-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ern-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ern-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ern-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ern-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ern-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ern-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TemplatePresCERN</Template>
  <TotalTime>2213</TotalTime>
  <Words>689</Words>
  <Application>Microsoft Office PowerPoint</Application>
  <PresentationFormat>On-screen Show (4:3)</PresentationFormat>
  <Paragraphs>118</Paragraphs>
  <Slides>9</Slides>
  <Notes>2</Notes>
  <HiddenSlides>0</HiddenSlides>
  <MMClips>0</MMClips>
  <ScaleCrop>false</ScaleCrop>
  <HeadingPairs>
    <vt:vector size="4" baseType="variant">
      <vt:variant>
        <vt:lpstr>Theme</vt:lpstr>
      </vt:variant>
      <vt:variant>
        <vt:i4>9</vt:i4>
      </vt:variant>
      <vt:variant>
        <vt:lpstr>Slide Titles</vt:lpstr>
      </vt:variant>
      <vt:variant>
        <vt:i4>9</vt:i4>
      </vt:variant>
    </vt:vector>
  </HeadingPairs>
  <TitlesOfParts>
    <vt:vector size="18" baseType="lpstr">
      <vt:lpstr>1_Default Design</vt:lpstr>
      <vt:lpstr>2_Default Design</vt:lpstr>
      <vt:lpstr>15_Default Design</vt:lpstr>
      <vt:lpstr>4_Default Design</vt:lpstr>
      <vt:lpstr>2_Bold Stripes</vt:lpstr>
      <vt:lpstr>7_Bold Stripes</vt:lpstr>
      <vt:lpstr>1_CERN_Template_WvR</vt:lpstr>
      <vt:lpstr>7_Default Design</vt:lpstr>
      <vt:lpstr>1_CERN fancy</vt:lpstr>
      <vt:lpstr>CERN Report (II)</vt:lpstr>
      <vt:lpstr>Scientific Strategy</vt:lpstr>
      <vt:lpstr>LHC Strategy (I)</vt:lpstr>
      <vt:lpstr>LHC Strategy (II)</vt:lpstr>
      <vt:lpstr>LHC fills lecture halls because it…</vt:lpstr>
      <vt:lpstr>Slide 6</vt:lpstr>
      <vt:lpstr>CERN Global Network </vt:lpstr>
      <vt:lpstr>Knowledge Transfer through Procurement</vt:lpstr>
      <vt:lpstr>Opening the door…</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Infrastructure Services</dc:title>
  <dc:creator>duke</dc:creator>
  <cp:lastModifiedBy>Dr Rolf-Dieter HEUER</cp:lastModifiedBy>
  <cp:revision>190</cp:revision>
  <dcterms:created xsi:type="dcterms:W3CDTF">2008-11-20T16:07:12Z</dcterms:created>
  <dcterms:modified xsi:type="dcterms:W3CDTF">2010-07-01T12:36:28Z</dcterms:modified>
</cp:coreProperties>
</file>