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E62F"/>
    <a:srgbClr val="990000"/>
    <a:srgbClr val="66FF99"/>
    <a:srgbClr val="0066FF"/>
    <a:srgbClr val="B418B8"/>
    <a:srgbClr val="CC9900"/>
    <a:srgbClr val="F183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86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0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796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18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79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117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04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254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847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38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21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216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560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5818E-D5E6-485B-8620-E9C2DF78F927}" type="datetimeFigureOut">
              <a:rPr lang="en-GB" smtClean="0"/>
              <a:t>24/11/2020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FAFF5-CEE4-4E48-B412-8F955EBC7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00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450711" y="379030"/>
            <a:ext cx="4749391" cy="361899"/>
          </a:xfrm>
          <a:prstGeom prst="roundRect">
            <a:avLst/>
          </a:prstGeom>
          <a:noFill/>
          <a:ln w="222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accent5">
                    <a:lumMod val="50000"/>
                  </a:schemeClr>
                </a:solidFill>
              </a:rPr>
              <a:t>NP04 Schedule 2020 </a:t>
            </a:r>
            <a:endParaRPr lang="en-GB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258100"/>
              </p:ext>
            </p:extLst>
          </p:nvPr>
        </p:nvGraphicFramePr>
        <p:xfrm>
          <a:off x="281373" y="1729095"/>
          <a:ext cx="11088069" cy="4689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612">
                  <a:extLst>
                    <a:ext uri="{9D8B030D-6E8A-4147-A177-3AD203B41FA5}">
                      <a16:colId xmlns:a16="http://schemas.microsoft.com/office/drawing/2014/main" val="1152159286"/>
                    </a:ext>
                  </a:extLst>
                </a:gridCol>
                <a:gridCol w="1714886">
                  <a:extLst>
                    <a:ext uri="{9D8B030D-6E8A-4147-A177-3AD203B41FA5}">
                      <a16:colId xmlns:a16="http://schemas.microsoft.com/office/drawing/2014/main" val="2127621026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998126"/>
                    </a:ext>
                  </a:extLst>
                </a:gridCol>
                <a:gridCol w="1643743">
                  <a:extLst>
                    <a:ext uri="{9D8B030D-6E8A-4147-A177-3AD203B41FA5}">
                      <a16:colId xmlns:a16="http://schemas.microsoft.com/office/drawing/2014/main" val="1718626188"/>
                    </a:ext>
                  </a:extLst>
                </a:gridCol>
                <a:gridCol w="1556657">
                  <a:extLst>
                    <a:ext uri="{9D8B030D-6E8A-4147-A177-3AD203B41FA5}">
                      <a16:colId xmlns:a16="http://schemas.microsoft.com/office/drawing/2014/main" val="1289600125"/>
                    </a:ext>
                  </a:extLst>
                </a:gridCol>
                <a:gridCol w="1698171">
                  <a:extLst>
                    <a:ext uri="{9D8B030D-6E8A-4147-A177-3AD203B41FA5}">
                      <a16:colId xmlns:a16="http://schemas.microsoft.com/office/drawing/2014/main" val="699824319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1466178230"/>
                    </a:ext>
                  </a:extLst>
                </a:gridCol>
              </a:tblGrid>
              <a:tr h="370657">
                <a:tc>
                  <a:txBody>
                    <a:bodyPr/>
                    <a:lstStyle/>
                    <a:p>
                      <a:r>
                        <a:rPr lang="en-GB" sz="1400" dirty="0" err="1">
                          <a:solidFill>
                            <a:schemeClr val="tx1"/>
                          </a:solidFill>
                        </a:rPr>
                        <a:t>Wk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47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48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49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50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51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49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2860533"/>
                  </a:ext>
                </a:extLst>
              </a:tr>
              <a:tr h="754827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Mo</a:t>
                      </a:r>
                    </a:p>
                  </a:txBody>
                  <a:tcPr marL="0" marR="0" marT="72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marT="36000" marB="36000" anchor="b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352157670"/>
                  </a:ext>
                </a:extLst>
              </a:tr>
              <a:tr h="852055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Tu</a:t>
                      </a:r>
                    </a:p>
                  </a:txBody>
                  <a:tcPr marL="0" marR="0" marT="72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T="36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818965289"/>
                  </a:ext>
                </a:extLst>
              </a:tr>
              <a:tr h="841663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We</a:t>
                      </a:r>
                    </a:p>
                  </a:txBody>
                  <a:tcPr marL="0" marR="0" marT="72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T="36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787901857"/>
                  </a:ext>
                </a:extLst>
              </a:tr>
              <a:tr h="893618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Th</a:t>
                      </a:r>
                    </a:p>
                  </a:txBody>
                  <a:tcPr marL="0" marR="0" marT="72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T="36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691954780"/>
                  </a:ext>
                </a:extLst>
              </a:tr>
              <a:tr h="976204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</a:rPr>
                        <a:t>Fr</a:t>
                      </a:r>
                    </a:p>
                  </a:txBody>
                  <a:tcPr marL="0" marR="0" marT="72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T="36000" marB="36000" anchor="ctr" anchorCtr="1">
                    <a:lnL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marT="36000" marB="36000"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199130952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964635" y="1264916"/>
            <a:ext cx="69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5">
                    <a:lumMod val="50000"/>
                  </a:schemeClr>
                </a:solidFill>
              </a:rPr>
              <a:t>Nov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01398" y="1264916"/>
            <a:ext cx="69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5">
                    <a:lumMod val="50000"/>
                  </a:schemeClr>
                </a:solidFill>
              </a:rPr>
              <a:t>Dec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EE586B-58B8-5C48-9A59-A2CC63B02D98}"/>
              </a:ext>
            </a:extLst>
          </p:cNvPr>
          <p:cNvSpPr txBox="1"/>
          <p:nvPr/>
        </p:nvSpPr>
        <p:spPr>
          <a:xfrm>
            <a:off x="4036238" y="4318375"/>
            <a:ext cx="727618" cy="16983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 cold box </a:t>
            </a:r>
          </a:p>
          <a:p>
            <a:pPr algn="ctr"/>
            <a:r>
              <a:rPr lang="en-GB" dirty="0"/>
              <a:t>consolidation</a:t>
            </a:r>
          </a:p>
          <a:p>
            <a:pPr algn="ctr"/>
            <a:r>
              <a:rPr lang="en-GB" dirty="0"/>
              <a:t>work</a:t>
            </a:r>
          </a:p>
          <a:p>
            <a:pPr algn="ctr"/>
            <a:r>
              <a:rPr lang="en-GB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6E784F-9616-3A4A-B16E-A6AEB404966A}"/>
              </a:ext>
            </a:extLst>
          </p:cNvPr>
          <p:cNvSpPr txBox="1"/>
          <p:nvPr/>
        </p:nvSpPr>
        <p:spPr>
          <a:xfrm>
            <a:off x="1428886" y="4854460"/>
            <a:ext cx="1483414" cy="31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18000" tIns="18000" rIns="18000" bIns="18000" rtlCol="0">
            <a:spAutoFit/>
          </a:bodyPr>
          <a:lstStyle/>
          <a:p>
            <a:pPr algn="ctr"/>
            <a:r>
              <a:rPr lang="en-GB" dirty="0"/>
              <a:t>Positioning CRT</a:t>
            </a:r>
          </a:p>
        </p:txBody>
      </p:sp>
      <p:sp>
        <p:nvSpPr>
          <p:cNvPr id="2" name="Down Arrow 1">
            <a:extLst>
              <a:ext uri="{FF2B5EF4-FFF2-40B4-BE49-F238E27FC236}">
                <a16:creationId xmlns:a16="http://schemas.microsoft.com/office/drawing/2014/main" id="{999B113D-2A9E-7843-BDF7-BBA39B2829C5}"/>
              </a:ext>
            </a:extLst>
          </p:cNvPr>
          <p:cNvSpPr/>
          <p:nvPr/>
        </p:nvSpPr>
        <p:spPr>
          <a:xfrm>
            <a:off x="10367052" y="979483"/>
            <a:ext cx="484632" cy="57086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63EE27-A3BE-544A-9449-4BE9468BA6C4}"/>
              </a:ext>
            </a:extLst>
          </p:cNvPr>
          <p:cNvSpPr txBox="1"/>
          <p:nvPr/>
        </p:nvSpPr>
        <p:spPr>
          <a:xfrm rot="16200000">
            <a:off x="4674511" y="4854459"/>
            <a:ext cx="2252749" cy="31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TCO</a:t>
            </a:r>
            <a:r>
              <a:rPr lang="en-GB"/>
              <a:t>: removal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8775A5-5BB1-234E-A647-876730C87B59}"/>
              </a:ext>
            </a:extLst>
          </p:cNvPr>
          <p:cNvSpPr txBox="1"/>
          <p:nvPr/>
        </p:nvSpPr>
        <p:spPr>
          <a:xfrm>
            <a:off x="9780104" y="379030"/>
            <a:ext cx="169392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Christmas break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365B26-D43C-6B43-9B27-1779AF064A11}"/>
              </a:ext>
            </a:extLst>
          </p:cNvPr>
          <p:cNvSpPr txBox="1"/>
          <p:nvPr/>
        </p:nvSpPr>
        <p:spPr>
          <a:xfrm>
            <a:off x="1450549" y="5593084"/>
            <a:ext cx="1435827" cy="5903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Pump dry air </a:t>
            </a:r>
          </a:p>
          <a:p>
            <a:pPr algn="ctr"/>
            <a:r>
              <a:rPr lang="en-GB" dirty="0"/>
              <a:t>in insulation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3E087D-5554-2343-9507-878713713322}"/>
              </a:ext>
            </a:extLst>
          </p:cNvPr>
          <p:cNvSpPr txBox="1"/>
          <p:nvPr/>
        </p:nvSpPr>
        <p:spPr>
          <a:xfrm>
            <a:off x="4919934" y="2647807"/>
            <a:ext cx="1530309" cy="5903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 cold box </a:t>
            </a:r>
          </a:p>
          <a:p>
            <a:pPr algn="ctr"/>
            <a:r>
              <a:rPr lang="en-GB" dirty="0"/>
              <a:t>commissioning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8D397B-D98C-5543-AEED-D9ADFE1F1D88}"/>
              </a:ext>
            </a:extLst>
          </p:cNvPr>
          <p:cNvSpPr txBox="1"/>
          <p:nvPr/>
        </p:nvSpPr>
        <p:spPr>
          <a:xfrm rot="16200000">
            <a:off x="5662276" y="4161700"/>
            <a:ext cx="3433329" cy="31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TCO: removal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62F2539-E5A5-FB49-B483-0341649D84E2}"/>
              </a:ext>
            </a:extLst>
          </p:cNvPr>
          <p:cNvSpPr txBox="1"/>
          <p:nvPr/>
        </p:nvSpPr>
        <p:spPr>
          <a:xfrm rot="16200000">
            <a:off x="7155405" y="4161701"/>
            <a:ext cx="3433329" cy="31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TCO: removal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716894-7749-854C-A6AA-3127E1FCE23F}"/>
              </a:ext>
            </a:extLst>
          </p:cNvPr>
          <p:cNvSpPr txBox="1"/>
          <p:nvPr/>
        </p:nvSpPr>
        <p:spPr>
          <a:xfrm rot="16200000">
            <a:off x="1760382" y="4408657"/>
            <a:ext cx="3236201" cy="3133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dirty="0"/>
              <a:t>TCO</a:t>
            </a:r>
            <a:r>
              <a:rPr lang="en-GB"/>
              <a:t>: removal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3998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1287</TotalTime>
  <Words>54</Words>
  <Application>Microsoft Macintosh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Daniela Macina</dc:creator>
  <cp:lastModifiedBy>Daniela Macina</cp:lastModifiedBy>
  <cp:revision>65</cp:revision>
  <dcterms:created xsi:type="dcterms:W3CDTF">2016-07-01T16:17:18Z</dcterms:created>
  <dcterms:modified xsi:type="dcterms:W3CDTF">2020-11-24T10:16:15Z</dcterms:modified>
</cp:coreProperties>
</file>