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autoCompressPictures="0">
  <p:sldMasterIdLst>
    <p:sldMasterId id="2147483648" r:id="rId1"/>
  </p:sldMasterIdLst>
  <p:notesMasterIdLst>
    <p:notesMasterId r:id="rId10"/>
  </p:notesMasterIdLst>
  <p:handoutMasterIdLst>
    <p:handoutMasterId r:id="rId11"/>
  </p:handoutMasterIdLst>
  <p:sldIdLst>
    <p:sldId id="259" r:id="rId2"/>
    <p:sldId id="914" r:id="rId3"/>
    <p:sldId id="922" r:id="rId4"/>
    <p:sldId id="924" r:id="rId5"/>
    <p:sldId id="926" r:id="rId6"/>
    <p:sldId id="928" r:id="rId7"/>
    <p:sldId id="927" r:id="rId8"/>
    <p:sldId id="912" r:id="rId9"/>
  </p:sldIdLst>
  <p:sldSz cx="12192000" cy="6858000"/>
  <p:notesSz cx="6797675" cy="9872663"/>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na Godinho" initials="AG" lastIdx="12" clrIdx="0"/>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0000"/>
    <a:srgbClr val="2F2F2F"/>
    <a:srgbClr val="009142"/>
    <a:srgbClr val="0432FF"/>
    <a:srgbClr val="E8BC48"/>
    <a:srgbClr val="FF7E79"/>
    <a:srgbClr val="00FB92"/>
    <a:srgbClr val="FFD579"/>
    <a:srgbClr val="73FB79"/>
    <a:srgbClr val="D5FC79"/>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8EC20E35-A176-4012-BC5E-935CFFF8708E}">
  <a:tblStyle styleId="{69C7853C-536D-4A76-A0AE-DD22124D55A5}" styleName="Themed Style 1 - Accent 3">
    <a:tblBg>
      <a:fillRef idx="2">
        <a:schemeClr val="accent3"/>
      </a:fillRef>
      <a:effectRef idx="1">
        <a:schemeClr val="accent3"/>
      </a:effectRef>
    </a:tblBg>
    <a:wholeTbl>
      <a:tcTxStyle>
        <a:fontRef idx="minor">
          <a:scrgbClr r="0" g="0" b="0"/>
        </a:fontRef>
        <a:schemeClr val="dk1"/>
      </a:tcTxStyle>
      <a:tcStyle>
        <a:tcBdr>
          <a:left>
            <a:lnRef idx="1">
              <a:schemeClr val="accent3"/>
            </a:lnRef>
          </a:left>
          <a:right>
            <a:lnRef idx="1">
              <a:schemeClr val="accent3"/>
            </a:lnRef>
          </a:right>
          <a:top>
            <a:lnRef idx="1">
              <a:schemeClr val="accent3"/>
            </a:lnRef>
          </a:top>
          <a:bottom>
            <a:lnRef idx="1">
              <a:schemeClr val="accent3"/>
            </a:lnRef>
          </a:bottom>
          <a:insideH>
            <a:lnRef idx="1">
              <a:schemeClr val="accent3"/>
            </a:lnRef>
          </a:insideH>
          <a:insideV>
            <a:lnRef idx="1">
              <a:schemeClr val="accent3"/>
            </a:lnRef>
          </a:insideV>
        </a:tcBdr>
        <a:fill>
          <a:noFill/>
        </a:fill>
      </a:tcStyle>
    </a:wholeTbl>
    <a:band1H>
      <a:tcStyle>
        <a:tcBdr/>
        <a:fill>
          <a:solidFill>
            <a:schemeClr val="accent3">
              <a:alpha val="40000"/>
            </a:schemeClr>
          </a:solidFill>
        </a:fill>
      </a:tcStyle>
    </a:band1H>
    <a:band2H>
      <a:tcStyle>
        <a:tcBdr/>
      </a:tcStyle>
    </a:band2H>
    <a:band1V>
      <a:tcStyle>
        <a:tcBdr>
          <a:top>
            <a:lnRef idx="1">
              <a:schemeClr val="accent3"/>
            </a:lnRef>
          </a:top>
          <a:bottom>
            <a:lnRef idx="1">
              <a:schemeClr val="accent3"/>
            </a:lnRef>
          </a:bottom>
        </a:tcBdr>
        <a:fill>
          <a:solidFill>
            <a:schemeClr val="accent3">
              <a:alpha val="40000"/>
            </a:schemeClr>
          </a:solidFill>
        </a:fill>
      </a:tcStyle>
    </a:band1V>
    <a:band2V>
      <a:tcStyle>
        <a:tcBdr/>
      </a:tcStyle>
    </a:band2V>
    <a:lastCol>
      <a:tcTxStyle b="on"/>
      <a:tcStyle>
        <a:tcBdr>
          <a:left>
            <a:lnRef idx="2">
              <a:schemeClr val="accent3"/>
            </a:lnRef>
          </a:left>
          <a:right>
            <a:lnRef idx="1">
              <a:schemeClr val="accent3"/>
            </a:lnRef>
          </a:right>
          <a:top>
            <a:lnRef idx="1">
              <a:schemeClr val="accent3"/>
            </a:lnRef>
          </a:top>
          <a:bottom>
            <a:lnRef idx="1">
              <a:schemeClr val="accent3"/>
            </a:lnRef>
          </a:bottom>
          <a:insideH>
            <a:lnRef idx="1">
              <a:schemeClr val="accent3"/>
            </a:lnRef>
          </a:insideH>
          <a:insideV>
            <a:ln>
              <a:noFill/>
            </a:ln>
          </a:insideV>
        </a:tcBdr>
      </a:tcStyle>
    </a:lastCol>
    <a:firstCol>
      <a:tcTxStyle b="on"/>
      <a:tcStyle>
        <a:tcBdr>
          <a:left>
            <a:lnRef idx="1">
              <a:schemeClr val="accent3"/>
            </a:lnRef>
          </a:left>
          <a:right>
            <a:lnRef idx="2">
              <a:schemeClr val="accent3"/>
            </a:lnRef>
          </a:right>
          <a:top>
            <a:lnRef idx="1">
              <a:schemeClr val="accent3"/>
            </a:lnRef>
          </a:top>
          <a:bottom>
            <a:lnRef idx="1">
              <a:schemeClr val="accent3"/>
            </a:lnRef>
          </a:bottom>
          <a:insideH>
            <a:lnRef idx="1">
              <a:schemeClr val="accent3"/>
            </a:lnRef>
          </a:insideH>
          <a:insideV>
            <a:ln>
              <a:noFill/>
            </a:ln>
          </a:insideV>
        </a:tcBdr>
      </a:tcStyle>
    </a:firstCol>
    <a:lastRow>
      <a:tcTxStyle b="on"/>
      <a:tcStyle>
        <a:tcBdr>
          <a:left>
            <a:lnRef idx="1">
              <a:schemeClr val="accent3"/>
            </a:lnRef>
          </a:left>
          <a:right>
            <a:lnRef idx="1">
              <a:schemeClr val="accent3"/>
            </a:lnRef>
          </a:right>
          <a:top>
            <a:lnRef idx="2">
              <a:schemeClr val="accent3"/>
            </a:lnRef>
          </a:top>
          <a:bottom>
            <a:lnRef idx="2">
              <a:schemeClr val="accent3"/>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3"/>
            </a:lnRef>
          </a:left>
          <a:right>
            <a:lnRef idx="1">
              <a:schemeClr val="accent3"/>
            </a:lnRef>
          </a:right>
          <a:top>
            <a:lnRef idx="1">
              <a:schemeClr val="accent3"/>
            </a:lnRef>
          </a:top>
          <a:bottom>
            <a:lnRef idx="2">
              <a:schemeClr val="lt1"/>
            </a:lnRef>
          </a:bottom>
          <a:insideH>
            <a:ln>
              <a:noFill/>
            </a:ln>
          </a:insideH>
          <a:insideV>
            <a:ln>
              <a:noFill/>
            </a:ln>
          </a:insideV>
        </a:tcBdr>
        <a:fill>
          <a:solidFill>
            <a:schemeClr val="accent3"/>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793D81CF-94F2-401A-BA57-92F5A7B2D0C5}" styleName="Medium Style 1">
    <a:wholeTbl>
      <a:tcTxStyle>
        <a:fontRef idx="minor">
          <a:scrgbClr r="0" g="0" b="0"/>
        </a:fontRef>
        <a:schemeClr val="dk1"/>
      </a:tcTxStyle>
      <a:tcStyle>
        <a:tcBdr>
          <a:left>
            <a:ln w="12700" cmpd="sng">
              <a:solidFill>
                <a:schemeClr val="dk1"/>
              </a:solidFill>
            </a:ln>
          </a:left>
          <a:right>
            <a:ln w="12700" cmpd="sng">
              <a:solidFill>
                <a:schemeClr val="dk1"/>
              </a:solidFill>
            </a:ln>
          </a:right>
          <a:top>
            <a:ln w="12700" cmpd="sng">
              <a:solidFill>
                <a:schemeClr val="dk1"/>
              </a:solidFill>
            </a:ln>
          </a:top>
          <a:bottom>
            <a:ln w="12700" cmpd="sng">
              <a:solidFill>
                <a:schemeClr val="dk1"/>
              </a:solidFill>
            </a:ln>
          </a:bottom>
          <a:insideH>
            <a:ln w="12700" cmpd="sng">
              <a:solidFill>
                <a:schemeClr val="dk1"/>
              </a:solid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lt1"/>
          </a:solidFill>
        </a:fill>
      </a:tcStyle>
    </a:lastRow>
    <a:firstRow>
      <a:tcTxStyle b="on">
        <a:fontRef idx="minor">
          <a:scrgbClr r="0" g="0" b="0"/>
        </a:fontRef>
        <a:schemeClr val="lt1"/>
      </a:tcTxStyle>
      <a:tcStyle>
        <a:tcBdr/>
        <a:fill>
          <a:solidFill>
            <a:schemeClr val="dk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No Style, No Grid">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9D7B26C5-4107-4FEC-AEDC-1716B250A1EF}" styleName="Light Style 1">
    <a:wholeTbl>
      <a:tcTxStyle>
        <a:fontRef idx="minor">
          <a:scrgbClr r="0" g="0" b="0"/>
        </a:fontRef>
        <a:schemeClr val="tx1"/>
      </a:tcTxStyle>
      <a:tcStyle>
        <a:tcBdr>
          <a:left>
            <a:ln>
              <a:noFill/>
            </a:ln>
          </a:left>
          <a:right>
            <a:ln>
              <a:noFill/>
            </a:ln>
          </a:right>
          <a:top>
            <a:ln w="12700" cmpd="sng">
              <a:solidFill>
                <a:schemeClr val="tx1"/>
              </a:solidFill>
            </a:ln>
          </a:top>
          <a:bottom>
            <a:ln w="12700" cmpd="sng">
              <a:solidFill>
                <a:schemeClr val="tx1"/>
              </a:solidFill>
            </a:ln>
          </a:bottom>
          <a:insideH>
            <a:ln>
              <a:noFill/>
            </a:ln>
          </a:insideH>
          <a:insideV>
            <a:ln>
              <a:noFill/>
            </a:ln>
          </a:insideV>
        </a:tcBdr>
        <a:fill>
          <a:noFill/>
        </a:fill>
      </a:tcStyle>
    </a:wholeTbl>
    <a:band1H>
      <a:tcStyle>
        <a:tcBdr/>
        <a:fill>
          <a:solidFill>
            <a:schemeClr val="tx1">
              <a:alpha val="20000"/>
            </a:schemeClr>
          </a:solidFill>
        </a:fill>
      </a:tcStyle>
    </a:band1H>
    <a:band2H>
      <a:tcStyle>
        <a:tcBdr/>
      </a:tcStyle>
    </a:band2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12700" cmpd="sng">
              <a:solidFill>
                <a:schemeClr val="tx1"/>
              </a:solidFill>
            </a:ln>
          </a:top>
        </a:tcBdr>
        <a:fill>
          <a:noFill/>
        </a:fill>
      </a:tcStyle>
    </a:lastRow>
    <a:firstRow>
      <a:tcTxStyle b="on"/>
      <a:tcStyle>
        <a:tcBdr>
          <a:bottom>
            <a:ln w="12700" cmpd="sng">
              <a:solidFill>
                <a:schemeClr val="tx1"/>
              </a:solidFill>
            </a:ln>
          </a:bottom>
        </a:tcBdr>
        <a:fill>
          <a:noFill/>
        </a:fill>
      </a:tcStyle>
    </a:firstRow>
  </a:tblStyle>
  <a:tblStyle styleId="{3B4B98B0-60AC-42C2-AFA5-B58CD77FA1E5}" styleName="Light Style 1 - Accent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7292A2E-F333-43FB-9621-5CBBE7FDCDCB}" styleName="Light Style 2 - Accent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7E9639D4-E3E2-4D34-9284-5A2195B3D0D7}" styleName="Light Style 2">
    <a:wholeTbl>
      <a:tcTxStyle>
        <a:fontRef idx="minor">
          <a:scrgbClr r="0" g="0" b="0"/>
        </a:fontRef>
        <a:schemeClr val="tx1"/>
      </a:tcTxStyle>
      <a:tcStyle>
        <a:tcBdr>
          <a:left>
            <a:lnRef idx="1">
              <a:schemeClr val="tx1"/>
            </a:lnRef>
          </a:left>
          <a:right>
            <a:lnRef idx="1">
              <a:schemeClr val="tx1"/>
            </a:lnRef>
          </a:right>
          <a:top>
            <a:lnRef idx="1">
              <a:schemeClr val="tx1"/>
            </a:lnRef>
          </a:top>
          <a:bottom>
            <a:lnRef idx="1">
              <a:schemeClr val="tx1"/>
            </a:lnRef>
          </a:bottom>
          <a:insideH>
            <a:ln>
              <a:noFill/>
            </a:ln>
          </a:insideH>
          <a:insideV>
            <a:ln>
              <a:noFill/>
            </a:ln>
          </a:insideV>
        </a:tcBdr>
        <a:fill>
          <a:noFill/>
        </a:fill>
      </a:tcStyle>
    </a:wholeTbl>
    <a:band1H>
      <a:tcStyle>
        <a:tcBdr>
          <a:top>
            <a:lnRef idx="1">
              <a:schemeClr val="tx1"/>
            </a:lnRef>
          </a:top>
          <a:bottom>
            <a:lnRef idx="1">
              <a:schemeClr val="tx1"/>
            </a:lnRef>
          </a:bottom>
        </a:tcBdr>
      </a:tcStyle>
    </a:band1H>
    <a:band1V>
      <a:tcStyle>
        <a:tcBdr>
          <a:left>
            <a:lnRef idx="1">
              <a:schemeClr val="tx1"/>
            </a:lnRef>
          </a:left>
          <a:right>
            <a:lnRef idx="1">
              <a:schemeClr val="tx1"/>
            </a:lnRef>
          </a:right>
        </a:tcBdr>
      </a:tcStyle>
    </a:band1V>
    <a:band2V>
      <a:tcStyle>
        <a:tcBdr>
          <a:left>
            <a:lnRef idx="1">
              <a:schemeClr val="tx1"/>
            </a:lnRef>
          </a:left>
          <a:right>
            <a:lnRef idx="1">
              <a:schemeClr val="tx1"/>
            </a:lnRef>
          </a:right>
        </a:tcBdr>
      </a:tcStyle>
    </a:band2V>
    <a:lastCol>
      <a:tcTxStyle b="on"/>
      <a:tcStyle>
        <a:tcBdr/>
      </a:tcStyle>
    </a:lastCol>
    <a:firstCol>
      <a:tcTxStyle b="on"/>
      <a:tcStyle>
        <a:tcBdr/>
      </a:tcStyle>
    </a:firstCol>
    <a:lastRow>
      <a:tcTxStyle b="on"/>
      <a:tcStyle>
        <a:tcBdr>
          <a:top>
            <a:ln w="50800" cmpd="dbl">
              <a:solidFill>
                <a:schemeClr val="tx1"/>
              </a:solidFill>
            </a:ln>
          </a:top>
        </a:tcBdr>
      </a:tcStyle>
    </a:lastRow>
    <a:firstRow>
      <a:tcTxStyle b="on">
        <a:fontRef idx="minor">
          <a:scrgbClr r="0" g="0" b="0"/>
        </a:fontRef>
        <a:schemeClr val="bg1"/>
      </a:tcTxStyle>
      <a:tcStyle>
        <a:tcBdr/>
        <a:fillRef idx="1">
          <a:schemeClr val="tx1"/>
        </a:fillRef>
      </a:tcStyle>
    </a:firstRow>
  </a:tblStyle>
  <a:tblStyle styleId="{F2DE63D5-997A-4646-A377-4702673A728D}" styleName="Light Style 2 - Accent 3">
    <a:wholeTbl>
      <a:tcTxStyle>
        <a:fontRef idx="minor">
          <a:scrgbClr r="0" g="0" b="0"/>
        </a:fontRef>
        <a:schemeClr val="tx1"/>
      </a:tcTxStyle>
      <a:tcStyle>
        <a:tcBdr>
          <a:left>
            <a:lnRef idx="1">
              <a:schemeClr val="accent3"/>
            </a:lnRef>
          </a:left>
          <a:right>
            <a:lnRef idx="1">
              <a:schemeClr val="accent3"/>
            </a:lnRef>
          </a:right>
          <a:top>
            <a:lnRef idx="1">
              <a:schemeClr val="accent3"/>
            </a:lnRef>
          </a:top>
          <a:bottom>
            <a:lnRef idx="1">
              <a:schemeClr val="accent3"/>
            </a:lnRef>
          </a:bottom>
          <a:insideH>
            <a:ln>
              <a:noFill/>
            </a:ln>
          </a:insideH>
          <a:insideV>
            <a:ln>
              <a:noFill/>
            </a:ln>
          </a:insideV>
        </a:tcBdr>
        <a:fill>
          <a:noFill/>
        </a:fill>
      </a:tcStyle>
    </a:wholeTbl>
    <a:band1H>
      <a:tcStyle>
        <a:tcBdr>
          <a:top>
            <a:lnRef idx="1">
              <a:schemeClr val="accent3"/>
            </a:lnRef>
          </a:top>
          <a:bottom>
            <a:lnRef idx="1">
              <a:schemeClr val="accent3"/>
            </a:lnRef>
          </a:bottom>
        </a:tcBdr>
      </a:tcStyle>
    </a:band1H>
    <a:band1V>
      <a:tcStyle>
        <a:tcBdr>
          <a:left>
            <a:lnRef idx="1">
              <a:schemeClr val="accent3"/>
            </a:lnRef>
          </a:left>
          <a:right>
            <a:lnRef idx="1">
              <a:schemeClr val="accent3"/>
            </a:lnRef>
          </a:right>
        </a:tcBdr>
      </a:tcStyle>
    </a:band1V>
    <a:band2V>
      <a:tcStyle>
        <a:tcBdr>
          <a:left>
            <a:lnRef idx="1">
              <a:schemeClr val="accent3"/>
            </a:lnRef>
          </a:left>
          <a:right>
            <a:lnRef idx="1">
              <a:schemeClr val="accent3"/>
            </a:lnRef>
          </a:right>
        </a:tcBdr>
      </a:tcStyle>
    </a:band2V>
    <a:lastCol>
      <a:tcTxStyle b="on"/>
      <a:tcStyle>
        <a:tcBdr/>
      </a:tcStyle>
    </a:lastCol>
    <a:firstCol>
      <a:tcTxStyle b="on"/>
      <a:tcStyle>
        <a:tcBdr/>
      </a:tcStyle>
    </a:firstCol>
    <a:lastRow>
      <a:tcTxStyle b="on"/>
      <a:tcStyle>
        <a:tcBdr>
          <a:top>
            <a:ln w="50800" cmpd="dbl">
              <a:solidFill>
                <a:schemeClr val="accent3"/>
              </a:solidFill>
            </a:ln>
          </a:top>
        </a:tcBdr>
      </a:tcStyle>
    </a:lastRow>
    <a:firstRow>
      <a:tcTxStyle b="on">
        <a:fontRef idx="minor">
          <a:scrgbClr r="0" g="0" b="0"/>
        </a:fontRef>
        <a:schemeClr val="bg1"/>
      </a:tcTxStyle>
      <a:tcStyle>
        <a:tcBdr/>
        <a:fillRef idx="1">
          <a:schemeClr val="accent3"/>
        </a:fillRef>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8EC20E35-A176-4012-BC5E-935CFFF8708E}" styleName="Medium Style 3">
    <a:wholeTbl>
      <a:tcTxStyle>
        <a:fontRef idx="minor"/>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dk1"/>
          </a:solidFill>
        </a:fill>
      </a:tcStyle>
    </a:lastCol>
    <a:firstCol>
      <a:tcTxStyle b="on">
        <a:fontRef idx="minor">
          <a:scrgbClr r="0" g="0" b="0"/>
        </a:fontRef>
        <a:schemeClr val="lt1"/>
      </a:tcTxStyle>
      <a:tcStyle>
        <a:tcBdr/>
        <a:fill>
          <a:solidFill>
            <a:schemeClr val="dk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dk1"/>
          </a:solidFill>
        </a:fill>
      </a:tcStyle>
    </a:firstRow>
  </a:tblStyle>
  <a:tblStyle styleId="{6E25E649-3F16-4E02-A733-19D2CDBF48F0}" styleName="Medium Style 3 - Accent 1">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1"/>
          </a:solidFill>
        </a:fill>
      </a:tcStyle>
    </a:lastCol>
    <a:firstCol>
      <a:tcTxStyle b="on">
        <a:fontRef idx="minor">
          <a:scrgbClr r="0" g="0" b="0"/>
        </a:fontRef>
        <a:schemeClr val="lt1"/>
      </a:tcTxStyle>
      <a:tcStyle>
        <a:tcBdr/>
        <a:fill>
          <a:solidFill>
            <a:schemeClr val="accent1"/>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8502"/>
    <p:restoredTop sz="95109"/>
  </p:normalViewPr>
  <p:slideViewPr>
    <p:cSldViewPr snapToGrid="0" snapToObjects="1">
      <p:cViewPr varScale="1">
        <p:scale>
          <a:sx n="89" d="100"/>
          <a:sy n="89" d="100"/>
        </p:scale>
        <p:origin x="208" y="176"/>
      </p:cViewPr>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showGuides="1">
      <p:cViewPr varScale="1">
        <p:scale>
          <a:sx n="145" d="100"/>
          <a:sy n="145" d="100"/>
        </p:scale>
        <p:origin x="3872" y="176"/>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commentAuthors" Target="commentAuthors.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4CB0CAB-A528-CD45-8F12-922B94DEC186}"/>
              </a:ext>
            </a:extLst>
          </p:cNvPr>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D47AD8C8-453F-104C-B81F-526301CF4027}"/>
              </a:ext>
            </a:extLst>
          </p:cNvPr>
          <p:cNvSpPr>
            <a:spLocks noGrp="1"/>
          </p:cNvSpPr>
          <p:nvPr>
            <p:ph type="dt" sz="quarter" idx="1"/>
          </p:nvPr>
        </p:nvSpPr>
        <p:spPr>
          <a:xfrm>
            <a:off x="3850443" y="0"/>
            <a:ext cx="2945659" cy="495348"/>
          </a:xfrm>
          <a:prstGeom prst="rect">
            <a:avLst/>
          </a:prstGeom>
        </p:spPr>
        <p:txBody>
          <a:bodyPr vert="horz" lIns="91440" tIns="45720" rIns="91440" bIns="45720" rtlCol="0"/>
          <a:lstStyle>
            <a:lvl1pPr algn="r">
              <a:defRPr sz="1200"/>
            </a:lvl1pPr>
          </a:lstStyle>
          <a:p>
            <a:fld id="{CBB72EAA-2733-D14F-950A-8F4240385864}" type="datetimeFigureOut">
              <a:rPr lang="en-US" smtClean="0"/>
              <a:t>5/10/21</a:t>
            </a:fld>
            <a:endParaRPr lang="en-US"/>
          </a:p>
        </p:txBody>
      </p:sp>
      <p:sp>
        <p:nvSpPr>
          <p:cNvPr id="4" name="Footer Placeholder 3">
            <a:extLst>
              <a:ext uri="{FF2B5EF4-FFF2-40B4-BE49-F238E27FC236}">
                <a16:creationId xmlns:a16="http://schemas.microsoft.com/office/drawing/2014/main" id="{24EBBD38-63DF-604F-9396-6BB85612513B}"/>
              </a:ext>
            </a:extLst>
          </p:cNvPr>
          <p:cNvSpPr>
            <a:spLocks noGrp="1"/>
          </p:cNvSpPr>
          <p:nvPr>
            <p:ph type="ftr" sz="quarter" idx="2"/>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55D48731-E0D0-B242-9967-4E9E135D8D32}"/>
              </a:ext>
            </a:extLst>
          </p:cNvPr>
          <p:cNvSpPr>
            <a:spLocks noGrp="1"/>
          </p:cNvSpPr>
          <p:nvPr>
            <p:ph type="sldNum" sz="quarter" idx="3"/>
          </p:nvPr>
        </p:nvSpPr>
        <p:spPr>
          <a:xfrm>
            <a:off x="3850443" y="9377317"/>
            <a:ext cx="2945659" cy="495347"/>
          </a:xfrm>
          <a:prstGeom prst="rect">
            <a:avLst/>
          </a:prstGeom>
        </p:spPr>
        <p:txBody>
          <a:bodyPr vert="horz" lIns="91440" tIns="45720" rIns="91440" bIns="45720" rtlCol="0" anchor="b"/>
          <a:lstStyle>
            <a:lvl1pPr algn="r">
              <a:defRPr sz="1200"/>
            </a:lvl1pPr>
          </a:lstStyle>
          <a:p>
            <a:fld id="{BC59750F-00B8-E148-9878-D197EE9CB895}" type="slidenum">
              <a:rPr lang="en-US" smtClean="0"/>
              <a:t>‹#›</a:t>
            </a:fld>
            <a:endParaRPr lang="en-US"/>
          </a:p>
        </p:txBody>
      </p:sp>
    </p:spTree>
    <p:extLst>
      <p:ext uri="{BB962C8B-B14F-4D97-AF65-F5344CB8AC3E}">
        <p14:creationId xmlns:p14="http://schemas.microsoft.com/office/powerpoint/2010/main" val="2451300471"/>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534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5348"/>
          </a:xfrm>
          <a:prstGeom prst="rect">
            <a:avLst/>
          </a:prstGeom>
        </p:spPr>
        <p:txBody>
          <a:bodyPr vert="horz" lIns="91440" tIns="45720" rIns="91440" bIns="45720" rtlCol="0"/>
          <a:lstStyle>
            <a:lvl1pPr algn="r">
              <a:defRPr sz="1200"/>
            </a:lvl1pPr>
          </a:lstStyle>
          <a:p>
            <a:fld id="{D4DD062E-52F7-A14D-A443-1F3854784447}" type="datetimeFigureOut">
              <a:rPr lang="en-US" smtClean="0"/>
              <a:t>5/10/21</a:t>
            </a:fld>
            <a:endParaRPr lang="en-US"/>
          </a:p>
        </p:txBody>
      </p:sp>
      <p:sp>
        <p:nvSpPr>
          <p:cNvPr id="4" name="Slide Image Placeholder 3"/>
          <p:cNvSpPr>
            <a:spLocks noGrp="1" noRot="1" noChangeAspect="1"/>
          </p:cNvSpPr>
          <p:nvPr>
            <p:ph type="sldImg" idx="2"/>
          </p:nvPr>
        </p:nvSpPr>
        <p:spPr>
          <a:xfrm>
            <a:off x="438150" y="1233488"/>
            <a:ext cx="5921375" cy="3332162"/>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51219"/>
            <a:ext cx="5438140" cy="3887361"/>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377317"/>
            <a:ext cx="2945659" cy="49534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377317"/>
            <a:ext cx="2945659" cy="495347"/>
          </a:xfrm>
          <a:prstGeom prst="rect">
            <a:avLst/>
          </a:prstGeom>
        </p:spPr>
        <p:txBody>
          <a:bodyPr vert="horz" lIns="91440" tIns="45720" rIns="91440" bIns="45720" rtlCol="0" anchor="b"/>
          <a:lstStyle>
            <a:lvl1pPr algn="r">
              <a:defRPr sz="1200"/>
            </a:lvl1pPr>
          </a:lstStyle>
          <a:p>
            <a:fld id="{8CB0EE9E-52B8-AA4F-8DD5-ED0FB4E5CBCC}" type="slidenum">
              <a:rPr lang="en-US" smtClean="0"/>
              <a:t>‹#›</a:t>
            </a:fld>
            <a:endParaRPr lang="en-US"/>
          </a:p>
        </p:txBody>
      </p:sp>
    </p:spTree>
    <p:extLst>
      <p:ext uri="{BB962C8B-B14F-4D97-AF65-F5344CB8AC3E}">
        <p14:creationId xmlns:p14="http://schemas.microsoft.com/office/powerpoint/2010/main" val="18642946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1</a:t>
            </a:fld>
            <a:endParaRPr lang="en-US"/>
          </a:p>
        </p:txBody>
      </p:sp>
    </p:spTree>
    <p:extLst>
      <p:ext uri="{BB962C8B-B14F-4D97-AF65-F5344CB8AC3E}">
        <p14:creationId xmlns:p14="http://schemas.microsoft.com/office/powerpoint/2010/main" val="230489283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8CB0EE9E-52B8-AA4F-8DD5-ED0FB4E5CBCC}" type="slidenum">
              <a:rPr lang="en-US" smtClean="0"/>
              <a:t>8</a:t>
            </a:fld>
            <a:endParaRPr lang="en-US"/>
          </a:p>
        </p:txBody>
      </p:sp>
    </p:spTree>
    <p:extLst>
      <p:ext uri="{BB962C8B-B14F-4D97-AF65-F5344CB8AC3E}">
        <p14:creationId xmlns:p14="http://schemas.microsoft.com/office/powerpoint/2010/main" val="32685611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Logo Slide">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4836403" y="2169047"/>
            <a:ext cx="2520000" cy="2494674"/>
          </a:xfrm>
          <a:prstGeom prst="rect">
            <a:avLst/>
          </a:prstGeom>
        </p:spPr>
      </p:pic>
    </p:spTree>
    <p:extLst>
      <p:ext uri="{BB962C8B-B14F-4D97-AF65-F5344CB8AC3E}">
        <p14:creationId xmlns:p14="http://schemas.microsoft.com/office/powerpoint/2010/main" val="1295105382"/>
      </p:ext>
    </p:extLst>
  </p:cSld>
  <p:clrMapOvr>
    <a:masterClrMapping/>
  </p:clrMapOvr>
  <p:extLst>
    <p:ext uri="{DCECCB84-F9BA-43D5-87BE-67443E8EF086}">
      <p15:sldGuideLst xmlns:p15="http://schemas.microsoft.com/office/powerpoint/2012/main">
        <p15:guide id="1" orient="horz" pos="2160"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Text and Picture">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5616574" cy="720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9" name="Picture Placeholder 8">
            <a:extLst>
              <a:ext uri="{FF2B5EF4-FFF2-40B4-BE49-F238E27FC236}">
                <a16:creationId xmlns:a16="http://schemas.microsoft.com/office/drawing/2014/main" id="{94588863-2E7B-784C-BD2D-8C3D0E7E1D84}"/>
              </a:ext>
            </a:extLst>
          </p:cNvPr>
          <p:cNvSpPr>
            <a:spLocks noGrp="1"/>
          </p:cNvSpPr>
          <p:nvPr>
            <p:ph type="pic" sz="quarter" idx="13" hasCustomPrompt="1"/>
          </p:nvPr>
        </p:nvSpPr>
        <p:spPr>
          <a:xfrm>
            <a:off x="6167438" y="0"/>
            <a:ext cx="6024562" cy="631798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2021.05.05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New Task Force on 11T Dipole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87175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and 2 Pictures horizontal">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720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5616575" cy="4608512"/>
          </a:xfrm>
        </p:spPr>
        <p:txBody>
          <a:bodyPr/>
          <a:lstStyle>
            <a:lvl1pPr>
              <a:defRPr>
                <a:solidFill>
                  <a:schemeClr val="tx2">
                    <a:lumMod val="50000"/>
                  </a:schemeClr>
                </a:solidFill>
              </a:defRPr>
            </a:lvl1pPr>
            <a:lvl2pPr>
              <a:lnSpc>
                <a:spcPct val="10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2021.05.05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New Task Force on 11T Dipole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11" name="Picture Placeholder 5">
            <a:extLst>
              <a:ext uri="{FF2B5EF4-FFF2-40B4-BE49-F238E27FC236}">
                <a16:creationId xmlns:a16="http://schemas.microsoft.com/office/drawing/2014/main" id="{47B07ADD-2F17-5640-985B-72FA646913F0}"/>
              </a:ext>
            </a:extLst>
          </p:cNvPr>
          <p:cNvSpPr>
            <a:spLocks noGrp="1"/>
          </p:cNvSpPr>
          <p:nvPr>
            <p:ph type="pic" sz="quarter" idx="13" hasCustomPrompt="1"/>
          </p:nvPr>
        </p:nvSpPr>
        <p:spPr>
          <a:xfrm>
            <a:off x="6167438" y="159226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2" name="Picture Placeholder 5">
            <a:extLst>
              <a:ext uri="{FF2B5EF4-FFF2-40B4-BE49-F238E27FC236}">
                <a16:creationId xmlns:a16="http://schemas.microsoft.com/office/drawing/2014/main" id="{AB41C95B-0CD0-B44F-9130-66CCD53B86BB}"/>
              </a:ext>
            </a:extLst>
          </p:cNvPr>
          <p:cNvSpPr>
            <a:spLocks noGrp="1"/>
          </p:cNvSpPr>
          <p:nvPr>
            <p:ph type="pic" sz="quarter" idx="17" hasCustomPrompt="1"/>
          </p:nvPr>
        </p:nvSpPr>
        <p:spPr>
          <a:xfrm>
            <a:off x="6167438" y="3969703"/>
            <a:ext cx="5616575"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036724671"/>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and 4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9" y="373593"/>
            <a:ext cx="11376024" cy="720000"/>
          </a:xfrm>
        </p:spPr>
        <p:txBody>
          <a:bodyPr/>
          <a:lstStyle/>
          <a:p>
            <a:r>
              <a:rPr lang="en-US"/>
              <a:t>Click to edit Master title style</a:t>
            </a:r>
            <a:endParaRPr lang="en-US" dirty="0"/>
          </a:p>
        </p:txBody>
      </p:sp>
      <p:sp>
        <p:nvSpPr>
          <p:cNvPr id="3" name="Content Placeholder 2"/>
          <p:cNvSpPr>
            <a:spLocks noGrp="1"/>
          </p:cNvSpPr>
          <p:nvPr>
            <p:ph sz="half" idx="1"/>
          </p:nvPr>
        </p:nvSpPr>
        <p:spPr>
          <a:xfrm>
            <a:off x="407987" y="1598658"/>
            <a:ext cx="3708401" cy="4608512"/>
          </a:xfrm>
        </p:spPr>
        <p:txBody>
          <a:bodyPr/>
          <a:lstStyle>
            <a:lvl1pPr>
              <a:defRPr>
                <a:solidFill>
                  <a:schemeClr val="tx2">
                    <a:lumMod val="50000"/>
                  </a:schemeClr>
                </a:solidFill>
              </a:defRPr>
            </a:lvl1pPr>
            <a:lvl2pPr>
              <a:lnSpc>
                <a:spcPct val="120000"/>
              </a:lnSpc>
              <a:defRPr/>
            </a:lvl2pPr>
          </a:lstStyle>
          <a:p>
            <a:pPr lvl="0"/>
            <a:r>
              <a:rPr lang="en-US"/>
              <a:t>Edit Master text styles</a:t>
            </a:r>
          </a:p>
          <a:p>
            <a:pPr lvl="1"/>
            <a:r>
              <a:rPr lang="en-US"/>
              <a:t>Second level</a:t>
            </a:r>
          </a:p>
          <a:p>
            <a:pPr lvl="2"/>
            <a:r>
              <a:rPr lang="en-US"/>
              <a:t>Third level</a:t>
            </a:r>
          </a:p>
          <a:p>
            <a:pPr lvl="3"/>
            <a:r>
              <a:rPr lang="en-US"/>
              <a:t>Fourth level</a:t>
            </a:r>
          </a:p>
        </p:txBody>
      </p:sp>
      <p:sp>
        <p:nvSpPr>
          <p:cNvPr id="4" name="Date Placeholder 3">
            <a:extLst>
              <a:ext uri="{FF2B5EF4-FFF2-40B4-BE49-F238E27FC236}">
                <a16:creationId xmlns:a16="http://schemas.microsoft.com/office/drawing/2014/main" id="{0B2981A2-06D5-5F4B-9504-4CD77560E607}"/>
              </a:ext>
            </a:extLst>
          </p:cNvPr>
          <p:cNvSpPr>
            <a:spLocks noGrp="1"/>
          </p:cNvSpPr>
          <p:nvPr>
            <p:ph type="dt" sz="half" idx="14"/>
          </p:nvPr>
        </p:nvSpPr>
        <p:spPr/>
        <p:txBody>
          <a:bodyPr/>
          <a:lstStyle/>
          <a:p>
            <a:r>
              <a:rPr lang="en-US"/>
              <a:t>2021.05.05</a:t>
            </a:r>
            <a:endParaRPr lang="en-US" dirty="0"/>
          </a:p>
        </p:txBody>
      </p:sp>
      <p:sp>
        <p:nvSpPr>
          <p:cNvPr id="8" name="Footer Placeholder 7">
            <a:extLst>
              <a:ext uri="{FF2B5EF4-FFF2-40B4-BE49-F238E27FC236}">
                <a16:creationId xmlns:a16="http://schemas.microsoft.com/office/drawing/2014/main" id="{70F37B2A-B53F-3C4D-BD2B-2DAF3F47C071}"/>
              </a:ext>
            </a:extLst>
          </p:cNvPr>
          <p:cNvSpPr>
            <a:spLocks noGrp="1"/>
          </p:cNvSpPr>
          <p:nvPr>
            <p:ph type="ftr" sz="quarter" idx="15"/>
          </p:nvPr>
        </p:nvSpPr>
        <p:spPr/>
        <p:txBody>
          <a:bodyPr/>
          <a:lstStyle/>
          <a:p>
            <a:r>
              <a:rPr lang="en-US"/>
              <a:t>New Task Force on 11T Dipole</a:t>
            </a:r>
            <a:endParaRPr lang="en-US" dirty="0"/>
          </a:p>
        </p:txBody>
      </p:sp>
      <p:sp>
        <p:nvSpPr>
          <p:cNvPr id="10" name="Slide Number Placeholder 9">
            <a:extLst>
              <a:ext uri="{FF2B5EF4-FFF2-40B4-BE49-F238E27FC236}">
                <a16:creationId xmlns:a16="http://schemas.microsoft.com/office/drawing/2014/main" id="{8DD1311B-199C-CA4B-81C4-F7ADC1D9977D}"/>
              </a:ext>
            </a:extLst>
          </p:cNvPr>
          <p:cNvSpPr>
            <a:spLocks noGrp="1"/>
          </p:cNvSpPr>
          <p:nvPr>
            <p:ph type="sldNum" sz="quarter" idx="16"/>
          </p:nvPr>
        </p:nvSpPr>
        <p:spPr/>
        <p:txBody>
          <a:bodyPr/>
          <a:lstStyle/>
          <a:p>
            <a:fld id="{36B5EA5A-BC32-A742-B11B-8E7414D5B535}" type="slidenum">
              <a:rPr lang="en-US" smtClean="0"/>
              <a:pPr/>
              <a:t>‹#›</a:t>
            </a:fld>
            <a:endParaRPr lang="en-US" dirty="0"/>
          </a:p>
        </p:txBody>
      </p:sp>
      <p:sp>
        <p:nvSpPr>
          <p:cNvPr id="9" name="Picture Placeholder 5">
            <a:extLst>
              <a:ext uri="{FF2B5EF4-FFF2-40B4-BE49-F238E27FC236}">
                <a16:creationId xmlns:a16="http://schemas.microsoft.com/office/drawing/2014/main" id="{255B7D9F-7313-2F46-8079-FEA6DAA0CF20}"/>
              </a:ext>
            </a:extLst>
          </p:cNvPr>
          <p:cNvSpPr>
            <a:spLocks noGrp="1"/>
          </p:cNvSpPr>
          <p:nvPr>
            <p:ph type="pic" sz="quarter" idx="13" hasCustomPrompt="1"/>
          </p:nvPr>
        </p:nvSpPr>
        <p:spPr>
          <a:xfrm>
            <a:off x="8075613" y="1592263"/>
            <a:ext cx="3708400"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5">
            <a:extLst>
              <a:ext uri="{FF2B5EF4-FFF2-40B4-BE49-F238E27FC236}">
                <a16:creationId xmlns:a16="http://schemas.microsoft.com/office/drawing/2014/main" id="{AECDCA30-A5C6-3549-9DAD-01819664F157}"/>
              </a:ext>
            </a:extLst>
          </p:cNvPr>
          <p:cNvSpPr>
            <a:spLocks noGrp="1"/>
          </p:cNvSpPr>
          <p:nvPr>
            <p:ph type="pic" sz="quarter" idx="17" hasCustomPrompt="1"/>
          </p:nvPr>
        </p:nvSpPr>
        <p:spPr>
          <a:xfrm>
            <a:off x="8124681" y="396970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4" name="Picture Placeholder 5">
            <a:extLst>
              <a:ext uri="{FF2B5EF4-FFF2-40B4-BE49-F238E27FC236}">
                <a16:creationId xmlns:a16="http://schemas.microsoft.com/office/drawing/2014/main" id="{0332EED6-F049-354D-90C1-2CDBDFEB153D}"/>
              </a:ext>
            </a:extLst>
          </p:cNvPr>
          <p:cNvSpPr>
            <a:spLocks noGrp="1"/>
          </p:cNvSpPr>
          <p:nvPr>
            <p:ph type="pic" sz="quarter" idx="18" hasCustomPrompt="1"/>
          </p:nvPr>
        </p:nvSpPr>
        <p:spPr>
          <a:xfrm>
            <a:off x="4259263" y="1592263"/>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5" name="Picture Placeholder 5">
            <a:extLst>
              <a:ext uri="{FF2B5EF4-FFF2-40B4-BE49-F238E27FC236}">
                <a16:creationId xmlns:a16="http://schemas.microsoft.com/office/drawing/2014/main" id="{A46E76A3-B525-534D-9396-8E4D08F06F6A}"/>
              </a:ext>
            </a:extLst>
          </p:cNvPr>
          <p:cNvSpPr>
            <a:spLocks noGrp="1"/>
          </p:cNvSpPr>
          <p:nvPr>
            <p:ph type="pic" sz="quarter" idx="19" hasCustomPrompt="1"/>
          </p:nvPr>
        </p:nvSpPr>
        <p:spPr>
          <a:xfrm>
            <a:off x="4259263" y="3978015"/>
            <a:ext cx="3659332" cy="2232025"/>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40705033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ubtitles and 2 Pictures ">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7200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188224"/>
            <a:ext cx="5616575" cy="553328"/>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5" name="Text Placeholder 4"/>
          <p:cNvSpPr>
            <a:spLocks noGrp="1"/>
          </p:cNvSpPr>
          <p:nvPr>
            <p:ph type="body" sz="quarter" idx="3"/>
          </p:nvPr>
        </p:nvSpPr>
        <p:spPr>
          <a:xfrm>
            <a:off x="6172200" y="1200926"/>
            <a:ext cx="5616600" cy="542811"/>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8" y="1902070"/>
            <a:ext cx="5616575" cy="4298705"/>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D4B0609-1753-094D-A27B-B1604B6E44F9}"/>
              </a:ext>
            </a:extLst>
          </p:cNvPr>
          <p:cNvSpPr>
            <a:spLocks noGrp="1"/>
          </p:cNvSpPr>
          <p:nvPr>
            <p:ph type="dt" sz="half" idx="15"/>
          </p:nvPr>
        </p:nvSpPr>
        <p:spPr/>
        <p:txBody>
          <a:bodyPr/>
          <a:lstStyle/>
          <a:p>
            <a:r>
              <a:rPr lang="en-US"/>
              <a:t>2021.05.05</a:t>
            </a:r>
            <a:endParaRPr lang="en-US" dirty="0"/>
          </a:p>
        </p:txBody>
      </p:sp>
      <p:sp>
        <p:nvSpPr>
          <p:cNvPr id="6" name="Footer Placeholder 5">
            <a:extLst>
              <a:ext uri="{FF2B5EF4-FFF2-40B4-BE49-F238E27FC236}">
                <a16:creationId xmlns:a16="http://schemas.microsoft.com/office/drawing/2014/main" id="{D3380C24-4584-494A-B2E2-7C02911E02E7}"/>
              </a:ext>
            </a:extLst>
          </p:cNvPr>
          <p:cNvSpPr>
            <a:spLocks noGrp="1"/>
          </p:cNvSpPr>
          <p:nvPr>
            <p:ph type="ftr" sz="quarter" idx="16"/>
          </p:nvPr>
        </p:nvSpPr>
        <p:spPr/>
        <p:txBody>
          <a:bodyPr/>
          <a:lstStyle/>
          <a:p>
            <a:r>
              <a:rPr lang="en-US"/>
              <a:t>New Task Force on 11T Dipole</a:t>
            </a:r>
            <a:endParaRPr lang="en-US" dirty="0"/>
          </a:p>
        </p:txBody>
      </p:sp>
      <p:sp>
        <p:nvSpPr>
          <p:cNvPr id="10" name="Slide Number Placeholder 9">
            <a:extLst>
              <a:ext uri="{FF2B5EF4-FFF2-40B4-BE49-F238E27FC236}">
                <a16:creationId xmlns:a16="http://schemas.microsoft.com/office/drawing/2014/main" id="{89BEDBAA-E014-4E48-AA09-5D0DC18C0C76}"/>
              </a:ext>
            </a:extLst>
          </p:cNvPr>
          <p:cNvSpPr>
            <a:spLocks noGrp="1"/>
          </p:cNvSpPr>
          <p:nvPr>
            <p:ph type="sldNum" sz="quarter" idx="17"/>
          </p:nvPr>
        </p:nvSpPr>
        <p:spPr/>
        <p:txBody>
          <a:bodyPr/>
          <a:lstStyle/>
          <a:p>
            <a:fld id="{36B5EA5A-BC32-A742-B11B-8E7414D5B535}" type="slidenum">
              <a:rPr lang="en-US" smtClean="0"/>
              <a:pPr/>
              <a:t>‹#›</a:t>
            </a:fld>
            <a:endParaRPr lang="en-US" dirty="0"/>
          </a:p>
        </p:txBody>
      </p:sp>
      <p:sp>
        <p:nvSpPr>
          <p:cNvPr id="8" name="Picture Placeholder 7">
            <a:extLst>
              <a:ext uri="{FF2B5EF4-FFF2-40B4-BE49-F238E27FC236}">
                <a16:creationId xmlns:a16="http://schemas.microsoft.com/office/drawing/2014/main" id="{D35BE112-10C7-F548-91D2-DD3128654F33}"/>
              </a:ext>
            </a:extLst>
          </p:cNvPr>
          <p:cNvSpPr>
            <a:spLocks noGrp="1"/>
          </p:cNvSpPr>
          <p:nvPr>
            <p:ph type="pic" sz="quarter" idx="18" hasCustomPrompt="1"/>
          </p:nvPr>
        </p:nvSpPr>
        <p:spPr>
          <a:xfrm>
            <a:off x="6172200" y="1902070"/>
            <a:ext cx="5616575" cy="4298705"/>
          </a:xfrm>
          <a:pattFill prst="lgCheck">
            <a:fgClr>
              <a:schemeClr val="accent4"/>
            </a:fgClr>
            <a:bgClr>
              <a:schemeClr val="bg1"/>
            </a:bgClr>
          </a:pattFill>
        </p:spPr>
        <p:txBody>
          <a:bodyPr anchor="ctr" anchorCtr="0"/>
          <a:lstStyle>
            <a:lvl1pPr algn="ctr">
              <a:defRPr/>
            </a:lvl1pPr>
          </a:lstStyle>
          <a:p>
            <a:r>
              <a:rPr lang="en-GB" dirty="0"/>
              <a:t>Drag and Drop picture</a:t>
            </a:r>
          </a:p>
        </p:txBody>
      </p:sp>
    </p:spTree>
    <p:extLst>
      <p:ext uri="{BB962C8B-B14F-4D97-AF65-F5344CB8AC3E}">
        <p14:creationId xmlns:p14="http://schemas.microsoft.com/office/powerpoint/2010/main" val="2845831817"/>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ubtitle and 3 Pictur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720000"/>
          </a:xfrm>
        </p:spPr>
        <p:txBody>
          <a:bodyPr/>
          <a:lstStyle/>
          <a:p>
            <a:r>
              <a:rPr lang="en-US"/>
              <a:t>Click to edit Master title style</a:t>
            </a:r>
            <a:endParaRPr lang="en-US" dirty="0"/>
          </a:p>
        </p:txBody>
      </p:sp>
      <p:sp>
        <p:nvSpPr>
          <p:cNvPr id="3" name="Text Placeholder 2"/>
          <p:cNvSpPr>
            <a:spLocks noGrp="1"/>
          </p:cNvSpPr>
          <p:nvPr>
            <p:ph type="body" idx="1"/>
          </p:nvPr>
        </p:nvSpPr>
        <p:spPr>
          <a:xfrm>
            <a:off x="407987" y="1166957"/>
            <a:ext cx="3708401" cy="668337"/>
          </a:xfrm>
        </p:spPr>
        <p:txBody>
          <a:bodyPr anchor="t" anchorCtr="0"/>
          <a:lstStyle>
            <a:lvl1pPr marL="0" indent="0">
              <a:lnSpc>
                <a:spcPct val="100000"/>
              </a:lnSpc>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5" name="Text Placeholder 4"/>
          <p:cNvSpPr>
            <a:spLocks noGrp="1"/>
          </p:cNvSpPr>
          <p:nvPr>
            <p:ph type="body" sz="quarter" idx="3"/>
          </p:nvPr>
        </p:nvSpPr>
        <p:spPr>
          <a:xfrm>
            <a:off x="8075612" y="1179660"/>
            <a:ext cx="3713187" cy="655634"/>
          </a:xfrm>
        </p:spPr>
        <p:txBody>
          <a:bodyPr anchor="t" anchorCtr="0"/>
          <a:lstStyle>
            <a:lvl1pPr marL="0" indent="0">
              <a:spcBef>
                <a:spcPts val="400"/>
              </a:spcBef>
              <a:spcAft>
                <a:spcPts val="0"/>
              </a:spcAft>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07989" y="1934592"/>
            <a:ext cx="3708400" cy="426618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3" name="Picture Placeholder 12">
            <a:extLst>
              <a:ext uri="{FF2B5EF4-FFF2-40B4-BE49-F238E27FC236}">
                <a16:creationId xmlns:a16="http://schemas.microsoft.com/office/drawing/2014/main" id="{EC779F7E-9707-2542-A19F-DD09A53038A7}"/>
              </a:ext>
            </a:extLst>
          </p:cNvPr>
          <p:cNvSpPr>
            <a:spLocks noGrp="1"/>
          </p:cNvSpPr>
          <p:nvPr>
            <p:ph type="pic" sz="quarter" idx="14" hasCustomPrompt="1"/>
          </p:nvPr>
        </p:nvSpPr>
        <p:spPr>
          <a:xfrm>
            <a:off x="8075613" y="1929829"/>
            <a:ext cx="3713187" cy="4266183"/>
          </a:xfrm>
          <a:pattFill prst="lgCheck">
            <a:fgClr>
              <a:schemeClr val="accent4"/>
            </a:fgClr>
            <a:bgClr>
              <a:schemeClr val="bg1"/>
            </a:bgClr>
          </a:pattFill>
        </p:spPr>
        <p:txBody>
          <a:bodyPr anchor="ctr"/>
          <a:lstStyle>
            <a:lvl1pPr marL="0" marR="0" indent="0" algn="ctr" defTabSz="914400" rtl="0" eaLnBrk="1" fontAlgn="auto" latinLnBrk="0" hangingPunct="1">
              <a:lnSpc>
                <a:spcPct val="90000"/>
              </a:lnSpc>
              <a:spcBef>
                <a:spcPts val="1000"/>
              </a:spcBef>
              <a:spcAft>
                <a:spcPts val="0"/>
              </a:spcAft>
              <a:buClrTx/>
              <a:buSzTx/>
              <a:buFont typeface="Arial"/>
              <a:buNone/>
              <a:tabLst/>
              <a:defRPr b="1"/>
            </a:lvl1pPr>
          </a:lstStyle>
          <a:p>
            <a:r>
              <a:rPr lang="en-US"/>
              <a:t>Drag and Drop picture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253846" y="1175921"/>
            <a:ext cx="3708401" cy="668337"/>
          </a:xfrm>
        </p:spPr>
        <p:txBody>
          <a:bodyPr anchor="t" anchorCtr="0"/>
          <a:lstStyle>
            <a:lvl1pPr marL="0" indent="0">
              <a:spcBef>
                <a:spcPts val="400"/>
              </a:spcBef>
              <a:spcAft>
                <a:spcPts val="0"/>
              </a:spcAft>
              <a:buNone/>
              <a:defRPr sz="21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253848" y="1943556"/>
            <a:ext cx="3708400" cy="4266183"/>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2021.05.05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New Task Force on 11T Dipole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201835388"/>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 and 3 Pictures with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720000"/>
          </a:xfrm>
        </p:spPr>
        <p:txBody>
          <a:bodyPr/>
          <a:lstStyle/>
          <a:p>
            <a:r>
              <a:rPr lang="en-US"/>
              <a:t>Click to edit Master title style</a:t>
            </a:r>
            <a:endParaRPr lang="en-US" dirty="0"/>
          </a:p>
        </p:txBody>
      </p:sp>
      <p:sp>
        <p:nvSpPr>
          <p:cNvPr id="10" name="Text Placeholder 2">
            <a:extLst>
              <a:ext uri="{FF2B5EF4-FFF2-40B4-BE49-F238E27FC236}">
                <a16:creationId xmlns:a16="http://schemas.microsoft.com/office/drawing/2014/main" id="{86494478-3D3E-894B-9652-AD035750548C}"/>
              </a:ext>
            </a:extLst>
          </p:cNvPr>
          <p:cNvSpPr>
            <a:spLocks noGrp="1"/>
          </p:cNvSpPr>
          <p:nvPr>
            <p:ph type="body" idx="15"/>
          </p:nvPr>
        </p:nvSpPr>
        <p:spPr>
          <a:xfrm>
            <a:off x="4116386" y="1601376"/>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2" name="Picture Placeholder 10">
            <a:extLst>
              <a:ext uri="{FF2B5EF4-FFF2-40B4-BE49-F238E27FC236}">
                <a16:creationId xmlns:a16="http://schemas.microsoft.com/office/drawing/2014/main" id="{CF540559-B2D9-2E46-A3D6-32F0B01F69A5}"/>
              </a:ext>
            </a:extLst>
          </p:cNvPr>
          <p:cNvSpPr>
            <a:spLocks noGrp="1"/>
          </p:cNvSpPr>
          <p:nvPr>
            <p:ph type="pic" sz="quarter" idx="16" hasCustomPrompt="1"/>
          </p:nvPr>
        </p:nvSpPr>
        <p:spPr>
          <a:xfrm>
            <a:off x="4116386" y="2732442"/>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4" name="Date Placeholder 3">
            <a:extLst>
              <a:ext uri="{FF2B5EF4-FFF2-40B4-BE49-F238E27FC236}">
                <a16:creationId xmlns:a16="http://schemas.microsoft.com/office/drawing/2014/main" id="{E485D2BF-D955-984C-BC88-5F6A8BCB9E71}"/>
              </a:ext>
            </a:extLst>
          </p:cNvPr>
          <p:cNvSpPr>
            <a:spLocks noGrp="1"/>
          </p:cNvSpPr>
          <p:nvPr>
            <p:ph type="dt" sz="half" idx="17"/>
          </p:nvPr>
        </p:nvSpPr>
        <p:spPr/>
        <p:txBody>
          <a:bodyPr/>
          <a:lstStyle/>
          <a:p>
            <a:r>
              <a:rPr lang="en-US"/>
              <a:t>2021.05.05</a:t>
            </a:r>
            <a:endParaRPr lang="en-US" dirty="0"/>
          </a:p>
        </p:txBody>
      </p:sp>
      <p:sp>
        <p:nvSpPr>
          <p:cNvPr id="6" name="Footer Placeholder 5">
            <a:extLst>
              <a:ext uri="{FF2B5EF4-FFF2-40B4-BE49-F238E27FC236}">
                <a16:creationId xmlns:a16="http://schemas.microsoft.com/office/drawing/2014/main" id="{26EC0286-4FA5-DB4D-961C-C9035150A22E}"/>
              </a:ext>
            </a:extLst>
          </p:cNvPr>
          <p:cNvSpPr>
            <a:spLocks noGrp="1"/>
          </p:cNvSpPr>
          <p:nvPr>
            <p:ph type="ftr" sz="quarter" idx="18"/>
          </p:nvPr>
        </p:nvSpPr>
        <p:spPr/>
        <p:txBody>
          <a:bodyPr/>
          <a:lstStyle/>
          <a:p>
            <a:r>
              <a:rPr lang="en-US"/>
              <a:t>New Task Force on 11T Dipole</a:t>
            </a:r>
            <a:endParaRPr lang="en-US" dirty="0"/>
          </a:p>
        </p:txBody>
      </p:sp>
      <p:sp>
        <p:nvSpPr>
          <p:cNvPr id="14" name="Slide Number Placeholder 13">
            <a:extLst>
              <a:ext uri="{FF2B5EF4-FFF2-40B4-BE49-F238E27FC236}">
                <a16:creationId xmlns:a16="http://schemas.microsoft.com/office/drawing/2014/main" id="{D3A103EE-A109-9549-821B-7193CDF3E17F}"/>
              </a:ext>
            </a:extLst>
          </p:cNvPr>
          <p:cNvSpPr>
            <a:spLocks noGrp="1"/>
          </p:cNvSpPr>
          <p:nvPr>
            <p:ph type="sldNum" sz="quarter" idx="19"/>
          </p:nvPr>
        </p:nvSpPr>
        <p:spPr/>
        <p:txBody>
          <a:bodyPr/>
          <a:lstStyle/>
          <a:p>
            <a:fld id="{36B5EA5A-BC32-A742-B11B-8E7414D5B535}" type="slidenum">
              <a:rPr lang="en-US" smtClean="0"/>
              <a:pPr/>
              <a:t>‹#›</a:t>
            </a:fld>
            <a:endParaRPr lang="en-US" dirty="0"/>
          </a:p>
        </p:txBody>
      </p:sp>
      <p:sp>
        <p:nvSpPr>
          <p:cNvPr id="15" name="Text Placeholder 2">
            <a:extLst>
              <a:ext uri="{FF2B5EF4-FFF2-40B4-BE49-F238E27FC236}">
                <a16:creationId xmlns:a16="http://schemas.microsoft.com/office/drawing/2014/main" id="{F0E95B09-A858-4A4A-B159-8C5B917D41E5}"/>
              </a:ext>
            </a:extLst>
          </p:cNvPr>
          <p:cNvSpPr>
            <a:spLocks noGrp="1"/>
          </p:cNvSpPr>
          <p:nvPr>
            <p:ph type="body" idx="20"/>
          </p:nvPr>
        </p:nvSpPr>
        <p:spPr>
          <a:xfrm>
            <a:off x="3275"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6" name="Picture Placeholder 10">
            <a:extLst>
              <a:ext uri="{FF2B5EF4-FFF2-40B4-BE49-F238E27FC236}">
                <a16:creationId xmlns:a16="http://schemas.microsoft.com/office/drawing/2014/main" id="{2FF76D54-8841-EA4B-B514-DFCE90D05C81}"/>
              </a:ext>
            </a:extLst>
          </p:cNvPr>
          <p:cNvSpPr>
            <a:spLocks noGrp="1"/>
          </p:cNvSpPr>
          <p:nvPr>
            <p:ph type="pic" sz="quarter" idx="21" hasCustomPrompt="1"/>
          </p:nvPr>
        </p:nvSpPr>
        <p:spPr>
          <a:xfrm>
            <a:off x="4050"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17" name="Text Placeholder 2">
            <a:extLst>
              <a:ext uri="{FF2B5EF4-FFF2-40B4-BE49-F238E27FC236}">
                <a16:creationId xmlns:a16="http://schemas.microsoft.com/office/drawing/2014/main" id="{DED6363A-4107-5A4F-9E1E-0E88F802ABE9}"/>
              </a:ext>
            </a:extLst>
          </p:cNvPr>
          <p:cNvSpPr>
            <a:spLocks noGrp="1"/>
          </p:cNvSpPr>
          <p:nvPr>
            <p:ph type="body" idx="22"/>
          </p:nvPr>
        </p:nvSpPr>
        <p:spPr>
          <a:xfrm>
            <a:off x="8232388" y="5078524"/>
            <a:ext cx="3960000" cy="1131215"/>
          </a:xfrm>
          <a:solidFill>
            <a:schemeClr val="tx1"/>
          </a:solidFill>
          <a:ln>
            <a:noFill/>
          </a:ln>
        </p:spPr>
        <p:txBody>
          <a:bodyPr lIns="36000" tIns="36000" rIns="36000" bIns="36000" anchor="ctr" anchorCtr="0"/>
          <a:lstStyle>
            <a:lvl1pPr marL="0" indent="0" algn="ctr">
              <a:spcBef>
                <a:spcPts val="0"/>
              </a:spcBef>
              <a:spcAft>
                <a:spcPts val="0"/>
              </a:spcAft>
              <a:buNone/>
              <a:defRPr sz="2100" b="0">
                <a:solidFill>
                  <a:schemeClr val="bg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18" name="Picture Placeholder 10">
            <a:extLst>
              <a:ext uri="{FF2B5EF4-FFF2-40B4-BE49-F238E27FC236}">
                <a16:creationId xmlns:a16="http://schemas.microsoft.com/office/drawing/2014/main" id="{91039F33-9CD5-004A-9F94-52D16B2EB081}"/>
              </a:ext>
            </a:extLst>
          </p:cNvPr>
          <p:cNvSpPr>
            <a:spLocks noGrp="1"/>
          </p:cNvSpPr>
          <p:nvPr>
            <p:ph type="pic" sz="quarter" idx="23" hasCustomPrompt="1"/>
          </p:nvPr>
        </p:nvSpPr>
        <p:spPr>
          <a:xfrm>
            <a:off x="8232388" y="1601376"/>
            <a:ext cx="3959225" cy="3477297"/>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3550207374"/>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Picture Horizontal and text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720000"/>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412776" y="1592263"/>
            <a:ext cx="11376024" cy="2563906"/>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p:spPr>
        <p:txBody>
          <a:body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p:spPr>
        <p:txBody>
          <a:body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2021.05.05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New Task Force on 11T Dipole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p:spPr>
        <p:txBody>
          <a:body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65685515"/>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Picture Horizontal and text in boxes">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79600" cy="720000"/>
          </a:xfrm>
        </p:spPr>
        <p:txBody>
          <a:bodyPr/>
          <a:lstStyle/>
          <a:p>
            <a:r>
              <a:rPr lang="en-US"/>
              <a:t>Click to edit Master title style</a:t>
            </a:r>
            <a:endParaRPr lang="en-US" dirty="0"/>
          </a:p>
        </p:txBody>
      </p:sp>
      <p:sp>
        <p:nvSpPr>
          <p:cNvPr id="11" name="Picture Placeholder 10">
            <a:extLst>
              <a:ext uri="{FF2B5EF4-FFF2-40B4-BE49-F238E27FC236}">
                <a16:creationId xmlns:a16="http://schemas.microsoft.com/office/drawing/2014/main" id="{8C125C7E-94FD-9B43-A74A-5A12DA74F2D5}"/>
              </a:ext>
            </a:extLst>
          </p:cNvPr>
          <p:cNvSpPr>
            <a:spLocks noGrp="1"/>
          </p:cNvSpPr>
          <p:nvPr>
            <p:ph type="pic" sz="quarter" idx="13" hasCustomPrompt="1"/>
          </p:nvPr>
        </p:nvSpPr>
        <p:spPr>
          <a:xfrm>
            <a:off x="0" y="1592263"/>
            <a:ext cx="12192000" cy="2945870"/>
          </a:xfrm>
          <a:pattFill prst="lgCheck">
            <a:fgClr>
              <a:schemeClr val="accent4"/>
            </a:fgClr>
            <a:bgClr>
              <a:schemeClr val="bg1"/>
            </a:bgClr>
          </a:pattFill>
        </p:spPr>
        <p:txBody>
          <a:bodyPr anchor="ctr"/>
          <a:lstStyle>
            <a:lvl1pPr algn="ctr">
              <a:defRPr/>
            </a:lvl1pPr>
          </a:lstStyle>
          <a:p>
            <a:r>
              <a:rPr lang="en-US" dirty="0"/>
              <a:t>Drag and Drop picture</a:t>
            </a:r>
          </a:p>
        </p:txBody>
      </p:sp>
      <p:sp>
        <p:nvSpPr>
          <p:cNvPr id="6" name="Text Placeholder 5">
            <a:extLst>
              <a:ext uri="{FF2B5EF4-FFF2-40B4-BE49-F238E27FC236}">
                <a16:creationId xmlns:a16="http://schemas.microsoft.com/office/drawing/2014/main" id="{FB7AFC8C-E604-7447-B130-D845972B5A81}"/>
              </a:ext>
            </a:extLst>
          </p:cNvPr>
          <p:cNvSpPr>
            <a:spLocks noGrp="1"/>
          </p:cNvSpPr>
          <p:nvPr>
            <p:ph type="body" sz="quarter" idx="14"/>
          </p:nvPr>
        </p:nvSpPr>
        <p:spPr>
          <a:xfrm>
            <a:off x="407989" y="4294188"/>
            <a:ext cx="3708400"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14" name="Text Placeholder 5">
            <a:extLst>
              <a:ext uri="{FF2B5EF4-FFF2-40B4-BE49-F238E27FC236}">
                <a16:creationId xmlns:a16="http://schemas.microsoft.com/office/drawing/2014/main" id="{3933DD4F-F84F-4A45-A378-099F8963A574}"/>
              </a:ext>
            </a:extLst>
          </p:cNvPr>
          <p:cNvSpPr>
            <a:spLocks noGrp="1"/>
          </p:cNvSpPr>
          <p:nvPr>
            <p:ph type="body" sz="quarter" idx="15"/>
          </p:nvPr>
        </p:nvSpPr>
        <p:spPr>
          <a:xfrm>
            <a:off x="4267201" y="4294188"/>
            <a:ext cx="3665537"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
        <p:nvSpPr>
          <p:cNvPr id="3" name="Date Placeholder 2">
            <a:extLst>
              <a:ext uri="{FF2B5EF4-FFF2-40B4-BE49-F238E27FC236}">
                <a16:creationId xmlns:a16="http://schemas.microsoft.com/office/drawing/2014/main" id="{E423D880-B3D6-7548-AFF1-D644AAD7B366}"/>
              </a:ext>
            </a:extLst>
          </p:cNvPr>
          <p:cNvSpPr>
            <a:spLocks noGrp="1"/>
          </p:cNvSpPr>
          <p:nvPr>
            <p:ph type="dt" sz="half" idx="16"/>
          </p:nvPr>
        </p:nvSpPr>
        <p:spPr/>
        <p:txBody>
          <a:bodyPr/>
          <a:lstStyle/>
          <a:p>
            <a:r>
              <a:rPr lang="en-US"/>
              <a:t>2021.05.05</a:t>
            </a:r>
            <a:endParaRPr lang="en-US" dirty="0"/>
          </a:p>
        </p:txBody>
      </p:sp>
      <p:sp>
        <p:nvSpPr>
          <p:cNvPr id="4" name="Footer Placeholder 3">
            <a:extLst>
              <a:ext uri="{FF2B5EF4-FFF2-40B4-BE49-F238E27FC236}">
                <a16:creationId xmlns:a16="http://schemas.microsoft.com/office/drawing/2014/main" id="{62487D45-A6BD-6040-8ECE-F9608F53134E}"/>
              </a:ext>
            </a:extLst>
          </p:cNvPr>
          <p:cNvSpPr>
            <a:spLocks noGrp="1"/>
          </p:cNvSpPr>
          <p:nvPr>
            <p:ph type="ftr" sz="quarter" idx="17"/>
          </p:nvPr>
        </p:nvSpPr>
        <p:spPr/>
        <p:txBody>
          <a:bodyPr/>
          <a:lstStyle/>
          <a:p>
            <a:r>
              <a:rPr lang="en-US"/>
              <a:t>New Task Force on 11T Dipole</a:t>
            </a:r>
            <a:endParaRPr lang="en-US" dirty="0"/>
          </a:p>
        </p:txBody>
      </p:sp>
      <p:sp>
        <p:nvSpPr>
          <p:cNvPr id="5" name="Slide Number Placeholder 4">
            <a:extLst>
              <a:ext uri="{FF2B5EF4-FFF2-40B4-BE49-F238E27FC236}">
                <a16:creationId xmlns:a16="http://schemas.microsoft.com/office/drawing/2014/main" id="{381D3D89-638E-6949-858F-F83F83B33D28}"/>
              </a:ext>
            </a:extLst>
          </p:cNvPr>
          <p:cNvSpPr>
            <a:spLocks noGrp="1"/>
          </p:cNvSpPr>
          <p:nvPr>
            <p:ph type="sldNum" sz="quarter" idx="18"/>
          </p:nvPr>
        </p:nvSpPr>
        <p:spPr/>
        <p:txBody>
          <a:bodyPr/>
          <a:lstStyle/>
          <a:p>
            <a:fld id="{36B5EA5A-BC32-A742-B11B-8E7414D5B535}" type="slidenum">
              <a:rPr lang="en-US" smtClean="0"/>
              <a:pPr/>
              <a:t>‹#›</a:t>
            </a:fld>
            <a:endParaRPr lang="en-US" dirty="0"/>
          </a:p>
        </p:txBody>
      </p:sp>
      <p:sp>
        <p:nvSpPr>
          <p:cNvPr id="9" name="Text Placeholder 5">
            <a:extLst>
              <a:ext uri="{FF2B5EF4-FFF2-40B4-BE49-F238E27FC236}">
                <a16:creationId xmlns:a16="http://schemas.microsoft.com/office/drawing/2014/main" id="{6A3085A2-8BF3-9742-B023-7524E7B1C8EB}"/>
              </a:ext>
            </a:extLst>
          </p:cNvPr>
          <p:cNvSpPr>
            <a:spLocks noGrp="1"/>
          </p:cNvSpPr>
          <p:nvPr>
            <p:ph type="body" sz="quarter" idx="19"/>
          </p:nvPr>
        </p:nvSpPr>
        <p:spPr>
          <a:xfrm>
            <a:off x="8085668" y="4294188"/>
            <a:ext cx="3703132" cy="1906587"/>
          </a:xfrm>
          <a:solidFill>
            <a:schemeClr val="tx1"/>
          </a:solidFill>
        </p:spPr>
        <p:txBody>
          <a:bodyPr tIns="72000"/>
          <a:lstStyle>
            <a:lvl1pPr algn="ctr">
              <a:defRPr>
                <a:solidFill>
                  <a:schemeClr val="bg2"/>
                </a:solidFill>
              </a:defRPr>
            </a:lvl1pPr>
            <a:lvl2pPr algn="ctr">
              <a:defRPr>
                <a:solidFill>
                  <a:schemeClr val="bg2"/>
                </a:solidFill>
              </a:defRPr>
            </a:lvl2pPr>
            <a:lvl3pPr algn="ctr">
              <a:defRPr>
                <a:solidFill>
                  <a:schemeClr val="bg2"/>
                </a:solidFill>
              </a:defRPr>
            </a:lvl3pPr>
          </a:lstStyle>
          <a:p>
            <a:pPr lvl="0"/>
            <a:r>
              <a:rPr lang="en-US"/>
              <a:t>Edit Master text styles</a:t>
            </a:r>
          </a:p>
          <a:p>
            <a:pPr lvl="1"/>
            <a:r>
              <a:rPr lang="en-US"/>
              <a:t>Second level</a:t>
            </a:r>
          </a:p>
          <a:p>
            <a:pPr lvl="2"/>
            <a:r>
              <a:rPr lang="en-US"/>
              <a:t>Third level</a:t>
            </a:r>
          </a:p>
        </p:txBody>
      </p:sp>
    </p:spTree>
    <p:extLst>
      <p:ext uri="{BB962C8B-B14F-4D97-AF65-F5344CB8AC3E}">
        <p14:creationId xmlns:p14="http://schemas.microsoft.com/office/powerpoint/2010/main" val="1783906186"/>
      </p:ext>
    </p:extLst>
  </p:cSld>
  <p:clrMapOvr>
    <a:masterClrMapping/>
  </p:clrMapOvr>
  <p:extLst mod="1">
    <p:ext uri="{DCECCB84-F9BA-43D5-87BE-67443E8EF086}">
      <p15:sldGuideLst xmlns:p15="http://schemas.microsoft.com/office/powerpoint/2012/main">
        <p15:guide id="1" orient="horz" pos="1434">
          <p15:clr>
            <a:srgbClr val="FBAE40"/>
          </p15:clr>
        </p15:guide>
        <p15:guide id="2" orient="horz" pos="1525">
          <p15:clr>
            <a:srgbClr val="FBAE40"/>
          </p15:clr>
        </p15:guide>
      </p15:sldGuideLst>
    </p:ext>
  </p:extLst>
</p:sldLayout>
</file>

<file path=ppt/slideLayouts/slideLayout18.xml><?xml version="1.0" encoding="utf-8"?>
<p:sldLayout xmlns:a="http://schemas.openxmlformats.org/drawingml/2006/main" xmlns:r="http://schemas.openxmlformats.org/officeDocument/2006/relationships" xmlns:p="http://schemas.openxmlformats.org/presentationml/2006/main" type="secHead" preserve="1">
  <p:cSld name="Chapter Header">
    <p:spTree>
      <p:nvGrpSpPr>
        <p:cNvPr id="1" name=""/>
        <p:cNvGrpSpPr/>
        <p:nvPr/>
      </p:nvGrpSpPr>
      <p:grpSpPr>
        <a:xfrm>
          <a:off x="0" y="0"/>
          <a:ext cx="0" cy="0"/>
          <a:chOff x="0" y="0"/>
          <a:chExt cx="0" cy="0"/>
        </a:xfrm>
      </p:grpSpPr>
      <p:sp>
        <p:nvSpPr>
          <p:cNvPr id="2" name="Title 1"/>
          <p:cNvSpPr>
            <a:spLocks noGrp="1"/>
          </p:cNvSpPr>
          <p:nvPr>
            <p:ph type="title"/>
          </p:nvPr>
        </p:nvSpPr>
        <p:spPr>
          <a:xfrm>
            <a:off x="407987" y="1709738"/>
            <a:ext cx="11376025" cy="2852737"/>
          </a:xfrm>
        </p:spPr>
        <p:txBody>
          <a:bodyPr anchor="b"/>
          <a:lstStyle>
            <a:lvl1pPr>
              <a:defRPr sz="5000"/>
            </a:lvl1pPr>
          </a:lstStyle>
          <a:p>
            <a:r>
              <a:rPr lang="en-US"/>
              <a:t>Click to edit Master title style</a:t>
            </a:r>
            <a:endParaRPr lang="en-US" dirty="0"/>
          </a:p>
        </p:txBody>
      </p:sp>
      <p:sp>
        <p:nvSpPr>
          <p:cNvPr id="3" name="Text Placeholder 2"/>
          <p:cNvSpPr>
            <a:spLocks noGrp="1"/>
          </p:cNvSpPr>
          <p:nvPr>
            <p:ph type="body" idx="1"/>
          </p:nvPr>
        </p:nvSpPr>
        <p:spPr>
          <a:xfrm>
            <a:off x="407987" y="4589463"/>
            <a:ext cx="11376026" cy="1500187"/>
          </a:xfrm>
        </p:spPr>
        <p:txBody>
          <a:bodyPr/>
          <a:lstStyle>
            <a:lvl1pPr marL="0" indent="0">
              <a:buNone/>
              <a:defRPr sz="2400">
                <a:solidFill>
                  <a:schemeClr val="accent2"/>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7" name="Date Placeholder 6">
            <a:extLst>
              <a:ext uri="{FF2B5EF4-FFF2-40B4-BE49-F238E27FC236}">
                <a16:creationId xmlns:a16="http://schemas.microsoft.com/office/drawing/2014/main" id="{33FFEBF6-CE90-CC4E-8695-4D9E4AF1C9F7}"/>
              </a:ext>
            </a:extLst>
          </p:cNvPr>
          <p:cNvSpPr>
            <a:spLocks noGrp="1"/>
          </p:cNvSpPr>
          <p:nvPr>
            <p:ph type="dt" sz="half" idx="10"/>
          </p:nvPr>
        </p:nvSpPr>
        <p:spPr/>
        <p:txBody>
          <a:bodyPr/>
          <a:lstStyle/>
          <a:p>
            <a:r>
              <a:rPr lang="en-US"/>
              <a:t>2021.05.05</a:t>
            </a:r>
            <a:endParaRPr lang="en-US" dirty="0"/>
          </a:p>
        </p:txBody>
      </p:sp>
      <p:sp>
        <p:nvSpPr>
          <p:cNvPr id="8" name="Footer Placeholder 7">
            <a:extLst>
              <a:ext uri="{FF2B5EF4-FFF2-40B4-BE49-F238E27FC236}">
                <a16:creationId xmlns:a16="http://schemas.microsoft.com/office/drawing/2014/main" id="{106BCDCA-F2B2-9249-AB85-06169E64A567}"/>
              </a:ext>
            </a:extLst>
          </p:cNvPr>
          <p:cNvSpPr>
            <a:spLocks noGrp="1"/>
          </p:cNvSpPr>
          <p:nvPr>
            <p:ph type="ftr" sz="quarter" idx="11"/>
          </p:nvPr>
        </p:nvSpPr>
        <p:spPr/>
        <p:txBody>
          <a:bodyPr/>
          <a:lstStyle/>
          <a:p>
            <a:r>
              <a:rPr lang="en-US"/>
              <a:t>New Task Force on 11T Dipole</a:t>
            </a:r>
            <a:endParaRPr lang="en-US" dirty="0"/>
          </a:p>
        </p:txBody>
      </p:sp>
      <p:sp>
        <p:nvSpPr>
          <p:cNvPr id="9" name="Slide Number Placeholder 8">
            <a:extLst>
              <a:ext uri="{FF2B5EF4-FFF2-40B4-BE49-F238E27FC236}">
                <a16:creationId xmlns:a16="http://schemas.microsoft.com/office/drawing/2014/main" id="{46B4A1B0-EF49-4F43-ACA9-496419739709}"/>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0632332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titleOnly" preserve="1">
  <p:cSld name="Title Only  ">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720000"/>
          </a:xfrm>
        </p:spPr>
        <p:txBody>
          <a:bodyPr/>
          <a:lstStyle/>
          <a:p>
            <a:r>
              <a:rPr lang="en-US"/>
              <a:t>Click to edit Master title style</a:t>
            </a:r>
            <a:endParaRPr lang="en-US" dirty="0"/>
          </a:p>
        </p:txBody>
      </p:sp>
      <p:sp>
        <p:nvSpPr>
          <p:cNvPr id="6" name="Date Placeholder 5">
            <a:extLst>
              <a:ext uri="{FF2B5EF4-FFF2-40B4-BE49-F238E27FC236}">
                <a16:creationId xmlns:a16="http://schemas.microsoft.com/office/drawing/2014/main" id="{2F8F7083-D188-D543-8008-F25F138E955C}"/>
              </a:ext>
            </a:extLst>
          </p:cNvPr>
          <p:cNvSpPr>
            <a:spLocks noGrp="1"/>
          </p:cNvSpPr>
          <p:nvPr>
            <p:ph type="dt" sz="half" idx="10"/>
          </p:nvPr>
        </p:nvSpPr>
        <p:spPr/>
        <p:txBody>
          <a:bodyPr/>
          <a:lstStyle/>
          <a:p>
            <a:r>
              <a:rPr lang="en-US"/>
              <a:t>2021.05.05</a:t>
            </a:r>
            <a:endParaRPr lang="en-US" dirty="0"/>
          </a:p>
        </p:txBody>
      </p:sp>
      <p:sp>
        <p:nvSpPr>
          <p:cNvPr id="7" name="Footer Placeholder 6">
            <a:extLst>
              <a:ext uri="{FF2B5EF4-FFF2-40B4-BE49-F238E27FC236}">
                <a16:creationId xmlns:a16="http://schemas.microsoft.com/office/drawing/2014/main" id="{DA980EB7-C2CB-9D4D-8C5E-3EB093178EB7}"/>
              </a:ext>
            </a:extLst>
          </p:cNvPr>
          <p:cNvSpPr>
            <a:spLocks noGrp="1"/>
          </p:cNvSpPr>
          <p:nvPr>
            <p:ph type="ftr" sz="quarter" idx="11"/>
          </p:nvPr>
        </p:nvSpPr>
        <p:spPr/>
        <p:txBody>
          <a:bodyPr/>
          <a:lstStyle/>
          <a:p>
            <a:r>
              <a:rPr lang="en-US"/>
              <a:t>New Task Force on 11T Dipole</a:t>
            </a:r>
            <a:endParaRPr lang="en-US" dirty="0"/>
          </a:p>
        </p:txBody>
      </p:sp>
      <p:sp>
        <p:nvSpPr>
          <p:cNvPr id="8" name="Slide Number Placeholder 7">
            <a:extLst>
              <a:ext uri="{FF2B5EF4-FFF2-40B4-BE49-F238E27FC236}">
                <a16:creationId xmlns:a16="http://schemas.microsoft.com/office/drawing/2014/main" id="{2F74050C-1801-2345-9DC3-F06B163A28D3}"/>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570887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046163"/>
            <a:ext cx="9144000" cy="2387600"/>
          </a:xfrm>
        </p:spPr>
        <p:txBody>
          <a:bodyPr anchor="b"/>
          <a:lstStyle>
            <a:lvl1pPr algn="ctr">
              <a:defRPr sz="6000"/>
            </a:lvl1pPr>
          </a:lstStyle>
          <a:p>
            <a:r>
              <a:rPr lang="en-US"/>
              <a:t>Click to edit Master title style</a:t>
            </a:r>
            <a:endParaRPr lang="en-US" dirty="0"/>
          </a:p>
        </p:txBody>
      </p:sp>
      <p:sp>
        <p:nvSpPr>
          <p:cNvPr id="3" name="Subtitle 2"/>
          <p:cNvSpPr>
            <a:spLocks noGrp="1"/>
          </p:cNvSpPr>
          <p:nvPr>
            <p:ph type="subTitle" idx="1"/>
          </p:nvPr>
        </p:nvSpPr>
        <p:spPr>
          <a:xfrm>
            <a:off x="1524000" y="3602038"/>
            <a:ext cx="9144000" cy="1655762"/>
          </a:xfrm>
        </p:spPr>
        <p:txBody>
          <a:bodyPr>
            <a:noAutofit/>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7" name="Date Placeholder 6">
            <a:extLst>
              <a:ext uri="{FF2B5EF4-FFF2-40B4-BE49-F238E27FC236}">
                <a16:creationId xmlns:a16="http://schemas.microsoft.com/office/drawing/2014/main" id="{119B3E2A-0B0F-434E-B8B5-23D05F72C797}"/>
              </a:ext>
            </a:extLst>
          </p:cNvPr>
          <p:cNvSpPr>
            <a:spLocks noGrp="1"/>
          </p:cNvSpPr>
          <p:nvPr>
            <p:ph type="dt" sz="half" idx="10"/>
          </p:nvPr>
        </p:nvSpPr>
        <p:spPr/>
        <p:txBody>
          <a:bodyPr/>
          <a:lstStyle>
            <a:lvl1pPr>
              <a:defRPr sz="1200"/>
            </a:lvl1pPr>
          </a:lstStyle>
          <a:p>
            <a:r>
              <a:rPr lang="en-US"/>
              <a:t>2021.05.05</a:t>
            </a:r>
            <a:endParaRPr lang="en-US" dirty="0"/>
          </a:p>
        </p:txBody>
      </p:sp>
      <p:sp>
        <p:nvSpPr>
          <p:cNvPr id="8" name="Footer Placeholder 7">
            <a:extLst>
              <a:ext uri="{FF2B5EF4-FFF2-40B4-BE49-F238E27FC236}">
                <a16:creationId xmlns:a16="http://schemas.microsoft.com/office/drawing/2014/main" id="{33CECA80-B569-3D47-B163-138B2BA81B88}"/>
              </a:ext>
            </a:extLst>
          </p:cNvPr>
          <p:cNvSpPr>
            <a:spLocks noGrp="1"/>
          </p:cNvSpPr>
          <p:nvPr>
            <p:ph type="ftr" sz="quarter" idx="11"/>
          </p:nvPr>
        </p:nvSpPr>
        <p:spPr/>
        <p:txBody>
          <a:bodyPr/>
          <a:lstStyle/>
          <a:p>
            <a:r>
              <a:rPr lang="en-US"/>
              <a:t>New Task Force on 11T Dipole</a:t>
            </a:r>
            <a:endParaRPr lang="en-US" dirty="0"/>
          </a:p>
        </p:txBody>
      </p:sp>
      <p:sp>
        <p:nvSpPr>
          <p:cNvPr id="9" name="Slide Number Placeholder 8">
            <a:extLst>
              <a:ext uri="{FF2B5EF4-FFF2-40B4-BE49-F238E27FC236}">
                <a16:creationId xmlns:a16="http://schemas.microsoft.com/office/drawing/2014/main" id="{EFD8CA65-7C13-A442-AF74-D3BBDBCB28B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74442516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blank" preserve="1">
  <p:cSld name="1_Blank">
    <p:spTree>
      <p:nvGrpSpPr>
        <p:cNvPr id="1" name=""/>
        <p:cNvGrpSpPr/>
        <p:nvPr/>
      </p:nvGrpSpPr>
      <p:grpSpPr>
        <a:xfrm>
          <a:off x="0" y="0"/>
          <a:ext cx="0" cy="0"/>
          <a:chOff x="0" y="0"/>
          <a:chExt cx="0" cy="0"/>
        </a:xfrm>
      </p:grpSpPr>
      <p:sp>
        <p:nvSpPr>
          <p:cNvPr id="5" name="Date Placeholder 4">
            <a:extLst>
              <a:ext uri="{FF2B5EF4-FFF2-40B4-BE49-F238E27FC236}">
                <a16:creationId xmlns:a16="http://schemas.microsoft.com/office/drawing/2014/main" id="{1F763763-5414-8544-AF6D-F8D5C9B1117C}"/>
              </a:ext>
            </a:extLst>
          </p:cNvPr>
          <p:cNvSpPr>
            <a:spLocks noGrp="1"/>
          </p:cNvSpPr>
          <p:nvPr>
            <p:ph type="dt" sz="half" idx="10"/>
          </p:nvPr>
        </p:nvSpPr>
        <p:spPr/>
        <p:txBody>
          <a:bodyPr/>
          <a:lstStyle/>
          <a:p>
            <a:r>
              <a:rPr lang="en-US"/>
              <a:t>2021.05.05</a:t>
            </a:r>
            <a:endParaRPr lang="en-US" dirty="0"/>
          </a:p>
        </p:txBody>
      </p:sp>
      <p:sp>
        <p:nvSpPr>
          <p:cNvPr id="6" name="Footer Placeholder 5">
            <a:extLst>
              <a:ext uri="{FF2B5EF4-FFF2-40B4-BE49-F238E27FC236}">
                <a16:creationId xmlns:a16="http://schemas.microsoft.com/office/drawing/2014/main" id="{7618A5D0-906E-0046-B0F3-96283308CD40}"/>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414B140E-F283-BD43-9D8C-905BDA421CF5}"/>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3704371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showMasterSp="0" type="blank" preserve="1">
  <p:cSld name="Last slide">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33059AC4-96B9-704B-82C7-32D5BEFF3254}"/>
              </a:ext>
            </a:extLst>
          </p:cNvPr>
          <p:cNvSpPr txBox="1"/>
          <p:nvPr userDrawn="1"/>
        </p:nvSpPr>
        <p:spPr>
          <a:xfrm>
            <a:off x="407988" y="6196406"/>
            <a:ext cx="11376025" cy="369332"/>
          </a:xfrm>
          <a:prstGeom prst="rect">
            <a:avLst/>
          </a:prstGeom>
          <a:noFill/>
        </p:spPr>
        <p:txBody>
          <a:bodyPr wrap="square" rtlCol="0">
            <a:spAutoFit/>
          </a:bodyPr>
          <a:lstStyle/>
          <a:p>
            <a:pPr algn="ctr"/>
            <a:r>
              <a:rPr kumimoji="0" lang="fr-CH" dirty="0" err="1"/>
              <a:t>home.cern</a:t>
            </a:r>
            <a:endParaRPr lang="en-US" dirty="0"/>
          </a:p>
        </p:txBody>
      </p:sp>
      <p:pic>
        <p:nvPicPr>
          <p:cNvPr id="5" name="Picture 4">
            <a:extLst>
              <a:ext uri="{FF2B5EF4-FFF2-40B4-BE49-F238E27FC236}">
                <a16:creationId xmlns:a16="http://schemas.microsoft.com/office/drawing/2014/main" id="{155196E8-CA32-8449-8B2F-F83D475BC17D}"/>
              </a:ext>
            </a:extLst>
          </p:cNvPr>
          <p:cNvPicPr>
            <a:picLocks noChangeAspect="1"/>
          </p:cNvPicPr>
          <p:nvPr userDrawn="1"/>
        </p:nvPicPr>
        <p:blipFill>
          <a:blip r:embed="rId2"/>
          <a:stretch>
            <a:fillRect/>
          </a:stretch>
        </p:blipFill>
        <p:spPr>
          <a:xfrm>
            <a:off x="5231904" y="2244864"/>
            <a:ext cx="1728192" cy="1728192"/>
          </a:xfrm>
          <a:prstGeom prst="rect">
            <a:avLst/>
          </a:prstGeom>
        </p:spPr>
      </p:pic>
    </p:spTree>
    <p:extLst>
      <p:ext uri="{BB962C8B-B14F-4D97-AF65-F5344CB8AC3E}">
        <p14:creationId xmlns:p14="http://schemas.microsoft.com/office/powerpoint/2010/main" val="101587365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preserve="1" userDrawn="1">
  <p:cSld name="Title Slide with logo">
    <p:bg>
      <p:bgPr>
        <a:solidFill>
          <a:schemeClr val="tx1"/>
        </a:solidFill>
        <a:effectLst/>
      </p:bgPr>
    </p:bg>
    <p:spTree>
      <p:nvGrpSpPr>
        <p:cNvPr id="1" name=""/>
        <p:cNvGrpSpPr/>
        <p:nvPr/>
      </p:nvGrpSpPr>
      <p:grpSpPr>
        <a:xfrm>
          <a:off x="0" y="0"/>
          <a:ext cx="0" cy="0"/>
          <a:chOff x="0" y="0"/>
          <a:chExt cx="0" cy="0"/>
        </a:xfrm>
      </p:grpSpPr>
      <p:pic>
        <p:nvPicPr>
          <p:cNvPr id="4" name="Image 2" descr="logooutline.eps">
            <a:extLst>
              <a:ext uri="{FF2B5EF4-FFF2-40B4-BE49-F238E27FC236}">
                <a16:creationId xmlns:a16="http://schemas.microsoft.com/office/drawing/2014/main" id="{ED75A508-7D60-F841-B3C4-7CB2A400A848}"/>
              </a:ext>
            </a:extLst>
          </p:cNvPr>
          <p:cNvPicPr>
            <a:picLocks noChangeAspect="1"/>
          </p:cNvPicPr>
          <p:nvPr userDrawn="1"/>
        </p:nvPicPr>
        <p:blipFill>
          <a:blip r:embed="rId2">
            <a:extLst>
              <a:ext uri="{28A0092B-C50C-407E-A947-70E740481C1C}">
                <a14:useLocalDpi xmlns:a14="http://schemas.microsoft.com/office/drawing/2010/main"/>
              </a:ext>
            </a:extLst>
          </a:blip>
          <a:stretch>
            <a:fillRect/>
          </a:stretch>
        </p:blipFill>
        <p:spPr>
          <a:xfrm>
            <a:off x="5106130" y="710117"/>
            <a:ext cx="1990424" cy="1970420"/>
          </a:xfrm>
          <a:prstGeom prst="rect">
            <a:avLst/>
          </a:prstGeom>
        </p:spPr>
      </p:pic>
      <p:sp>
        <p:nvSpPr>
          <p:cNvPr id="3" name="Title 1">
            <a:extLst>
              <a:ext uri="{FF2B5EF4-FFF2-40B4-BE49-F238E27FC236}">
                <a16:creationId xmlns:a16="http://schemas.microsoft.com/office/drawing/2014/main" id="{56F8ADC9-30DB-1243-8F69-09A7AAEA849D}"/>
              </a:ext>
            </a:extLst>
          </p:cNvPr>
          <p:cNvSpPr>
            <a:spLocks noGrp="1"/>
          </p:cNvSpPr>
          <p:nvPr>
            <p:ph type="ctrTitle" hasCustomPrompt="1"/>
          </p:nvPr>
        </p:nvSpPr>
        <p:spPr>
          <a:xfrm>
            <a:off x="407987" y="3429000"/>
            <a:ext cx="11376025" cy="2153265"/>
          </a:xfrm>
        </p:spPr>
        <p:txBody>
          <a:bodyPr anchor="t" anchorCtr="0"/>
          <a:lstStyle>
            <a:lvl1pPr algn="l">
              <a:defRPr sz="5000">
                <a:solidFill>
                  <a:schemeClr val="bg1"/>
                </a:solidFill>
              </a:defRPr>
            </a:lvl1pPr>
          </a:lstStyle>
          <a:p>
            <a:r>
              <a:rPr lang="en-US" dirty="0"/>
              <a:t>Click to edit Master title style</a:t>
            </a:r>
            <a:br>
              <a:rPr lang="en-US" dirty="0"/>
            </a:br>
            <a:endParaRPr lang="en-US" dirty="0"/>
          </a:p>
        </p:txBody>
      </p:sp>
      <p:sp>
        <p:nvSpPr>
          <p:cNvPr id="5" name="Subtitle 2">
            <a:extLst>
              <a:ext uri="{FF2B5EF4-FFF2-40B4-BE49-F238E27FC236}">
                <a16:creationId xmlns:a16="http://schemas.microsoft.com/office/drawing/2014/main" id="{D56D6D28-7860-E045-9091-E722B9476DB3}"/>
              </a:ext>
            </a:extLst>
          </p:cNvPr>
          <p:cNvSpPr>
            <a:spLocks noGrp="1"/>
          </p:cNvSpPr>
          <p:nvPr>
            <p:ph type="subTitle" idx="1"/>
          </p:nvPr>
        </p:nvSpPr>
        <p:spPr>
          <a:xfrm>
            <a:off x="407988" y="5700252"/>
            <a:ext cx="11376026" cy="803787"/>
          </a:xfrm>
        </p:spPr>
        <p:txBody>
          <a:bodyPr>
            <a:noAutofit/>
          </a:bodyPr>
          <a:lstStyle>
            <a:lvl1pPr marL="0" indent="0" algn="l">
              <a:buNone/>
              <a:defRPr sz="2000" b="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Tree>
    <p:extLst>
      <p:ext uri="{BB962C8B-B14F-4D97-AF65-F5344CB8AC3E}">
        <p14:creationId xmlns:p14="http://schemas.microsoft.com/office/powerpoint/2010/main" val="3351894295"/>
      </p:ext>
    </p:extLst>
  </p:cSld>
  <p:clrMapOvr>
    <a:masterClrMapping/>
  </p:clrMapOvr>
  <p:extLst>
    <p:ext uri="{DCECCB84-F9BA-43D5-87BE-67443E8EF086}">
      <p15:sldGuideLst xmlns:p15="http://schemas.microsoft.com/office/powerpoint/2012/main">
        <p15:guide id="1" orient="horz" pos="216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
    <p:spTree>
      <p:nvGrpSpPr>
        <p:cNvPr id="1" name=""/>
        <p:cNvGrpSpPr/>
        <p:nvPr/>
      </p:nvGrpSpPr>
      <p:grpSpPr>
        <a:xfrm>
          <a:off x="0" y="0"/>
          <a:ext cx="0" cy="0"/>
          <a:chOff x="0" y="0"/>
          <a:chExt cx="0" cy="0"/>
        </a:xfrm>
      </p:grpSpPr>
      <p:sp>
        <p:nvSpPr>
          <p:cNvPr id="3" name="Content Placeholder 2"/>
          <p:cNvSpPr>
            <a:spLocks noGrp="1"/>
          </p:cNvSpPr>
          <p:nvPr>
            <p:ph idx="1"/>
          </p:nvPr>
        </p:nvSpPr>
        <p:spPr>
          <a:xfrm>
            <a:off x="406800" y="1170000"/>
            <a:ext cx="11376000" cy="4986000"/>
          </a:xfrm>
        </p:spPr>
        <p:txBody>
          <a:bodyPr/>
          <a:lstStyle>
            <a:lvl1pPr>
              <a:lnSpc>
                <a:spcPct val="100000"/>
              </a:lnSpc>
              <a:spcBef>
                <a:spcPts val="800"/>
              </a:spcBef>
              <a:defRPr>
                <a:solidFill>
                  <a:schemeClr val="tx2"/>
                </a:solidFill>
              </a:defRPr>
            </a:lvl1pPr>
            <a:lvl2pPr marL="324000" indent="-324000">
              <a:buFont typeface="Arial" charset="0"/>
              <a:buChar char="•"/>
              <a:tabLst/>
              <a:defRPr sz="1800">
                <a:solidFill>
                  <a:schemeClr val="tx2"/>
                </a:solidFill>
              </a:defRPr>
            </a:lvl2pPr>
            <a:lvl3pPr marL="648000" indent="-324000">
              <a:buSzPct val="100000"/>
              <a:buFont typeface="Arial" panose="020B0604020202020204" pitchFamily="34" charset="0"/>
              <a:buChar char="•"/>
              <a:tabLst/>
              <a:defRPr>
                <a:solidFill>
                  <a:schemeClr val="tx2"/>
                </a:solidFill>
              </a:defRPr>
            </a:lvl3pPr>
            <a:lvl4pPr marL="972000" indent="-324000">
              <a:buSzPct val="100000"/>
              <a:buFont typeface="Arial" charset="0"/>
              <a:buChar char="•"/>
              <a:tabLst/>
              <a:defRPr>
                <a:solidFill>
                  <a:schemeClr val="tx2"/>
                </a:solidFill>
              </a:defRPr>
            </a:lvl4pPr>
            <a:lvl5pPr marL="2057400" indent="-228600">
              <a:buSzPct val="100000"/>
              <a:buFont typeface="Arial" charset="0"/>
              <a:buChar char="•"/>
              <a:defRPr>
                <a:solidFill>
                  <a:schemeClr val="tx2">
                    <a:lumMod val="50000"/>
                  </a:schemeClr>
                </a:solidFill>
              </a:defRPr>
            </a:lvl5p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720000"/>
          </a:xfrm>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a:xfrm>
            <a:off x="3240000" y="6350851"/>
            <a:ext cx="792000" cy="365125"/>
          </a:xfrm>
        </p:spPr>
        <p:txBody>
          <a:bodyPr/>
          <a:lstStyle>
            <a:lvl1pPr>
              <a:defRPr sz="1200"/>
            </a:lvl1pPr>
          </a:lstStyle>
          <a:p>
            <a:r>
              <a:rPr lang="en-US"/>
              <a:t>2021.05.05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lvl1pPr>
              <a:defRPr sz="1200"/>
            </a:lvl1pPr>
          </a:lstStyle>
          <a:p>
            <a:r>
              <a:rPr lang="en-US"/>
              <a:t>New Task Force on 11T Dipole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87236771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Bulleted Content">
    <p:spTree>
      <p:nvGrpSpPr>
        <p:cNvPr id="1" name=""/>
        <p:cNvGrpSpPr/>
        <p:nvPr/>
      </p:nvGrpSpPr>
      <p:grpSpPr>
        <a:xfrm>
          <a:off x="0" y="0"/>
          <a:ext cx="0" cy="0"/>
          <a:chOff x="0" y="0"/>
          <a:chExt cx="0" cy="0"/>
        </a:xfrm>
      </p:grpSpPr>
      <p:sp>
        <p:nvSpPr>
          <p:cNvPr id="3" name="Content Placeholder 2"/>
          <p:cNvSpPr>
            <a:spLocks noGrp="1"/>
          </p:cNvSpPr>
          <p:nvPr>
            <p:ph idx="1" hasCustomPrompt="1"/>
          </p:nvPr>
        </p:nvSpPr>
        <p:spPr>
          <a:xfrm>
            <a:off x="407989" y="1171575"/>
            <a:ext cx="11376024" cy="4984425"/>
          </a:xfrm>
        </p:spPr>
        <p:txBody>
          <a:bodyPr/>
          <a:lstStyle>
            <a:lvl1pPr marL="342900" indent="-342900">
              <a:lnSpc>
                <a:spcPct val="100000"/>
              </a:lnSpc>
              <a:spcBef>
                <a:spcPts val="800"/>
              </a:spcBef>
              <a:buFont typeface="Arial" panose="020B0604020202020204" pitchFamily="34" charset="0"/>
              <a:buChar char="•"/>
              <a:defRPr>
                <a:solidFill>
                  <a:schemeClr val="tx2">
                    <a:lumMod val="50000"/>
                  </a:schemeClr>
                </a:solidFill>
              </a:defRPr>
            </a:lvl1pPr>
            <a:lvl2pPr marL="628650" indent="-261938">
              <a:buFont typeface="Arial" panose="020B0604020202020204" pitchFamily="34" charset="0"/>
              <a:buChar char="•"/>
              <a:tabLst/>
              <a:defRPr sz="1800">
                <a:solidFill>
                  <a:schemeClr val="tx2">
                    <a:lumMod val="50000"/>
                  </a:schemeClr>
                </a:solidFill>
              </a:defRPr>
            </a:lvl2pPr>
            <a:lvl3pPr marL="889000" indent="-260350">
              <a:buSzPct val="100000"/>
              <a:buFont typeface="Arial" panose="020B0604020202020204" pitchFamily="34" charset="0"/>
              <a:buChar char="•"/>
              <a:tabLst/>
              <a:defRPr sz="1800">
                <a:solidFill>
                  <a:schemeClr val="tx2">
                    <a:lumMod val="50000"/>
                  </a:schemeClr>
                </a:solidFill>
              </a:defRPr>
            </a:lvl3pPr>
            <a:lvl4pPr marL="1209675" indent="-269875">
              <a:buSzPct val="100000"/>
              <a:buFont typeface="Arial" panose="020B0604020202020204" pitchFamily="34" charset="0"/>
              <a:buChar char="•"/>
              <a:tabLst/>
              <a:defRPr sz="1600">
                <a:solidFill>
                  <a:schemeClr val="tx2">
                    <a:lumMod val="50000"/>
                  </a:schemeClr>
                </a:solidFill>
              </a:defRPr>
            </a:lvl4pPr>
            <a:lvl5pPr marL="2057400" indent="-228600">
              <a:buSzPct val="100000"/>
              <a:buFont typeface="Arial" charset="0"/>
              <a:buChar char="•"/>
              <a:defRPr>
                <a:solidFill>
                  <a:schemeClr val="tx2">
                    <a:lumMod val="50000"/>
                  </a:schemeClr>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0"/>
            <a:endParaRPr lang="en-US" dirty="0"/>
          </a:p>
        </p:txBody>
      </p:sp>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720000"/>
          </a:xfrm>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2021.05.05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New Task Force on 11T Dipole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86551222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Big Picture">
    <p:spTree>
      <p:nvGrpSpPr>
        <p:cNvPr id="1" name=""/>
        <p:cNvGrpSpPr/>
        <p:nvPr/>
      </p:nvGrpSpPr>
      <p:grpSpPr>
        <a:xfrm>
          <a:off x="0" y="0"/>
          <a:ext cx="0" cy="0"/>
          <a:chOff x="0" y="0"/>
          <a:chExt cx="0" cy="0"/>
        </a:xfrm>
      </p:grpSpPr>
      <p:sp>
        <p:nvSpPr>
          <p:cNvPr id="7" name="Title 6">
            <a:extLst>
              <a:ext uri="{FF2B5EF4-FFF2-40B4-BE49-F238E27FC236}">
                <a16:creationId xmlns:a16="http://schemas.microsoft.com/office/drawing/2014/main" id="{2ED6D585-D452-F44C-919B-4BD50B663172}"/>
              </a:ext>
            </a:extLst>
          </p:cNvPr>
          <p:cNvSpPr>
            <a:spLocks noGrp="1"/>
          </p:cNvSpPr>
          <p:nvPr>
            <p:ph type="title"/>
          </p:nvPr>
        </p:nvSpPr>
        <p:spPr>
          <a:xfrm>
            <a:off x="407988" y="373593"/>
            <a:ext cx="11376025" cy="720000"/>
          </a:xfrm>
        </p:spPr>
        <p:txBody>
          <a:bodyPr/>
          <a:lstStyle/>
          <a:p>
            <a:r>
              <a:rPr lang="en-US" dirty="0"/>
              <a:t>Click to edit Master title style</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2021.05.05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New Task Force on 11T Dipole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
        <p:nvSpPr>
          <p:cNvPr id="4" name="Picture Placeholder 3">
            <a:extLst>
              <a:ext uri="{FF2B5EF4-FFF2-40B4-BE49-F238E27FC236}">
                <a16:creationId xmlns:a16="http://schemas.microsoft.com/office/drawing/2014/main" id="{1CBAAC3B-64E8-6A4D-B184-3057E6D0D079}"/>
              </a:ext>
            </a:extLst>
          </p:cNvPr>
          <p:cNvSpPr>
            <a:spLocks noGrp="1"/>
          </p:cNvSpPr>
          <p:nvPr>
            <p:ph type="pic" sz="quarter" idx="13" hasCustomPrompt="1"/>
          </p:nvPr>
        </p:nvSpPr>
        <p:spPr>
          <a:xfrm>
            <a:off x="407988" y="1201479"/>
            <a:ext cx="11376025" cy="4999296"/>
          </a:xfrm>
          <a:pattFill prst="lgCheck">
            <a:fgClr>
              <a:schemeClr val="accent4"/>
            </a:fgClr>
            <a:bgClr>
              <a:schemeClr val="bg1"/>
            </a:bgClr>
          </a:pattFill>
        </p:spPr>
        <p:txBody>
          <a:bodyPr anchor="ctr"/>
          <a:lstStyle>
            <a:lvl1pPr algn="ctr">
              <a:defRPr/>
            </a:lvl1pPr>
          </a:lstStyle>
          <a:p>
            <a:r>
              <a:rPr lang="en-US" dirty="0"/>
              <a:t>Drag and drop picture</a:t>
            </a:r>
          </a:p>
        </p:txBody>
      </p:sp>
    </p:spTree>
    <p:extLst>
      <p:ext uri="{BB962C8B-B14F-4D97-AF65-F5344CB8AC3E}">
        <p14:creationId xmlns:p14="http://schemas.microsoft.com/office/powerpoint/2010/main" val="29133203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Full page Picture">
    <p:spTree>
      <p:nvGrpSpPr>
        <p:cNvPr id="1" name=""/>
        <p:cNvGrpSpPr/>
        <p:nvPr/>
      </p:nvGrpSpPr>
      <p:grpSpPr>
        <a:xfrm>
          <a:off x="0" y="0"/>
          <a:ext cx="0" cy="0"/>
          <a:chOff x="0" y="0"/>
          <a:chExt cx="0" cy="0"/>
        </a:xfrm>
      </p:grpSpPr>
      <p:sp>
        <p:nvSpPr>
          <p:cNvPr id="8" name="Picture Placeholder 3">
            <a:extLst>
              <a:ext uri="{FF2B5EF4-FFF2-40B4-BE49-F238E27FC236}">
                <a16:creationId xmlns:a16="http://schemas.microsoft.com/office/drawing/2014/main" id="{01A8103C-80BA-7941-AEF5-FB81302B57A9}"/>
              </a:ext>
            </a:extLst>
          </p:cNvPr>
          <p:cNvSpPr>
            <a:spLocks noGrp="1"/>
          </p:cNvSpPr>
          <p:nvPr>
            <p:ph type="pic" sz="quarter" idx="13" hasCustomPrompt="1"/>
          </p:nvPr>
        </p:nvSpPr>
        <p:spPr>
          <a:xfrm>
            <a:off x="0" y="-29980"/>
            <a:ext cx="12192000" cy="6351588"/>
          </a:xfrm>
          <a:pattFill prst="lgCheck">
            <a:fgClr>
              <a:schemeClr val="accent4"/>
            </a:fgClr>
            <a:bgClr>
              <a:schemeClr val="bg1"/>
            </a:bgClr>
          </a:pattFill>
        </p:spPr>
        <p:txBody>
          <a:bodyPr anchor="ctr" anchorCtr="0"/>
          <a:lstStyle>
            <a:lvl1pPr algn="ctr">
              <a:defRPr/>
            </a:lvl1pPr>
          </a:lstStyle>
          <a:p>
            <a:r>
              <a:rPr lang="en-US" dirty="0"/>
              <a:t>Drag and drop picture</a:t>
            </a:r>
          </a:p>
        </p:txBody>
      </p:sp>
      <p:sp>
        <p:nvSpPr>
          <p:cNvPr id="3" name="Content Placeholder 2"/>
          <p:cNvSpPr>
            <a:spLocks noGrp="1"/>
          </p:cNvSpPr>
          <p:nvPr>
            <p:ph idx="1"/>
          </p:nvPr>
        </p:nvSpPr>
        <p:spPr>
          <a:xfrm>
            <a:off x="8075612" y="-52466"/>
            <a:ext cx="4116387" cy="6370820"/>
          </a:xfrm>
          <a:solidFill>
            <a:schemeClr val="tx1">
              <a:alpha val="80000"/>
            </a:schemeClr>
          </a:solidFill>
        </p:spPr>
        <p:txBody>
          <a:bodyPr lIns="180000" tIns="180000" rIns="180000" bIns="180000"/>
          <a:lstStyle>
            <a:lvl1pPr>
              <a:defRPr sz="2800">
                <a:solidFill>
                  <a:schemeClr val="bg1"/>
                </a:solidFill>
              </a:defRPr>
            </a:lvl1pPr>
            <a:lvl2pPr marL="324000" indent="-324000">
              <a:buFont typeface="Arial" charset="0"/>
              <a:buChar char="•"/>
              <a:tabLst/>
              <a:defRPr sz="2100">
                <a:solidFill>
                  <a:schemeClr val="bg1"/>
                </a:solidFill>
              </a:defRPr>
            </a:lvl2pPr>
            <a:lvl3pPr marL="648000" indent="-324000">
              <a:buSzPct val="100000"/>
              <a:buFont typeface="Arial" panose="020B0604020202020204" pitchFamily="34" charset="0"/>
              <a:buChar char="•"/>
              <a:tabLst/>
              <a:defRPr sz="1800">
                <a:solidFill>
                  <a:schemeClr val="bg1"/>
                </a:solidFill>
              </a:defRPr>
            </a:lvl3pPr>
            <a:lvl4pPr marL="972000" indent="-324000">
              <a:buSzPct val="100000"/>
              <a:buFont typeface="Arial" charset="0"/>
              <a:buChar char="•"/>
              <a:tabLst/>
              <a:defRPr>
                <a:solidFill>
                  <a:schemeClr val="bg1"/>
                </a:solidFill>
              </a:defRPr>
            </a:lvl4pPr>
            <a:lvl5pPr marL="2057400" indent="-228600">
              <a:buSzPct val="100000"/>
              <a:buFont typeface="Arial" charset="0"/>
              <a:buChar char="•"/>
              <a:defRPr>
                <a:solidFill>
                  <a:schemeClr val="tx2">
                    <a:lumMod val="50000"/>
                  </a:schemeClr>
                </a:solidFill>
              </a:defRPr>
            </a:lvl5pPr>
          </a:lstStyle>
          <a:p>
            <a:pPr lvl="0"/>
            <a:r>
              <a:rPr lang="en-US"/>
              <a:t>Edit Master text styles</a:t>
            </a:r>
          </a:p>
          <a:p>
            <a:pPr lvl="1"/>
            <a:r>
              <a:rPr lang="en-US"/>
              <a:t>Second level</a:t>
            </a:r>
          </a:p>
          <a:p>
            <a:pPr lvl="2"/>
            <a:r>
              <a:rPr lang="en-US"/>
              <a:t>Third level</a:t>
            </a:r>
          </a:p>
          <a:p>
            <a:pPr lvl="3"/>
            <a:r>
              <a:rPr lang="en-US"/>
              <a:t>Fourth level</a:t>
            </a:r>
          </a:p>
        </p:txBody>
      </p:sp>
      <p:sp>
        <p:nvSpPr>
          <p:cNvPr id="11" name="Date Placeholder 10">
            <a:extLst>
              <a:ext uri="{FF2B5EF4-FFF2-40B4-BE49-F238E27FC236}">
                <a16:creationId xmlns:a16="http://schemas.microsoft.com/office/drawing/2014/main" id="{1B478EFE-6141-4244-92ED-79EEE9222B1A}"/>
              </a:ext>
            </a:extLst>
          </p:cNvPr>
          <p:cNvSpPr>
            <a:spLocks noGrp="1"/>
          </p:cNvSpPr>
          <p:nvPr>
            <p:ph type="dt" sz="half" idx="10"/>
          </p:nvPr>
        </p:nvSpPr>
        <p:spPr/>
        <p:txBody>
          <a:bodyPr/>
          <a:lstStyle/>
          <a:p>
            <a:r>
              <a:rPr lang="en-US"/>
              <a:t>2021.05.05</a:t>
            </a:r>
            <a:endParaRPr lang="en-US" dirty="0"/>
          </a:p>
        </p:txBody>
      </p:sp>
      <p:sp>
        <p:nvSpPr>
          <p:cNvPr id="12" name="Footer Placeholder 11">
            <a:extLst>
              <a:ext uri="{FF2B5EF4-FFF2-40B4-BE49-F238E27FC236}">
                <a16:creationId xmlns:a16="http://schemas.microsoft.com/office/drawing/2014/main" id="{8FF044A7-6055-B744-AD25-E9D675BBE602}"/>
              </a:ext>
            </a:extLst>
          </p:cNvPr>
          <p:cNvSpPr>
            <a:spLocks noGrp="1"/>
          </p:cNvSpPr>
          <p:nvPr>
            <p:ph type="ftr" sz="quarter" idx="11"/>
          </p:nvPr>
        </p:nvSpPr>
        <p:spPr/>
        <p:txBody>
          <a:bodyPr/>
          <a:lstStyle/>
          <a:p>
            <a:r>
              <a:rPr lang="en-US"/>
              <a:t>New Task Force on 11T Dipole</a:t>
            </a:r>
            <a:endParaRPr lang="en-US" dirty="0"/>
          </a:p>
        </p:txBody>
      </p:sp>
      <p:sp>
        <p:nvSpPr>
          <p:cNvPr id="13" name="Slide Number Placeholder 12">
            <a:extLst>
              <a:ext uri="{FF2B5EF4-FFF2-40B4-BE49-F238E27FC236}">
                <a16:creationId xmlns:a16="http://schemas.microsoft.com/office/drawing/2014/main" id="{372E3875-F7E3-A247-8E75-A4EC4E79429B}"/>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175880533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2 Contents">
    <p:spTree>
      <p:nvGrpSpPr>
        <p:cNvPr id="1" name=""/>
        <p:cNvGrpSpPr/>
        <p:nvPr/>
      </p:nvGrpSpPr>
      <p:grpSpPr>
        <a:xfrm>
          <a:off x="0" y="0"/>
          <a:ext cx="0" cy="0"/>
          <a:chOff x="0" y="0"/>
          <a:chExt cx="0" cy="0"/>
        </a:xfrm>
      </p:grpSpPr>
      <p:sp>
        <p:nvSpPr>
          <p:cNvPr id="2" name="Title 1"/>
          <p:cNvSpPr>
            <a:spLocks noGrp="1"/>
          </p:cNvSpPr>
          <p:nvPr>
            <p:ph type="title"/>
          </p:nvPr>
        </p:nvSpPr>
        <p:spPr>
          <a:xfrm>
            <a:off x="407988" y="373593"/>
            <a:ext cx="11376025" cy="720000"/>
          </a:xfrm>
        </p:spPr>
        <p:txBody>
          <a:bodyPr/>
          <a:lstStyle/>
          <a:p>
            <a:r>
              <a:rPr lang="en-US"/>
              <a:t>Click to edit Master title style</a:t>
            </a:r>
          </a:p>
        </p:txBody>
      </p:sp>
      <p:sp>
        <p:nvSpPr>
          <p:cNvPr id="3" name="Content Placeholder 2"/>
          <p:cNvSpPr>
            <a:spLocks noGrp="1"/>
          </p:cNvSpPr>
          <p:nvPr>
            <p:ph sz="half" idx="1"/>
          </p:nvPr>
        </p:nvSpPr>
        <p:spPr>
          <a:xfrm>
            <a:off x="407987" y="1170000"/>
            <a:ext cx="5616575" cy="4986000"/>
          </a:xfrm>
        </p:spPr>
        <p:txBody>
          <a:bodyPr/>
          <a:lstStyle/>
          <a:p>
            <a:pPr lvl="0"/>
            <a:r>
              <a:rPr lang="en-US"/>
              <a:t>Edit Master text styles</a:t>
            </a:r>
          </a:p>
          <a:p>
            <a:pPr lvl="1"/>
            <a:r>
              <a:rPr lang="en-US"/>
              <a:t>Second level</a:t>
            </a:r>
          </a:p>
          <a:p>
            <a:pPr lvl="2"/>
            <a:r>
              <a:rPr lang="en-US"/>
              <a:t>Third level</a:t>
            </a:r>
          </a:p>
          <a:p>
            <a:pPr lvl="3"/>
            <a:r>
              <a:rPr lang="en-US"/>
              <a:t>Fourth level</a:t>
            </a:r>
          </a:p>
        </p:txBody>
      </p:sp>
      <p:sp>
        <p:nvSpPr>
          <p:cNvPr id="4" name="Content Placeholder 3"/>
          <p:cNvSpPr>
            <a:spLocks noGrp="1"/>
          </p:cNvSpPr>
          <p:nvPr>
            <p:ph sz="half" idx="2"/>
          </p:nvPr>
        </p:nvSpPr>
        <p:spPr>
          <a:xfrm>
            <a:off x="6172199" y="1170000"/>
            <a:ext cx="5611813" cy="4986000"/>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8" name="Date Placeholder 7">
            <a:extLst>
              <a:ext uri="{FF2B5EF4-FFF2-40B4-BE49-F238E27FC236}">
                <a16:creationId xmlns:a16="http://schemas.microsoft.com/office/drawing/2014/main" id="{E3A8A69A-7619-C44B-A930-6AC38A3F8BC7}"/>
              </a:ext>
            </a:extLst>
          </p:cNvPr>
          <p:cNvSpPr>
            <a:spLocks noGrp="1"/>
          </p:cNvSpPr>
          <p:nvPr>
            <p:ph type="dt" sz="half" idx="10"/>
          </p:nvPr>
        </p:nvSpPr>
        <p:spPr/>
        <p:txBody>
          <a:bodyPr/>
          <a:lstStyle/>
          <a:p>
            <a:r>
              <a:rPr lang="en-US"/>
              <a:t>2021.05.05</a:t>
            </a:r>
            <a:endParaRPr lang="en-US" dirty="0"/>
          </a:p>
        </p:txBody>
      </p:sp>
      <p:sp>
        <p:nvSpPr>
          <p:cNvPr id="9" name="Footer Placeholder 8">
            <a:extLst>
              <a:ext uri="{FF2B5EF4-FFF2-40B4-BE49-F238E27FC236}">
                <a16:creationId xmlns:a16="http://schemas.microsoft.com/office/drawing/2014/main" id="{9B55D6E3-4871-704B-B795-99BD30EABFEE}"/>
              </a:ext>
            </a:extLst>
          </p:cNvPr>
          <p:cNvSpPr>
            <a:spLocks noGrp="1"/>
          </p:cNvSpPr>
          <p:nvPr>
            <p:ph type="ftr" sz="quarter" idx="11"/>
          </p:nvPr>
        </p:nvSpPr>
        <p:spPr/>
        <p:txBody>
          <a:bodyPr/>
          <a:lstStyle/>
          <a:p>
            <a:r>
              <a:rPr lang="en-US"/>
              <a:t>New Task Force on 11T Dipole</a:t>
            </a:r>
            <a:endParaRPr lang="en-US" dirty="0"/>
          </a:p>
        </p:txBody>
      </p:sp>
      <p:sp>
        <p:nvSpPr>
          <p:cNvPr id="10" name="Slide Number Placeholder 9">
            <a:extLst>
              <a:ext uri="{FF2B5EF4-FFF2-40B4-BE49-F238E27FC236}">
                <a16:creationId xmlns:a16="http://schemas.microsoft.com/office/drawing/2014/main" id="{BEE4B464-E744-A34F-B223-6B554979B8EC}"/>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204722205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Subtitle and Comparison">
    <p:spTree>
      <p:nvGrpSpPr>
        <p:cNvPr id="1" name=""/>
        <p:cNvGrpSpPr/>
        <p:nvPr/>
      </p:nvGrpSpPr>
      <p:grpSpPr>
        <a:xfrm>
          <a:off x="0" y="0"/>
          <a:ext cx="0" cy="0"/>
          <a:chOff x="0" y="0"/>
          <a:chExt cx="0" cy="0"/>
        </a:xfrm>
      </p:grpSpPr>
      <p:sp>
        <p:nvSpPr>
          <p:cNvPr id="2" name="Title 1"/>
          <p:cNvSpPr>
            <a:spLocks noGrp="1"/>
          </p:cNvSpPr>
          <p:nvPr>
            <p:ph type="title"/>
          </p:nvPr>
        </p:nvSpPr>
        <p:spPr>
          <a:xfrm>
            <a:off x="407988" y="365125"/>
            <a:ext cx="11380812" cy="720000"/>
          </a:xfrm>
        </p:spPr>
        <p:txBody>
          <a:bodyPr/>
          <a:lstStyle/>
          <a:p>
            <a:r>
              <a:rPr lang="en-US" dirty="0"/>
              <a:t>Click to edit Master title style</a:t>
            </a:r>
          </a:p>
        </p:txBody>
      </p:sp>
      <p:sp>
        <p:nvSpPr>
          <p:cNvPr id="3" name="Text Placeholder 2"/>
          <p:cNvSpPr>
            <a:spLocks noGrp="1"/>
          </p:cNvSpPr>
          <p:nvPr>
            <p:ph type="body" idx="1" hasCustomPrompt="1"/>
          </p:nvPr>
        </p:nvSpPr>
        <p:spPr>
          <a:xfrm>
            <a:off x="407987" y="1170000"/>
            <a:ext cx="5616575" cy="540000"/>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 </a:t>
            </a:r>
          </a:p>
        </p:txBody>
      </p:sp>
      <p:sp>
        <p:nvSpPr>
          <p:cNvPr id="4" name="Content Placeholder 3"/>
          <p:cNvSpPr>
            <a:spLocks noGrp="1"/>
          </p:cNvSpPr>
          <p:nvPr>
            <p:ph sz="half" idx="2"/>
          </p:nvPr>
        </p:nvSpPr>
        <p:spPr>
          <a:xfrm>
            <a:off x="407987" y="1794875"/>
            <a:ext cx="5616575" cy="43947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5" name="Text Placeholder 4"/>
          <p:cNvSpPr>
            <a:spLocks noGrp="1"/>
          </p:cNvSpPr>
          <p:nvPr>
            <p:ph type="body" sz="quarter" idx="3"/>
          </p:nvPr>
        </p:nvSpPr>
        <p:spPr>
          <a:xfrm>
            <a:off x="6172200" y="1170000"/>
            <a:ext cx="5616600" cy="540000"/>
          </a:xfrm>
        </p:spPr>
        <p:txBody>
          <a:bodyPr anchor="t" anchorCtr="0"/>
          <a:lstStyle>
            <a:lvl1pPr marL="0" indent="0">
              <a:buNone/>
              <a:defRPr sz="2400" b="1">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1794875"/>
            <a:ext cx="5611813" cy="4394788"/>
          </a:xfrm>
        </p:spPr>
        <p:txBody>
          <a:bodyPr/>
          <a:lstStyle>
            <a:lvl1pPr marL="324000" indent="-324000">
              <a:buFont typeface="Arial" panose="020B0604020202020204" pitchFamily="34" charset="0"/>
              <a:buChar char="•"/>
              <a:defRPr/>
            </a:lvl1pPr>
          </a:lstStyle>
          <a:p>
            <a:pPr lvl="0"/>
            <a:r>
              <a:rPr lang="en-US"/>
              <a:t>Edit Master text styles</a:t>
            </a:r>
          </a:p>
          <a:p>
            <a:pPr lvl="1"/>
            <a:r>
              <a:rPr lang="en-US"/>
              <a:t>Second level</a:t>
            </a:r>
          </a:p>
          <a:p>
            <a:pPr lvl="2"/>
            <a:r>
              <a:rPr lang="en-US"/>
              <a:t>Third level</a:t>
            </a:r>
          </a:p>
          <a:p>
            <a:pPr lvl="3"/>
            <a:r>
              <a:rPr lang="en-US"/>
              <a:t>Fourth level</a:t>
            </a:r>
          </a:p>
        </p:txBody>
      </p:sp>
      <p:sp>
        <p:nvSpPr>
          <p:cNvPr id="10" name="Date Placeholder 9">
            <a:extLst>
              <a:ext uri="{FF2B5EF4-FFF2-40B4-BE49-F238E27FC236}">
                <a16:creationId xmlns:a16="http://schemas.microsoft.com/office/drawing/2014/main" id="{0B511762-E0C9-6C4A-9015-D9D3D4FF97C2}"/>
              </a:ext>
            </a:extLst>
          </p:cNvPr>
          <p:cNvSpPr>
            <a:spLocks noGrp="1"/>
          </p:cNvSpPr>
          <p:nvPr>
            <p:ph type="dt" sz="half" idx="10"/>
          </p:nvPr>
        </p:nvSpPr>
        <p:spPr/>
        <p:txBody>
          <a:bodyPr/>
          <a:lstStyle/>
          <a:p>
            <a:r>
              <a:rPr lang="en-US"/>
              <a:t>2021.05.05</a:t>
            </a:r>
            <a:endParaRPr lang="en-US" dirty="0"/>
          </a:p>
        </p:txBody>
      </p:sp>
      <p:sp>
        <p:nvSpPr>
          <p:cNvPr id="11" name="Footer Placeholder 10">
            <a:extLst>
              <a:ext uri="{FF2B5EF4-FFF2-40B4-BE49-F238E27FC236}">
                <a16:creationId xmlns:a16="http://schemas.microsoft.com/office/drawing/2014/main" id="{E2689900-D127-9840-8E06-B694B9FE1267}"/>
              </a:ext>
            </a:extLst>
          </p:cNvPr>
          <p:cNvSpPr>
            <a:spLocks noGrp="1"/>
          </p:cNvSpPr>
          <p:nvPr>
            <p:ph type="ftr" sz="quarter" idx="11"/>
          </p:nvPr>
        </p:nvSpPr>
        <p:spPr/>
        <p:txBody>
          <a:bodyPr/>
          <a:lstStyle/>
          <a:p>
            <a:r>
              <a:rPr lang="en-US"/>
              <a:t>New Task Force on 11T Dipole</a:t>
            </a:r>
            <a:endParaRPr lang="en-US" dirty="0"/>
          </a:p>
        </p:txBody>
      </p:sp>
      <p:sp>
        <p:nvSpPr>
          <p:cNvPr id="12" name="Slide Number Placeholder 11">
            <a:extLst>
              <a:ext uri="{FF2B5EF4-FFF2-40B4-BE49-F238E27FC236}">
                <a16:creationId xmlns:a16="http://schemas.microsoft.com/office/drawing/2014/main" id="{7B398DFD-572D-D549-8BBF-A86A1DFF026F}"/>
              </a:ext>
            </a:extLst>
          </p:cNvPr>
          <p:cNvSpPr>
            <a:spLocks noGrp="1"/>
          </p:cNvSpPr>
          <p:nvPr>
            <p:ph type="sldNum" sz="quarter" idx="12"/>
          </p:nvPr>
        </p:nvSpPr>
        <p:spPr/>
        <p:txBody>
          <a:bodyPr/>
          <a:lstStyle/>
          <a:p>
            <a:fld id="{36B5EA5A-BC32-A742-B11B-8E7414D5B535}" type="slidenum">
              <a:rPr lang="en-US" smtClean="0"/>
              <a:pPr/>
              <a:t>‹#›</a:t>
            </a:fld>
            <a:endParaRPr lang="en-US" dirty="0"/>
          </a:p>
        </p:txBody>
      </p:sp>
    </p:spTree>
    <p:extLst>
      <p:ext uri="{BB962C8B-B14F-4D97-AF65-F5344CB8AC3E}">
        <p14:creationId xmlns:p14="http://schemas.microsoft.com/office/powerpoint/2010/main" val="678086151"/>
      </p:ext>
    </p:extLst>
  </p:cSld>
  <p:clrMapOvr>
    <a:masterClrMapping/>
  </p:clrMapOvr>
  <p:extLst mod="1">
    <p:ext uri="{DCECCB84-F9BA-43D5-87BE-67443E8EF086}">
      <p15:sldGuideLst xmlns:p15="http://schemas.microsoft.com/office/powerpoint/2012/main">
        <p15:guide id="1" orient="horz" pos="1434" userDrawn="1">
          <p15:clr>
            <a:srgbClr val="FBAE40"/>
          </p15:clr>
        </p15:guide>
        <p15:guide id="2" orient="horz" pos="1525" userDrawn="1">
          <p15:clr>
            <a:srgbClr val="FBAE40"/>
          </p15:clr>
        </p15:guide>
      </p15:sldGuideLst>
    </p:ext>
  </p:extLs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1.png"/><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07988" y="373593"/>
            <a:ext cx="11376025" cy="1065742"/>
          </a:xfrm>
          <a:prstGeom prst="rect">
            <a:avLst/>
          </a:prstGeom>
        </p:spPr>
        <p:txBody>
          <a:bodyPr vert="horz" lIns="0" tIns="0" rIns="0" bIns="0" rtlCol="0" anchor="t" anchorCtr="0">
            <a:noAutofit/>
          </a:bodyPr>
          <a:lstStyle/>
          <a:p>
            <a:r>
              <a:rPr lang="en-US"/>
              <a:t>Click to edit Master title style</a:t>
            </a:r>
            <a:endParaRPr lang="en-US" dirty="0"/>
          </a:p>
        </p:txBody>
      </p:sp>
      <p:pic>
        <p:nvPicPr>
          <p:cNvPr id="5" name="Picture 4"/>
          <p:cNvPicPr>
            <a:picLocks noChangeAspect="1"/>
          </p:cNvPicPr>
          <p:nvPr userDrawn="1"/>
        </p:nvPicPr>
        <p:blipFill>
          <a:blip r:embed="rId23">
            <a:extLst>
              <a:ext uri="{28A0092B-C50C-407E-A947-70E740481C1C}">
                <a14:useLocalDpi xmlns:a14="http://schemas.microsoft.com/office/drawing/2010/main"/>
              </a:ext>
            </a:extLst>
          </a:blip>
          <a:stretch>
            <a:fillRect/>
          </a:stretch>
        </p:blipFill>
        <p:spPr>
          <a:xfrm>
            <a:off x="0" y="6315998"/>
            <a:ext cx="12192000" cy="542002"/>
          </a:xfrm>
          <a:prstGeom prst="rect">
            <a:avLst/>
          </a:prstGeom>
        </p:spPr>
      </p:pic>
      <p:sp>
        <p:nvSpPr>
          <p:cNvPr id="3" name="Text Placeholder 2"/>
          <p:cNvSpPr>
            <a:spLocks noGrp="1"/>
          </p:cNvSpPr>
          <p:nvPr>
            <p:ph type="body" idx="1"/>
          </p:nvPr>
        </p:nvSpPr>
        <p:spPr>
          <a:xfrm>
            <a:off x="407989" y="1592263"/>
            <a:ext cx="11376024" cy="4608512"/>
          </a:xfrm>
          <a:prstGeom prst="rect">
            <a:avLst/>
          </a:prstGeom>
        </p:spPr>
        <p:txBody>
          <a:bodyPr vert="horz" lIns="0" tIns="0" rIns="0" bIns="0" rtlCol="0">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Date Placeholder 3"/>
          <p:cNvSpPr>
            <a:spLocks noGrp="1"/>
          </p:cNvSpPr>
          <p:nvPr>
            <p:ph type="dt" sz="half" idx="2"/>
          </p:nvPr>
        </p:nvSpPr>
        <p:spPr>
          <a:xfrm>
            <a:off x="3240000" y="6350851"/>
            <a:ext cx="792000" cy="365125"/>
          </a:xfrm>
          <a:prstGeom prst="rect">
            <a:avLst/>
          </a:prstGeom>
        </p:spPr>
        <p:txBody>
          <a:bodyPr vert="horz" lIns="0" tIns="0" rIns="0" bIns="0" rtlCol="0" anchor="ctr"/>
          <a:lstStyle>
            <a:lvl1pPr algn="r">
              <a:defRPr sz="1200">
                <a:solidFill>
                  <a:schemeClr val="bg1"/>
                </a:solidFill>
              </a:defRPr>
            </a:lvl1pPr>
          </a:lstStyle>
          <a:p>
            <a:r>
              <a:rPr lang="en-US"/>
              <a:t>2021.05.05</a:t>
            </a:r>
            <a:endParaRPr lang="en-US" dirty="0"/>
          </a:p>
        </p:txBody>
      </p:sp>
      <p:sp>
        <p:nvSpPr>
          <p:cNvPr id="6" name="Slide Number Placeholder 5"/>
          <p:cNvSpPr>
            <a:spLocks noGrp="1"/>
          </p:cNvSpPr>
          <p:nvPr>
            <p:ph type="sldNum" sz="quarter" idx="4"/>
          </p:nvPr>
        </p:nvSpPr>
        <p:spPr>
          <a:xfrm>
            <a:off x="11107546" y="6356350"/>
            <a:ext cx="681254" cy="365125"/>
          </a:xfrm>
          <a:prstGeom prst="rect">
            <a:avLst/>
          </a:prstGeom>
        </p:spPr>
        <p:txBody>
          <a:bodyPr vert="horz" lIns="0" tIns="0" rIns="0" bIns="0" rtlCol="0" anchor="ctr"/>
          <a:lstStyle>
            <a:lvl1pPr algn="r">
              <a:defRPr sz="1000">
                <a:solidFill>
                  <a:schemeClr val="bg1"/>
                </a:solidFill>
              </a:defRPr>
            </a:lvl1pPr>
          </a:lstStyle>
          <a:p>
            <a:fld id="{36B5EA5A-BC32-A742-B11B-8E7414D5B535}" type="slidenum">
              <a:rPr lang="en-US" smtClean="0"/>
              <a:pPr/>
              <a:t>‹#›</a:t>
            </a:fld>
            <a:endParaRPr lang="en-US" dirty="0"/>
          </a:p>
        </p:txBody>
      </p:sp>
      <p:sp>
        <p:nvSpPr>
          <p:cNvPr id="7" name="Footer Placeholder 6">
            <a:extLst>
              <a:ext uri="{FF2B5EF4-FFF2-40B4-BE49-F238E27FC236}">
                <a16:creationId xmlns:a16="http://schemas.microsoft.com/office/drawing/2014/main" id="{7AB22024-69B4-1F4F-8860-CB954517F654}"/>
              </a:ext>
            </a:extLst>
          </p:cNvPr>
          <p:cNvSpPr>
            <a:spLocks noGrp="1"/>
          </p:cNvSpPr>
          <p:nvPr>
            <p:ph type="ftr" sz="quarter" idx="3"/>
          </p:nvPr>
        </p:nvSpPr>
        <p:spPr>
          <a:xfrm>
            <a:off x="4259262" y="6356350"/>
            <a:ext cx="6572221" cy="365125"/>
          </a:xfrm>
          <a:prstGeom prst="rect">
            <a:avLst/>
          </a:prstGeom>
        </p:spPr>
        <p:txBody>
          <a:bodyPr vert="horz" lIns="91440" tIns="45720" rIns="91440" bIns="45720" rtlCol="0" anchor="ctr"/>
          <a:lstStyle>
            <a:lvl1pPr algn="ctr">
              <a:defRPr sz="1200">
                <a:solidFill>
                  <a:schemeClr val="bg1"/>
                </a:solidFill>
              </a:defRPr>
            </a:lvl1pPr>
          </a:lstStyle>
          <a:p>
            <a:r>
              <a:rPr lang="en-US"/>
              <a:t>New Task Force on 11T Dipole</a:t>
            </a:r>
            <a:endParaRPr lang="en-US" dirty="0"/>
          </a:p>
        </p:txBody>
      </p:sp>
    </p:spTree>
    <p:extLst>
      <p:ext uri="{BB962C8B-B14F-4D97-AF65-F5344CB8AC3E}">
        <p14:creationId xmlns:p14="http://schemas.microsoft.com/office/powerpoint/2010/main" val="1598869953"/>
      </p:ext>
    </p:extLst>
  </p:cSld>
  <p:clrMap bg1="lt1" tx1="dk1" bg2="lt2" tx2="dk2" accent1="accent1" accent2="accent2" accent3="accent3" accent4="accent4" accent5="accent5" accent6="accent6" hlink="hlink" folHlink="folHlink"/>
  <p:sldLayoutIdLst>
    <p:sldLayoutId id="2147483657" r:id="rId1"/>
    <p:sldLayoutId id="2147483649" r:id="rId2"/>
    <p:sldLayoutId id="2147483662" r:id="rId3"/>
    <p:sldLayoutId id="2147483650" r:id="rId4"/>
    <p:sldLayoutId id="2147483665" r:id="rId5"/>
    <p:sldLayoutId id="2147483668" r:id="rId6"/>
    <p:sldLayoutId id="2147483674" r:id="rId7"/>
    <p:sldLayoutId id="2147483652" r:id="rId8"/>
    <p:sldLayoutId id="2147483653" r:id="rId9"/>
    <p:sldLayoutId id="2147483661" r:id="rId10"/>
    <p:sldLayoutId id="2147483666" r:id="rId11"/>
    <p:sldLayoutId id="2147483667" r:id="rId12"/>
    <p:sldLayoutId id="2147483658" r:id="rId13"/>
    <p:sldLayoutId id="2147483659" r:id="rId14"/>
    <p:sldLayoutId id="2147483673" r:id="rId15"/>
    <p:sldLayoutId id="2147483660" r:id="rId16"/>
    <p:sldLayoutId id="2147483671" r:id="rId17"/>
    <p:sldLayoutId id="2147483651" r:id="rId18"/>
    <p:sldLayoutId id="2147483654" r:id="rId19"/>
    <p:sldLayoutId id="2147483669" r:id="rId20"/>
    <p:sldLayoutId id="2147483655" r:id="rId21"/>
  </p:sldLayoutIdLst>
  <p:hf hdr="0"/>
  <p:txStyles>
    <p:titleStyle>
      <a:lvl1pPr algn="l" defTabSz="914400" rtl="0" eaLnBrk="1" latinLnBrk="0" hangingPunct="1">
        <a:lnSpc>
          <a:spcPct val="90000"/>
        </a:lnSpc>
        <a:spcBef>
          <a:spcPct val="0"/>
        </a:spcBef>
        <a:buNone/>
        <a:defRPr sz="3600" b="1" kern="1200">
          <a:solidFill>
            <a:schemeClr val="tx1"/>
          </a:solidFill>
          <a:latin typeface="+mj-lt"/>
          <a:ea typeface="+mj-ea"/>
          <a:cs typeface="+mj-cs"/>
        </a:defRPr>
      </a:lvl1pPr>
    </p:titleStyle>
    <p:bodyStyle>
      <a:lvl1pPr marL="0" indent="0" algn="l" defTabSz="914400" rtl="0" eaLnBrk="1" latinLnBrk="0" hangingPunct="1">
        <a:lnSpc>
          <a:spcPct val="90000"/>
        </a:lnSpc>
        <a:spcBef>
          <a:spcPts val="1800"/>
        </a:spcBef>
        <a:spcAft>
          <a:spcPts val="400"/>
        </a:spcAft>
        <a:buFont typeface="Arial"/>
        <a:buNone/>
        <a:tabLst/>
        <a:defRPr sz="2100" b="1" kern="1200">
          <a:solidFill>
            <a:schemeClr val="tx2">
              <a:lumMod val="50000"/>
            </a:schemeClr>
          </a:solidFill>
          <a:latin typeface="+mn-lt"/>
          <a:ea typeface="+mn-ea"/>
          <a:cs typeface="+mn-cs"/>
        </a:defRPr>
      </a:lvl1pPr>
      <a:lvl2pPr marL="323850" indent="-324000" algn="l" defTabSz="914400" rtl="0" eaLnBrk="1" latinLnBrk="0" hangingPunct="1">
        <a:lnSpc>
          <a:spcPct val="100000"/>
        </a:lnSpc>
        <a:spcBef>
          <a:spcPts val="500"/>
        </a:spcBef>
        <a:spcAft>
          <a:spcPts val="300"/>
        </a:spcAft>
        <a:buFont typeface="Arial" charset="0"/>
        <a:buChar char="•"/>
        <a:tabLst/>
        <a:defRPr sz="1800" kern="1200">
          <a:solidFill>
            <a:schemeClr val="tx2">
              <a:lumMod val="50000"/>
            </a:schemeClr>
          </a:solidFill>
          <a:latin typeface="+mn-lt"/>
          <a:ea typeface="+mn-ea"/>
          <a:cs typeface="+mn-cs"/>
        </a:defRPr>
      </a:lvl2pPr>
      <a:lvl3pPr marL="648000" indent="-324000" algn="l" defTabSz="914400" rtl="0" eaLnBrk="1" latinLnBrk="0" hangingPunct="1">
        <a:lnSpc>
          <a:spcPct val="100000"/>
        </a:lnSpc>
        <a:spcBef>
          <a:spcPts val="500"/>
        </a:spcBef>
        <a:spcAft>
          <a:spcPts val="300"/>
        </a:spcAft>
        <a:buFont typeface="Arial" panose="020B0604020202020204" pitchFamily="34" charset="0"/>
        <a:buChar char="•"/>
        <a:tabLst/>
        <a:defRPr sz="1700" kern="1200">
          <a:solidFill>
            <a:schemeClr val="tx2">
              <a:lumMod val="50000"/>
            </a:schemeClr>
          </a:solidFill>
          <a:latin typeface="+mn-lt"/>
          <a:ea typeface="+mn-ea"/>
          <a:cs typeface="+mn-cs"/>
        </a:defRPr>
      </a:lvl3pPr>
      <a:lvl4pPr marL="972000" indent="-324000" algn="l" defTabSz="914400" rtl="0" eaLnBrk="1" latinLnBrk="0" hangingPunct="1">
        <a:lnSpc>
          <a:spcPct val="100000"/>
        </a:lnSpc>
        <a:spcBef>
          <a:spcPts val="500"/>
        </a:spcBef>
        <a:spcAft>
          <a:spcPts val="300"/>
        </a:spcAft>
        <a:buFont typeface="Arial" panose="020B0604020202020204" pitchFamily="34" charset="0"/>
        <a:buChar char="•"/>
        <a:tabLst/>
        <a:defRPr sz="1600" kern="1200">
          <a:solidFill>
            <a:schemeClr val="tx2">
              <a:lumMod val="50000"/>
            </a:schemeClr>
          </a:solidFill>
          <a:latin typeface="+mn-lt"/>
          <a:ea typeface="+mn-ea"/>
          <a:cs typeface="+mn-cs"/>
        </a:defRPr>
      </a:lvl4pPr>
      <a:lvl5pPr marL="2057400" indent="-228600" algn="l" defTabSz="914400" rtl="0" eaLnBrk="1" latinLnBrk="0" hangingPunct="1">
        <a:lnSpc>
          <a:spcPct val="90000"/>
        </a:lnSpc>
        <a:spcBef>
          <a:spcPts val="500"/>
        </a:spcBef>
        <a:buFont typeface="Arial"/>
        <a:buChar char="•"/>
        <a:defRPr sz="1600" kern="1200">
          <a:solidFill>
            <a:schemeClr val="accent6"/>
          </a:solidFill>
          <a:latin typeface="+mn-lt"/>
          <a:ea typeface="+mn-ea"/>
          <a:cs typeface="+mn-cs"/>
        </a:defRPr>
      </a:lvl5pPr>
      <a:lvl6pPr marL="25146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orient="horz" pos="232" userDrawn="1">
          <p15:clr>
            <a:srgbClr val="F26B43"/>
          </p15:clr>
        </p15:guide>
        <p15:guide id="2" pos="3840" userDrawn="1">
          <p15:clr>
            <a:srgbClr val="F26B43"/>
          </p15:clr>
        </p15:guide>
        <p15:guide id="3" pos="7423" userDrawn="1">
          <p15:clr>
            <a:srgbClr val="F26B43"/>
          </p15:clr>
        </p15:guide>
        <p15:guide id="4" pos="257" userDrawn="1">
          <p15:clr>
            <a:srgbClr val="F26B43"/>
          </p15:clr>
        </p15:guide>
        <p15:guide id="6" pos="3795" userDrawn="1">
          <p15:clr>
            <a:srgbClr val="F26B43"/>
          </p15:clr>
        </p15:guide>
        <p15:guide id="7" pos="3885" userDrawn="1">
          <p15:clr>
            <a:srgbClr val="F26B43"/>
          </p15:clr>
        </p15:guide>
        <p15:guide id="8" pos="5087" userDrawn="1">
          <p15:clr>
            <a:srgbClr val="F26B43"/>
          </p15:clr>
        </p15:guide>
        <p15:guide id="9" pos="4997" userDrawn="1">
          <p15:clr>
            <a:srgbClr val="F26B43"/>
          </p15:clr>
        </p15:guide>
        <p15:guide id="10" pos="2683" userDrawn="1">
          <p15:clr>
            <a:srgbClr val="F26B43"/>
          </p15:clr>
        </p15:guide>
        <p15:guide id="11" pos="2593" userDrawn="1">
          <p15:clr>
            <a:srgbClr val="F26B43"/>
          </p15:clr>
        </p15:guide>
        <p15:guide id="12" orient="horz" pos="3906" userDrawn="1">
          <p15:clr>
            <a:srgbClr val="F26B43"/>
          </p15:clr>
        </p15:guide>
        <p15:guide id="13" orient="horz" pos="2409" userDrawn="1">
          <p15:clr>
            <a:srgbClr val="F26B43"/>
          </p15:clr>
        </p15:guide>
        <p15:guide id="14" orient="horz" pos="913" userDrawn="1">
          <p15:clr>
            <a:srgbClr val="F26B43"/>
          </p15:clr>
        </p15:guide>
        <p15:guide id="15" orient="horz" pos="1003" userDrawn="1">
          <p15:clr>
            <a:srgbClr val="F26B43"/>
          </p15:clr>
        </p15:guide>
        <p15:guide id="16" orient="horz" pos="2500" userDrawn="1">
          <p15:clr>
            <a:srgbClr val="F26B43"/>
          </p15:clr>
        </p15:guide>
        <p15:guide id="17" pos="6312" userDrawn="1">
          <p15:clr>
            <a:srgbClr val="F26B43"/>
          </p15:clr>
        </p15:guide>
        <p15:guide id="18" pos="6221" userDrawn="1">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785813" y="3246122"/>
            <a:ext cx="10529887" cy="1600200"/>
          </a:xfrm>
        </p:spPr>
        <p:txBody>
          <a:bodyPr/>
          <a:lstStyle/>
          <a:p>
            <a:r>
              <a:rPr lang="en-US" sz="1800" dirty="0"/>
              <a:t>11T New Task Force – Team 2 – QA QC</a:t>
            </a:r>
            <a:br>
              <a:rPr lang="en-US" sz="3600" dirty="0"/>
            </a:br>
            <a:r>
              <a:rPr lang="en-GB" sz="3600" dirty="0"/>
              <a:t>Deliverable 1 – WINDING</a:t>
            </a:r>
            <a:br>
              <a:rPr lang="en-GB" sz="3600" dirty="0"/>
            </a:br>
            <a:r>
              <a:rPr lang="en-GB" sz="2000" dirty="0"/>
              <a:t>Outcome MEETING#1 May-5, 2021</a:t>
            </a:r>
            <a:br>
              <a:rPr lang="en-US" sz="4000" dirty="0"/>
            </a:br>
            <a:br>
              <a:rPr lang="en-US" sz="4000" dirty="0"/>
            </a:br>
            <a:endParaRPr lang="en-US" sz="4000" dirty="0"/>
          </a:p>
        </p:txBody>
      </p:sp>
      <p:sp>
        <p:nvSpPr>
          <p:cNvPr id="3" name="Subtitle 2">
            <a:extLst>
              <a:ext uri="{FF2B5EF4-FFF2-40B4-BE49-F238E27FC236}">
                <a16:creationId xmlns:a16="http://schemas.microsoft.com/office/drawing/2014/main" id="{BB999459-0238-C64F-8F4D-7EA35945354F}"/>
              </a:ext>
            </a:extLst>
          </p:cNvPr>
          <p:cNvSpPr>
            <a:spLocks noGrp="1"/>
          </p:cNvSpPr>
          <p:nvPr>
            <p:ph type="subTitle" idx="1"/>
          </p:nvPr>
        </p:nvSpPr>
        <p:spPr>
          <a:xfrm>
            <a:off x="785813" y="5349565"/>
            <a:ext cx="10529888" cy="1293572"/>
          </a:xfrm>
        </p:spPr>
        <p:txBody>
          <a:bodyPr/>
          <a:lstStyle/>
          <a:p>
            <a:pPr>
              <a:spcBef>
                <a:spcPts val="600"/>
              </a:spcBef>
            </a:pPr>
            <a:r>
              <a:rPr lang="en-US" dirty="0"/>
              <a:t>R. Principe, on behalf of the team</a:t>
            </a:r>
          </a:p>
          <a:p>
            <a:pPr>
              <a:spcBef>
                <a:spcPts val="600"/>
              </a:spcBef>
            </a:pPr>
            <a:r>
              <a:rPr lang="en-US" dirty="0"/>
              <a:t>https://</a:t>
            </a:r>
            <a:r>
              <a:rPr lang="en-US" dirty="0" err="1"/>
              <a:t>indico.cern.ch</a:t>
            </a:r>
            <a:r>
              <a:rPr lang="en-US" dirty="0"/>
              <a:t>/event/969681/</a:t>
            </a:r>
          </a:p>
        </p:txBody>
      </p:sp>
    </p:spTree>
    <p:extLst>
      <p:ext uri="{BB962C8B-B14F-4D97-AF65-F5344CB8AC3E}">
        <p14:creationId xmlns:p14="http://schemas.microsoft.com/office/powerpoint/2010/main" val="21599439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ED26F84-4017-564D-9323-69A52E59455A}"/>
              </a:ext>
            </a:extLst>
          </p:cNvPr>
          <p:cNvSpPr>
            <a:spLocks noGrp="1"/>
          </p:cNvSpPr>
          <p:nvPr>
            <p:ph type="title"/>
          </p:nvPr>
        </p:nvSpPr>
        <p:spPr/>
        <p:txBody>
          <a:bodyPr anchor="ctr"/>
          <a:lstStyle/>
          <a:p>
            <a:r>
              <a:rPr lang="en-GB" dirty="0"/>
              <a:t>Mandate and team members</a:t>
            </a:r>
            <a:endParaRPr lang="en-US" dirty="0"/>
          </a:p>
        </p:txBody>
      </p:sp>
      <p:sp>
        <p:nvSpPr>
          <p:cNvPr id="3" name="Content Placeholder 2">
            <a:extLst>
              <a:ext uri="{FF2B5EF4-FFF2-40B4-BE49-F238E27FC236}">
                <a16:creationId xmlns:a16="http://schemas.microsoft.com/office/drawing/2014/main" id="{2023C5D0-AA34-7543-B461-829BC2AB467D}"/>
              </a:ext>
            </a:extLst>
          </p:cNvPr>
          <p:cNvSpPr>
            <a:spLocks noGrp="1"/>
          </p:cNvSpPr>
          <p:nvPr>
            <p:ph sz="half" idx="1"/>
          </p:nvPr>
        </p:nvSpPr>
        <p:spPr>
          <a:xfrm>
            <a:off x="407987" y="1170000"/>
            <a:ext cx="11376026" cy="4986000"/>
          </a:xfrm>
        </p:spPr>
        <p:txBody>
          <a:bodyPr/>
          <a:lstStyle/>
          <a:p>
            <a:pPr>
              <a:lnSpc>
                <a:spcPct val="100000"/>
              </a:lnSpc>
              <a:spcBef>
                <a:spcPts val="0"/>
              </a:spcBef>
              <a:spcAft>
                <a:spcPts val="0"/>
              </a:spcAft>
            </a:pPr>
            <a:r>
              <a:rPr lang="en-GB" sz="2000" b="0" dirty="0"/>
              <a:t>Review the QA-QC of the 11-T program, report identified weaknesses and propose changes and/or mitigation solutions</a:t>
            </a:r>
            <a:endParaRPr lang="en-CH" sz="2000" b="0"/>
          </a:p>
          <a:p>
            <a:pPr>
              <a:lnSpc>
                <a:spcPct val="100000"/>
              </a:lnSpc>
              <a:spcBef>
                <a:spcPts val="0"/>
              </a:spcBef>
              <a:spcAft>
                <a:spcPts val="0"/>
              </a:spcAft>
            </a:pPr>
            <a:endParaRPr lang="en-GB" sz="2000" b="0" dirty="0">
              <a:solidFill>
                <a:schemeClr val="tx1"/>
              </a:solidFill>
            </a:endParaRPr>
          </a:p>
          <a:p>
            <a:pPr>
              <a:lnSpc>
                <a:spcPct val="100000"/>
              </a:lnSpc>
              <a:spcBef>
                <a:spcPts val="0"/>
              </a:spcBef>
              <a:spcAft>
                <a:spcPts val="0"/>
              </a:spcAft>
            </a:pPr>
            <a:r>
              <a:rPr lang="en-GB" sz="2000" b="0" dirty="0">
                <a:solidFill>
                  <a:schemeClr val="tx1"/>
                </a:solidFill>
              </a:rPr>
              <a:t>Subject: 	</a:t>
            </a:r>
            <a:r>
              <a:rPr lang="en-GB" sz="2000" b="0" dirty="0">
                <a:solidFill>
                  <a:srgbClr val="000000"/>
                </a:solidFill>
              </a:rPr>
              <a:t>Deliverable 1 - Winding</a:t>
            </a:r>
          </a:p>
          <a:p>
            <a:pPr>
              <a:lnSpc>
                <a:spcPct val="100000"/>
              </a:lnSpc>
              <a:spcBef>
                <a:spcPts val="0"/>
              </a:spcBef>
              <a:spcAft>
                <a:spcPts val="0"/>
              </a:spcAft>
            </a:pPr>
            <a:r>
              <a:rPr lang="en-GB" sz="2000" b="0" dirty="0">
                <a:solidFill>
                  <a:schemeClr val="tx1"/>
                </a:solidFill>
              </a:rPr>
              <a:t>Team Chair	</a:t>
            </a:r>
            <a:r>
              <a:rPr lang="en-GB" sz="2000" b="0" dirty="0"/>
              <a:t>R. Principe</a:t>
            </a:r>
          </a:p>
          <a:p>
            <a:pPr>
              <a:lnSpc>
                <a:spcPct val="100000"/>
              </a:lnSpc>
              <a:spcBef>
                <a:spcPts val="0"/>
              </a:spcBef>
              <a:spcAft>
                <a:spcPts val="0"/>
              </a:spcAft>
            </a:pPr>
            <a:endParaRPr lang="en-GB" sz="2000" b="0" dirty="0">
              <a:solidFill>
                <a:schemeClr val="tx1"/>
              </a:solidFill>
            </a:endParaRPr>
          </a:p>
          <a:p>
            <a:pPr>
              <a:lnSpc>
                <a:spcPct val="100000"/>
              </a:lnSpc>
              <a:spcBef>
                <a:spcPts val="0"/>
              </a:spcBef>
              <a:spcAft>
                <a:spcPts val="0"/>
              </a:spcAft>
            </a:pPr>
            <a:r>
              <a:rPr lang="en-GB" sz="2000" b="0" dirty="0">
                <a:solidFill>
                  <a:schemeClr val="tx1"/>
                </a:solidFill>
              </a:rPr>
              <a:t>Team Members</a:t>
            </a:r>
          </a:p>
          <a:p>
            <a:pPr>
              <a:lnSpc>
                <a:spcPct val="100000"/>
              </a:lnSpc>
              <a:spcBef>
                <a:spcPts val="0"/>
              </a:spcBef>
              <a:spcAft>
                <a:spcPts val="0"/>
              </a:spcAft>
            </a:pPr>
            <a:r>
              <a:rPr lang="en-GB" sz="2000" b="0" dirty="0"/>
              <a:t>TE-MSC-CMI: 	F. </a:t>
            </a:r>
            <a:r>
              <a:rPr lang="en-GB" sz="2000" b="0" dirty="0" err="1"/>
              <a:t>Savary</a:t>
            </a:r>
            <a:r>
              <a:rPr lang="fr-CH" sz="2000" b="0" dirty="0"/>
              <a:t>;</a:t>
            </a:r>
          </a:p>
          <a:p>
            <a:pPr>
              <a:lnSpc>
                <a:spcPct val="100000"/>
              </a:lnSpc>
              <a:spcBef>
                <a:spcPts val="0"/>
              </a:spcBef>
              <a:spcAft>
                <a:spcPts val="0"/>
              </a:spcAft>
            </a:pPr>
            <a:r>
              <a:rPr lang="en-GB" sz="2000" b="0" dirty="0"/>
              <a:t>TE-MSC-LMF: 	B. Arias, R. </a:t>
            </a:r>
            <a:r>
              <a:rPr lang="en-GB" sz="2000" b="0" dirty="0" err="1"/>
              <a:t>Berthet</a:t>
            </a:r>
            <a:r>
              <a:rPr lang="en-GB" sz="2000" b="0" dirty="0"/>
              <a:t>, N. </a:t>
            </a:r>
            <a:r>
              <a:rPr lang="en-GB" sz="2000" b="0" dirty="0" err="1"/>
              <a:t>Bourcey</a:t>
            </a:r>
            <a:r>
              <a:rPr lang="en-GB" sz="2000" b="0" dirty="0"/>
              <a:t>, O. </a:t>
            </a:r>
            <a:r>
              <a:rPr lang="en-GB" sz="2000" b="0" dirty="0" err="1"/>
              <a:t>Housiaux</a:t>
            </a:r>
            <a:r>
              <a:rPr lang="en-GB" sz="2000" b="0" dirty="0"/>
              <a:t>, S. </a:t>
            </a:r>
            <a:r>
              <a:rPr lang="en-GB" sz="2000" b="0" dirty="0" err="1"/>
              <a:t>Luzieux</a:t>
            </a:r>
            <a:r>
              <a:rPr lang="en-GB" sz="2000" b="0" dirty="0"/>
              <a:t>;</a:t>
            </a:r>
          </a:p>
          <a:p>
            <a:pPr>
              <a:lnSpc>
                <a:spcPct val="100000"/>
              </a:lnSpc>
              <a:spcBef>
                <a:spcPts val="0"/>
              </a:spcBef>
              <a:spcAft>
                <a:spcPts val="0"/>
              </a:spcAft>
            </a:pPr>
            <a:r>
              <a:rPr lang="en-GB" sz="2000" b="0" dirty="0"/>
              <a:t>TE-MSC-SMT: 	F. Lackner, A. </a:t>
            </a:r>
            <a:r>
              <a:rPr lang="en-GB" sz="2000" b="0" dirty="0" err="1"/>
              <a:t>Musso</a:t>
            </a:r>
            <a:r>
              <a:rPr lang="en-GB" sz="2000" b="0" dirty="0"/>
              <a:t>;</a:t>
            </a:r>
          </a:p>
          <a:p>
            <a:pPr>
              <a:lnSpc>
                <a:spcPct val="100000"/>
              </a:lnSpc>
              <a:spcBef>
                <a:spcPts val="0"/>
              </a:spcBef>
              <a:spcAft>
                <a:spcPts val="0"/>
              </a:spcAft>
            </a:pPr>
            <a:r>
              <a:rPr lang="en-GB" sz="2000" b="0" dirty="0"/>
              <a:t>EN-MME : 	D. Perini.</a:t>
            </a:r>
          </a:p>
          <a:p>
            <a:pPr>
              <a:lnSpc>
                <a:spcPct val="100000"/>
              </a:lnSpc>
              <a:spcBef>
                <a:spcPts val="0"/>
              </a:spcBef>
              <a:spcAft>
                <a:spcPts val="0"/>
              </a:spcAft>
            </a:pPr>
            <a:endParaRPr lang="en-GB" sz="2000" b="0" dirty="0"/>
          </a:p>
          <a:p>
            <a:pPr>
              <a:lnSpc>
                <a:spcPct val="100000"/>
              </a:lnSpc>
              <a:spcBef>
                <a:spcPts val="0"/>
              </a:spcBef>
              <a:spcAft>
                <a:spcPts val="0"/>
              </a:spcAft>
            </a:pPr>
            <a:r>
              <a:rPr lang="en-GB" sz="2000" b="0" dirty="0">
                <a:solidFill>
                  <a:schemeClr val="tx1"/>
                </a:solidFill>
              </a:rPr>
              <a:t>Also present:</a:t>
            </a:r>
          </a:p>
          <a:p>
            <a:pPr>
              <a:lnSpc>
                <a:spcPct val="100000"/>
              </a:lnSpc>
              <a:spcBef>
                <a:spcPts val="0"/>
              </a:spcBef>
              <a:spcAft>
                <a:spcPts val="0"/>
              </a:spcAft>
            </a:pPr>
            <a:r>
              <a:rPr lang="en-GB" sz="2000" b="0" dirty="0"/>
              <a:t>TE-MSC-LMF:	A. Milanese;</a:t>
            </a:r>
          </a:p>
          <a:p>
            <a:pPr>
              <a:lnSpc>
                <a:spcPct val="100000"/>
              </a:lnSpc>
              <a:spcBef>
                <a:spcPts val="0"/>
              </a:spcBef>
              <a:spcAft>
                <a:spcPts val="0"/>
              </a:spcAft>
            </a:pPr>
            <a:r>
              <a:rPr lang="en-GB" sz="2000" b="0" dirty="0"/>
              <a:t>TE-MSC-SMT: 	H. Felice, </a:t>
            </a:r>
          </a:p>
          <a:p>
            <a:pPr>
              <a:lnSpc>
                <a:spcPct val="100000"/>
              </a:lnSpc>
              <a:spcBef>
                <a:spcPts val="0"/>
              </a:spcBef>
              <a:spcAft>
                <a:spcPts val="0"/>
              </a:spcAft>
            </a:pPr>
            <a:r>
              <a:rPr lang="en-GB" sz="2000" b="0" dirty="0"/>
              <a:t>EN-MME :	S. </a:t>
            </a:r>
            <a:r>
              <a:rPr lang="en-GB" sz="2000" b="0" dirty="0" err="1"/>
              <a:t>Sgobba</a:t>
            </a:r>
            <a:r>
              <a:rPr lang="en-GB" sz="2000" b="0" dirty="0"/>
              <a:t>, B. </a:t>
            </a:r>
            <a:r>
              <a:rPr lang="en-GB" sz="2000" b="0" dirty="0" err="1"/>
              <a:t>Bulat</a:t>
            </a:r>
            <a:r>
              <a:rPr lang="en-GB" sz="2000" b="0" dirty="0"/>
              <a:t>.</a:t>
            </a:r>
          </a:p>
          <a:p>
            <a:pPr>
              <a:lnSpc>
                <a:spcPct val="100000"/>
              </a:lnSpc>
              <a:spcBef>
                <a:spcPts val="0"/>
              </a:spcBef>
              <a:spcAft>
                <a:spcPts val="0"/>
              </a:spcAft>
            </a:pPr>
            <a:endParaRPr lang="fr-CH" sz="2000" b="0" dirty="0"/>
          </a:p>
          <a:p>
            <a:pPr marL="0" lvl="1" indent="0">
              <a:spcBef>
                <a:spcPts val="0"/>
              </a:spcBef>
              <a:spcAft>
                <a:spcPts val="0"/>
              </a:spcAft>
              <a:buNone/>
            </a:pPr>
            <a:endParaRPr lang="en-US" sz="2000" dirty="0">
              <a:solidFill>
                <a:schemeClr val="tx1"/>
              </a:solidFill>
            </a:endParaRPr>
          </a:p>
        </p:txBody>
      </p:sp>
      <p:sp>
        <p:nvSpPr>
          <p:cNvPr id="5" name="Date Placeholder 4">
            <a:extLst>
              <a:ext uri="{FF2B5EF4-FFF2-40B4-BE49-F238E27FC236}">
                <a16:creationId xmlns:a16="http://schemas.microsoft.com/office/drawing/2014/main" id="{AD5F4896-44BD-864E-806E-25B70144FAE6}"/>
              </a:ext>
            </a:extLst>
          </p:cNvPr>
          <p:cNvSpPr>
            <a:spLocks noGrp="1"/>
          </p:cNvSpPr>
          <p:nvPr>
            <p:ph type="dt" sz="half" idx="10"/>
          </p:nvPr>
        </p:nvSpPr>
        <p:spPr/>
        <p:txBody>
          <a:bodyPr/>
          <a:lstStyle/>
          <a:p>
            <a:r>
              <a:rPr lang="en-US"/>
              <a:t>2021.05.05</a:t>
            </a:r>
            <a:endParaRPr lang="en-US" dirty="0"/>
          </a:p>
        </p:txBody>
      </p:sp>
      <p:sp>
        <p:nvSpPr>
          <p:cNvPr id="6" name="Footer Placeholder 5">
            <a:extLst>
              <a:ext uri="{FF2B5EF4-FFF2-40B4-BE49-F238E27FC236}">
                <a16:creationId xmlns:a16="http://schemas.microsoft.com/office/drawing/2014/main" id="{9C9568B0-DC2D-5F45-B500-6D118F1DC049}"/>
              </a:ext>
            </a:extLst>
          </p:cNvPr>
          <p:cNvSpPr>
            <a:spLocks noGrp="1"/>
          </p:cNvSpPr>
          <p:nvPr>
            <p:ph type="ftr" sz="quarter" idx="11"/>
          </p:nvPr>
        </p:nvSpPr>
        <p:spPr/>
        <p:txBody>
          <a:bodyPr/>
          <a:lstStyle/>
          <a:p>
            <a:r>
              <a:rPr lang="en-US"/>
              <a:t>New Task Force on 11T Dipole</a:t>
            </a:r>
            <a:endParaRPr lang="en-US" dirty="0"/>
          </a:p>
        </p:txBody>
      </p:sp>
      <p:sp>
        <p:nvSpPr>
          <p:cNvPr id="7" name="Slide Number Placeholder 6">
            <a:extLst>
              <a:ext uri="{FF2B5EF4-FFF2-40B4-BE49-F238E27FC236}">
                <a16:creationId xmlns:a16="http://schemas.microsoft.com/office/drawing/2014/main" id="{FDD71380-0B72-3341-A770-27913693DE5D}"/>
              </a:ext>
            </a:extLst>
          </p:cNvPr>
          <p:cNvSpPr>
            <a:spLocks noGrp="1"/>
          </p:cNvSpPr>
          <p:nvPr>
            <p:ph type="sldNum" sz="quarter" idx="12"/>
          </p:nvPr>
        </p:nvSpPr>
        <p:spPr/>
        <p:txBody>
          <a:bodyPr/>
          <a:lstStyle/>
          <a:p>
            <a:fld id="{36B5EA5A-BC32-A742-B11B-8E7414D5B535}" type="slidenum">
              <a:rPr lang="en-US" smtClean="0"/>
              <a:pPr/>
              <a:t>2</a:t>
            </a:fld>
            <a:endParaRPr lang="en-US" dirty="0"/>
          </a:p>
        </p:txBody>
      </p:sp>
    </p:spTree>
    <p:extLst>
      <p:ext uri="{BB962C8B-B14F-4D97-AF65-F5344CB8AC3E}">
        <p14:creationId xmlns:p14="http://schemas.microsoft.com/office/powerpoint/2010/main" val="180866079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FF3EED-57DC-5840-BB74-94F12F506DAC}"/>
              </a:ext>
            </a:extLst>
          </p:cNvPr>
          <p:cNvSpPr>
            <a:spLocks noGrp="1"/>
          </p:cNvSpPr>
          <p:nvPr>
            <p:ph idx="1"/>
          </p:nvPr>
        </p:nvSpPr>
        <p:spPr>
          <a:xfrm>
            <a:off x="406800" y="1405054"/>
            <a:ext cx="11376000" cy="4750946"/>
          </a:xfrm>
        </p:spPr>
        <p:txBody>
          <a:bodyPr/>
          <a:lstStyle/>
          <a:p>
            <a:pPr marL="342900" lvl="1" indent="-342900">
              <a:spcBef>
                <a:spcPts val="0"/>
              </a:spcBef>
              <a:buFont typeface="+mj-lt"/>
              <a:buAutoNum type="arabicPeriod"/>
            </a:pPr>
            <a:r>
              <a:rPr lang="en-US" sz="3200" b="1" dirty="0"/>
              <a:t> The Winding process, including </a:t>
            </a:r>
          </a:p>
          <a:p>
            <a:pPr lvl="2">
              <a:spcBef>
                <a:spcPts val="0"/>
              </a:spcBef>
              <a:buClr>
                <a:srgbClr val="FFC000"/>
              </a:buClr>
              <a:buFont typeface="Wingdings" pitchFamily="2" charset="2"/>
              <a:buChar char="§"/>
            </a:pPr>
            <a:r>
              <a:rPr lang="en-US" sz="2800" dirty="0">
                <a:solidFill>
                  <a:schemeClr val="tx1"/>
                </a:solidFill>
              </a:rPr>
              <a:t>Applicable documentation and evolutions</a:t>
            </a:r>
          </a:p>
          <a:p>
            <a:pPr lvl="2">
              <a:spcBef>
                <a:spcPts val="0"/>
              </a:spcBef>
              <a:buClr>
                <a:srgbClr val="FFC000"/>
              </a:buClr>
              <a:buFont typeface="Wingdings" pitchFamily="2" charset="2"/>
              <a:buChar char="§"/>
            </a:pPr>
            <a:r>
              <a:rPr lang="en-US" sz="2800" dirty="0">
                <a:solidFill>
                  <a:schemeClr val="tx1"/>
                </a:solidFill>
              </a:rPr>
              <a:t>Components</a:t>
            </a:r>
          </a:p>
          <a:p>
            <a:pPr lvl="2">
              <a:spcBef>
                <a:spcPts val="0"/>
              </a:spcBef>
              <a:buClr>
                <a:srgbClr val="FFC000"/>
              </a:buClr>
              <a:buFont typeface="Wingdings" pitchFamily="2" charset="2"/>
              <a:buChar char="§"/>
            </a:pPr>
            <a:r>
              <a:rPr lang="en-US" sz="2800" dirty="0">
                <a:solidFill>
                  <a:schemeClr val="tx1"/>
                </a:solidFill>
              </a:rPr>
              <a:t>Tooling</a:t>
            </a:r>
          </a:p>
          <a:p>
            <a:pPr lvl="2">
              <a:spcBef>
                <a:spcPts val="0"/>
              </a:spcBef>
              <a:buClr>
                <a:srgbClr val="FFC000"/>
              </a:buClr>
              <a:buFont typeface="Wingdings" pitchFamily="2" charset="2"/>
              <a:buChar char="§"/>
            </a:pPr>
            <a:r>
              <a:rPr lang="en-US" sz="2800" dirty="0">
                <a:solidFill>
                  <a:schemeClr val="tx1"/>
                </a:solidFill>
              </a:rPr>
              <a:t>Differences in the 11T and MQXF production strategy</a:t>
            </a:r>
          </a:p>
          <a:p>
            <a:pPr lvl="2">
              <a:spcBef>
                <a:spcPts val="0"/>
              </a:spcBef>
              <a:buClr>
                <a:srgbClr val="FFC000"/>
              </a:buClr>
              <a:buFont typeface="Wingdings" pitchFamily="2" charset="2"/>
              <a:buChar char="§"/>
            </a:pPr>
            <a:r>
              <a:rPr lang="en-US" sz="2800" dirty="0">
                <a:solidFill>
                  <a:schemeClr val="tx1"/>
                </a:solidFill>
              </a:rPr>
              <a:t>Non conformities during production</a:t>
            </a:r>
          </a:p>
          <a:p>
            <a:pPr lvl="2">
              <a:spcBef>
                <a:spcPts val="0"/>
              </a:spcBef>
              <a:buClr>
                <a:srgbClr val="FFC000"/>
              </a:buClr>
              <a:buFont typeface="Wingdings" pitchFamily="2" charset="2"/>
              <a:buChar char="§"/>
            </a:pPr>
            <a:r>
              <a:rPr lang="en-US" sz="2800" dirty="0">
                <a:solidFill>
                  <a:schemeClr val="tx1"/>
                </a:solidFill>
              </a:rPr>
              <a:t>Adopted mitigations following major NCR</a:t>
            </a:r>
          </a:p>
          <a:p>
            <a:pPr lvl="2">
              <a:spcBef>
                <a:spcPts val="0"/>
              </a:spcBef>
              <a:buClr>
                <a:srgbClr val="FFC000"/>
              </a:buClr>
              <a:buFont typeface="Wingdings" pitchFamily="2" charset="2"/>
              <a:buChar char="§"/>
            </a:pPr>
            <a:r>
              <a:rPr lang="en-US" sz="2800" dirty="0">
                <a:solidFill>
                  <a:schemeClr val="tx1"/>
                </a:solidFill>
              </a:rPr>
              <a:t>Outcomes after cold tests inspections</a:t>
            </a:r>
          </a:p>
          <a:p>
            <a:pPr lvl="2">
              <a:spcBef>
                <a:spcPts val="0"/>
              </a:spcBef>
              <a:buClr>
                <a:srgbClr val="FFC000"/>
              </a:buClr>
              <a:buFont typeface="Wingdings" pitchFamily="2" charset="2"/>
              <a:buChar char="§"/>
            </a:pPr>
            <a:r>
              <a:rPr lang="en-US" sz="2800" dirty="0">
                <a:solidFill>
                  <a:schemeClr val="tx1"/>
                </a:solidFill>
              </a:rPr>
              <a:t>Future proposed improvements </a:t>
            </a:r>
            <a:endParaRPr lang="en-US" sz="3200" dirty="0">
              <a:solidFill>
                <a:schemeClr val="tx1"/>
              </a:solidFill>
            </a:endParaRPr>
          </a:p>
          <a:p>
            <a:endParaRPr lang="en-US" sz="3200" dirty="0">
              <a:solidFill>
                <a:schemeClr val="tx1"/>
              </a:solidFill>
            </a:endParaRPr>
          </a:p>
        </p:txBody>
      </p:sp>
      <p:sp>
        <p:nvSpPr>
          <p:cNvPr id="3" name="Title 2">
            <a:extLst>
              <a:ext uri="{FF2B5EF4-FFF2-40B4-BE49-F238E27FC236}">
                <a16:creationId xmlns:a16="http://schemas.microsoft.com/office/drawing/2014/main" id="{81B2085A-6AD9-D446-9F93-798142FA717E}"/>
              </a:ext>
            </a:extLst>
          </p:cNvPr>
          <p:cNvSpPr>
            <a:spLocks noGrp="1"/>
          </p:cNvSpPr>
          <p:nvPr>
            <p:ph type="title"/>
          </p:nvPr>
        </p:nvSpPr>
        <p:spPr/>
        <p:txBody>
          <a:bodyPr/>
          <a:lstStyle/>
          <a:p>
            <a:r>
              <a:rPr lang="en-US" sz="4800" dirty="0"/>
              <a:t>Discussed subjects 1/2</a:t>
            </a:r>
            <a:br>
              <a:rPr lang="en-US" sz="4800" dirty="0"/>
            </a:br>
            <a:endParaRPr lang="en-US" sz="4800" dirty="0"/>
          </a:p>
        </p:txBody>
      </p:sp>
      <p:sp>
        <p:nvSpPr>
          <p:cNvPr id="4" name="Date Placeholder 3">
            <a:extLst>
              <a:ext uri="{FF2B5EF4-FFF2-40B4-BE49-F238E27FC236}">
                <a16:creationId xmlns:a16="http://schemas.microsoft.com/office/drawing/2014/main" id="{74FFF6F9-1EC2-A042-80CF-39E9F2F6CA06}"/>
              </a:ext>
            </a:extLst>
          </p:cNvPr>
          <p:cNvSpPr>
            <a:spLocks noGrp="1"/>
          </p:cNvSpPr>
          <p:nvPr>
            <p:ph type="dt" sz="half" idx="10"/>
          </p:nvPr>
        </p:nvSpPr>
        <p:spPr/>
        <p:txBody>
          <a:bodyPr/>
          <a:lstStyle/>
          <a:p>
            <a:r>
              <a:rPr lang="en-US"/>
              <a:t>2021.05.05</a:t>
            </a:r>
            <a:endParaRPr lang="en-US" dirty="0"/>
          </a:p>
        </p:txBody>
      </p:sp>
      <p:sp>
        <p:nvSpPr>
          <p:cNvPr id="5" name="Footer Placeholder 4">
            <a:extLst>
              <a:ext uri="{FF2B5EF4-FFF2-40B4-BE49-F238E27FC236}">
                <a16:creationId xmlns:a16="http://schemas.microsoft.com/office/drawing/2014/main" id="{5A66C203-A91D-4C4B-BC67-AD84B84A66E5}"/>
              </a:ext>
            </a:extLst>
          </p:cNvPr>
          <p:cNvSpPr>
            <a:spLocks noGrp="1"/>
          </p:cNvSpPr>
          <p:nvPr>
            <p:ph type="ftr" sz="quarter" idx="11"/>
          </p:nvPr>
        </p:nvSpPr>
        <p:spPr/>
        <p:txBody>
          <a:bodyPr/>
          <a:lstStyle/>
          <a:p>
            <a:r>
              <a:rPr lang="en-US"/>
              <a:t>New Task Force on 11T Dipole</a:t>
            </a:r>
            <a:endParaRPr lang="en-US" dirty="0"/>
          </a:p>
        </p:txBody>
      </p:sp>
      <p:sp>
        <p:nvSpPr>
          <p:cNvPr id="6" name="Slide Number Placeholder 5">
            <a:extLst>
              <a:ext uri="{FF2B5EF4-FFF2-40B4-BE49-F238E27FC236}">
                <a16:creationId xmlns:a16="http://schemas.microsoft.com/office/drawing/2014/main" id="{0CC2E855-4120-EA41-88BE-75E351FE16DE}"/>
              </a:ext>
            </a:extLst>
          </p:cNvPr>
          <p:cNvSpPr>
            <a:spLocks noGrp="1"/>
          </p:cNvSpPr>
          <p:nvPr>
            <p:ph type="sldNum" sz="quarter" idx="12"/>
          </p:nvPr>
        </p:nvSpPr>
        <p:spPr/>
        <p:txBody>
          <a:bodyPr/>
          <a:lstStyle/>
          <a:p>
            <a:fld id="{36B5EA5A-BC32-A742-B11B-8E7414D5B535}" type="slidenum">
              <a:rPr lang="en-US" smtClean="0"/>
              <a:pPr/>
              <a:t>3</a:t>
            </a:fld>
            <a:endParaRPr lang="en-US" dirty="0"/>
          </a:p>
        </p:txBody>
      </p:sp>
    </p:spTree>
    <p:extLst>
      <p:ext uri="{BB962C8B-B14F-4D97-AF65-F5344CB8AC3E}">
        <p14:creationId xmlns:p14="http://schemas.microsoft.com/office/powerpoint/2010/main" val="130377832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FF3EED-57DC-5840-BB74-94F12F506DAC}"/>
              </a:ext>
            </a:extLst>
          </p:cNvPr>
          <p:cNvSpPr>
            <a:spLocks noGrp="1"/>
          </p:cNvSpPr>
          <p:nvPr>
            <p:ph idx="1"/>
          </p:nvPr>
        </p:nvSpPr>
        <p:spPr>
          <a:xfrm>
            <a:off x="406800" y="1315846"/>
            <a:ext cx="11376000" cy="4750946"/>
          </a:xfrm>
        </p:spPr>
        <p:txBody>
          <a:bodyPr/>
          <a:lstStyle/>
          <a:p>
            <a:pPr marL="0" lvl="1" indent="0">
              <a:spcBef>
                <a:spcPts val="0"/>
              </a:spcBef>
              <a:buNone/>
            </a:pPr>
            <a:r>
              <a:rPr lang="en-US" sz="2800" b="1" dirty="0"/>
              <a:t>2. </a:t>
            </a:r>
            <a:r>
              <a:rPr lang="en-GB" sz="2800" b="1" dirty="0"/>
              <a:t>11T and QXF SC cable insulation process, including production and sampling</a:t>
            </a:r>
            <a:endParaRPr lang="en-US" sz="2800" b="1" dirty="0"/>
          </a:p>
          <a:p>
            <a:pPr lvl="2">
              <a:spcBef>
                <a:spcPts val="0"/>
              </a:spcBef>
              <a:buClr>
                <a:srgbClr val="FFC000"/>
              </a:buClr>
              <a:buFont typeface="Wingdings" pitchFamily="2" charset="2"/>
              <a:buChar char="§"/>
            </a:pPr>
            <a:r>
              <a:rPr lang="en-US" sz="2400" dirty="0">
                <a:solidFill>
                  <a:schemeClr val="tx1"/>
                </a:solidFill>
              </a:rPr>
              <a:t>Observed NC’s on CERN site related to the braiding uniformity </a:t>
            </a:r>
          </a:p>
          <a:p>
            <a:pPr lvl="2">
              <a:spcBef>
                <a:spcPts val="0"/>
              </a:spcBef>
              <a:buClr>
                <a:srgbClr val="FFC000"/>
              </a:buClr>
              <a:buFont typeface="Wingdings" pitchFamily="2" charset="2"/>
              <a:buChar char="§"/>
            </a:pPr>
            <a:r>
              <a:rPr lang="en-US" sz="2400" dirty="0">
                <a:solidFill>
                  <a:schemeClr val="tx1"/>
                </a:solidFill>
              </a:rPr>
              <a:t>Feedback from CERN QC control of braiding thickness </a:t>
            </a:r>
          </a:p>
          <a:p>
            <a:pPr lvl="2">
              <a:spcBef>
                <a:spcPts val="0"/>
              </a:spcBef>
              <a:buClr>
                <a:srgbClr val="FFC000"/>
              </a:buClr>
              <a:buFont typeface="Wingdings" pitchFamily="2" charset="2"/>
              <a:buChar char="§"/>
            </a:pPr>
            <a:r>
              <a:rPr lang="en-US" sz="2400" dirty="0">
                <a:solidFill>
                  <a:schemeClr val="tx1"/>
                </a:solidFill>
              </a:rPr>
              <a:t>Established production process/procedures at CGP for the different production lines</a:t>
            </a:r>
          </a:p>
          <a:p>
            <a:pPr lvl="2">
              <a:spcBef>
                <a:spcPts val="0"/>
              </a:spcBef>
              <a:buClr>
                <a:srgbClr val="FFC000"/>
              </a:buClr>
              <a:buFont typeface="Wingdings" pitchFamily="2" charset="2"/>
              <a:buChar char="§"/>
            </a:pPr>
            <a:r>
              <a:rPr lang="en-US" sz="2400" dirty="0">
                <a:solidFill>
                  <a:schemeClr val="tx1"/>
                </a:solidFill>
              </a:rPr>
              <a:t>The procedure for the 6 m sample preparation at CGP</a:t>
            </a:r>
          </a:p>
          <a:p>
            <a:pPr lvl="2">
              <a:spcBef>
                <a:spcPts val="0"/>
              </a:spcBef>
              <a:buClr>
                <a:srgbClr val="FFC000"/>
              </a:buClr>
              <a:buFont typeface="Wingdings" pitchFamily="2" charset="2"/>
              <a:buChar char="§"/>
            </a:pPr>
            <a:r>
              <a:rPr lang="en-US" sz="2400" dirty="0">
                <a:solidFill>
                  <a:schemeClr val="tx1"/>
                </a:solidFill>
              </a:rPr>
              <a:t>QC hardware and established QA at CGP </a:t>
            </a:r>
          </a:p>
          <a:p>
            <a:pPr lvl="2">
              <a:spcBef>
                <a:spcPts val="0"/>
              </a:spcBef>
              <a:buClr>
                <a:srgbClr val="FFC000"/>
              </a:buClr>
              <a:buFont typeface="Wingdings" pitchFamily="2" charset="2"/>
              <a:buChar char="§"/>
            </a:pPr>
            <a:r>
              <a:rPr lang="en-US" sz="2400" dirty="0">
                <a:solidFill>
                  <a:schemeClr val="tx1"/>
                </a:solidFill>
              </a:rPr>
              <a:t>Documentation and reporting </a:t>
            </a:r>
          </a:p>
          <a:p>
            <a:pPr lvl="2">
              <a:spcBef>
                <a:spcPts val="0"/>
              </a:spcBef>
              <a:buClr>
                <a:srgbClr val="FFC000"/>
              </a:buClr>
              <a:buFont typeface="Wingdings" pitchFamily="2" charset="2"/>
              <a:buChar char="§"/>
            </a:pPr>
            <a:r>
              <a:rPr lang="en-US" sz="2400" dirty="0">
                <a:solidFill>
                  <a:schemeClr val="tx1"/>
                </a:solidFill>
              </a:rPr>
              <a:t>Feedback and experience from CGP on the contract B1505 with CERN </a:t>
            </a:r>
          </a:p>
          <a:p>
            <a:pPr lvl="2">
              <a:spcBef>
                <a:spcPts val="0"/>
              </a:spcBef>
              <a:buClr>
                <a:srgbClr val="FFC000"/>
              </a:buClr>
              <a:buFont typeface="Wingdings" pitchFamily="2" charset="2"/>
              <a:buChar char="§"/>
            </a:pPr>
            <a:r>
              <a:rPr lang="en-US" sz="2400" dirty="0">
                <a:solidFill>
                  <a:schemeClr val="tx1"/>
                </a:solidFill>
              </a:rPr>
              <a:t>Visit of production line</a:t>
            </a:r>
          </a:p>
          <a:p>
            <a:pPr lvl="2">
              <a:spcBef>
                <a:spcPts val="0"/>
              </a:spcBef>
              <a:buClr>
                <a:srgbClr val="FFC000"/>
              </a:buClr>
              <a:buFont typeface="Wingdings" pitchFamily="2" charset="2"/>
              <a:buChar char="§"/>
            </a:pPr>
            <a:r>
              <a:rPr lang="en-US" sz="2400" dirty="0">
                <a:solidFill>
                  <a:schemeClr val="tx1"/>
                </a:solidFill>
              </a:rPr>
              <a:t>Conclusion and identification of mitigation/action items</a:t>
            </a:r>
          </a:p>
          <a:p>
            <a:endParaRPr lang="en-US" sz="2800" dirty="0">
              <a:solidFill>
                <a:schemeClr val="tx1"/>
              </a:solidFill>
            </a:endParaRPr>
          </a:p>
        </p:txBody>
      </p:sp>
      <p:sp>
        <p:nvSpPr>
          <p:cNvPr id="3" name="Title 2">
            <a:extLst>
              <a:ext uri="{FF2B5EF4-FFF2-40B4-BE49-F238E27FC236}">
                <a16:creationId xmlns:a16="http://schemas.microsoft.com/office/drawing/2014/main" id="{81B2085A-6AD9-D446-9F93-798142FA717E}"/>
              </a:ext>
            </a:extLst>
          </p:cNvPr>
          <p:cNvSpPr>
            <a:spLocks noGrp="1"/>
          </p:cNvSpPr>
          <p:nvPr>
            <p:ph type="title"/>
          </p:nvPr>
        </p:nvSpPr>
        <p:spPr/>
        <p:txBody>
          <a:bodyPr/>
          <a:lstStyle/>
          <a:p>
            <a:r>
              <a:rPr lang="en-US" sz="4800" dirty="0"/>
              <a:t>Discussed subjects 2/2</a:t>
            </a:r>
            <a:br>
              <a:rPr lang="en-US" sz="4800" dirty="0"/>
            </a:br>
            <a:endParaRPr lang="en-US" sz="4800" dirty="0"/>
          </a:p>
        </p:txBody>
      </p:sp>
      <p:sp>
        <p:nvSpPr>
          <p:cNvPr id="4" name="Date Placeholder 3">
            <a:extLst>
              <a:ext uri="{FF2B5EF4-FFF2-40B4-BE49-F238E27FC236}">
                <a16:creationId xmlns:a16="http://schemas.microsoft.com/office/drawing/2014/main" id="{74FFF6F9-1EC2-A042-80CF-39E9F2F6CA06}"/>
              </a:ext>
            </a:extLst>
          </p:cNvPr>
          <p:cNvSpPr>
            <a:spLocks noGrp="1"/>
          </p:cNvSpPr>
          <p:nvPr>
            <p:ph type="dt" sz="half" idx="10"/>
          </p:nvPr>
        </p:nvSpPr>
        <p:spPr/>
        <p:txBody>
          <a:bodyPr/>
          <a:lstStyle/>
          <a:p>
            <a:r>
              <a:rPr lang="en-US"/>
              <a:t>2021.05.05</a:t>
            </a:r>
            <a:endParaRPr lang="en-US" dirty="0"/>
          </a:p>
        </p:txBody>
      </p:sp>
      <p:sp>
        <p:nvSpPr>
          <p:cNvPr id="5" name="Footer Placeholder 4">
            <a:extLst>
              <a:ext uri="{FF2B5EF4-FFF2-40B4-BE49-F238E27FC236}">
                <a16:creationId xmlns:a16="http://schemas.microsoft.com/office/drawing/2014/main" id="{5A66C203-A91D-4C4B-BC67-AD84B84A66E5}"/>
              </a:ext>
            </a:extLst>
          </p:cNvPr>
          <p:cNvSpPr>
            <a:spLocks noGrp="1"/>
          </p:cNvSpPr>
          <p:nvPr>
            <p:ph type="ftr" sz="quarter" idx="11"/>
          </p:nvPr>
        </p:nvSpPr>
        <p:spPr/>
        <p:txBody>
          <a:bodyPr/>
          <a:lstStyle/>
          <a:p>
            <a:r>
              <a:rPr lang="en-US"/>
              <a:t>New Task Force on 11T Dipole</a:t>
            </a:r>
            <a:endParaRPr lang="en-US" dirty="0"/>
          </a:p>
        </p:txBody>
      </p:sp>
      <p:sp>
        <p:nvSpPr>
          <p:cNvPr id="6" name="Slide Number Placeholder 5">
            <a:extLst>
              <a:ext uri="{FF2B5EF4-FFF2-40B4-BE49-F238E27FC236}">
                <a16:creationId xmlns:a16="http://schemas.microsoft.com/office/drawing/2014/main" id="{0CC2E855-4120-EA41-88BE-75E351FE16DE}"/>
              </a:ext>
            </a:extLst>
          </p:cNvPr>
          <p:cNvSpPr>
            <a:spLocks noGrp="1"/>
          </p:cNvSpPr>
          <p:nvPr>
            <p:ph type="sldNum" sz="quarter" idx="12"/>
          </p:nvPr>
        </p:nvSpPr>
        <p:spPr/>
        <p:txBody>
          <a:bodyPr/>
          <a:lstStyle/>
          <a:p>
            <a:fld id="{36B5EA5A-BC32-A742-B11B-8E7414D5B535}" type="slidenum">
              <a:rPr lang="en-US" smtClean="0"/>
              <a:pPr/>
              <a:t>4</a:t>
            </a:fld>
            <a:endParaRPr lang="en-US" dirty="0"/>
          </a:p>
        </p:txBody>
      </p:sp>
    </p:spTree>
    <p:extLst>
      <p:ext uri="{BB962C8B-B14F-4D97-AF65-F5344CB8AC3E}">
        <p14:creationId xmlns:p14="http://schemas.microsoft.com/office/powerpoint/2010/main" val="2039033079"/>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FF3EED-57DC-5840-BB74-94F12F506DAC}"/>
              </a:ext>
            </a:extLst>
          </p:cNvPr>
          <p:cNvSpPr>
            <a:spLocks noGrp="1"/>
          </p:cNvSpPr>
          <p:nvPr>
            <p:ph idx="1"/>
          </p:nvPr>
        </p:nvSpPr>
        <p:spPr>
          <a:xfrm>
            <a:off x="406800" y="1315846"/>
            <a:ext cx="11376000" cy="4750946"/>
          </a:xfrm>
        </p:spPr>
        <p:txBody>
          <a:bodyPr/>
          <a:lstStyle/>
          <a:p>
            <a:pPr marL="514350" indent="-514350">
              <a:buClr>
                <a:srgbClr val="FFC000"/>
              </a:buClr>
              <a:buFont typeface="+mj-lt"/>
              <a:buAutoNum type="arabicPeriod"/>
            </a:pPr>
            <a:r>
              <a:rPr lang="fr-FR" sz="3200" dirty="0"/>
              <a:t>QA system</a:t>
            </a:r>
          </a:p>
          <a:p>
            <a:pPr lvl="2">
              <a:buClr>
                <a:srgbClr val="FFC000"/>
              </a:buClr>
              <a:buFont typeface="Wingdings" pitchFamily="2" charset="2"/>
              <a:buChar char="§"/>
            </a:pPr>
            <a:r>
              <a:rPr lang="en-GB" sz="2800" dirty="0">
                <a:solidFill>
                  <a:srgbClr val="0070C0"/>
                </a:solidFill>
              </a:rPr>
              <a:t>Appears to be sufficient to cover the production step.</a:t>
            </a:r>
          </a:p>
          <a:p>
            <a:pPr lvl="2">
              <a:buClr>
                <a:srgbClr val="FFC000"/>
              </a:buClr>
              <a:buFont typeface="Wingdings" pitchFamily="2" charset="2"/>
              <a:buChar char="§"/>
            </a:pPr>
            <a:r>
              <a:rPr lang="en-GB" sz="2800" dirty="0">
                <a:solidFill>
                  <a:srgbClr val="0070C0"/>
                </a:solidFill>
              </a:rPr>
              <a:t>Appears flexible enough to cover future evolutions (updates of control procedure / Follow-up / MIP).</a:t>
            </a:r>
          </a:p>
          <a:p>
            <a:pPr marL="514350" indent="-514350">
              <a:buClr>
                <a:srgbClr val="FFC000"/>
              </a:buClr>
              <a:buFont typeface="+mj-lt"/>
              <a:buAutoNum type="arabicPeriod"/>
            </a:pPr>
            <a:r>
              <a:rPr lang="fr-FR" sz="3200" dirty="0"/>
              <a:t>Component</a:t>
            </a:r>
            <a:endParaRPr lang="fr-FR" sz="2800" dirty="0"/>
          </a:p>
          <a:p>
            <a:pPr lvl="2">
              <a:buClr>
                <a:srgbClr val="FFC000"/>
              </a:buClr>
              <a:buFont typeface="Wingdings" pitchFamily="2" charset="2"/>
              <a:buChar char="§"/>
            </a:pPr>
            <a:r>
              <a:rPr lang="en-GB" sz="2800" dirty="0">
                <a:solidFill>
                  <a:srgbClr val="0070C0"/>
                </a:solidFill>
              </a:rPr>
              <a:t>NCRs do not seem to have an impact on the functionality of the coils.</a:t>
            </a:r>
          </a:p>
          <a:p>
            <a:pPr lvl="2">
              <a:buClr>
                <a:srgbClr val="FFC000"/>
              </a:buClr>
              <a:buFont typeface="Wingdings" pitchFamily="2" charset="2"/>
              <a:buChar char="§"/>
            </a:pPr>
            <a:r>
              <a:rPr lang="en-GB" sz="2800" dirty="0">
                <a:solidFill>
                  <a:srgbClr val="0070C0"/>
                </a:solidFill>
              </a:rPr>
              <a:t>the geometry of the winding keys and spacers can be analysed for improvement. </a:t>
            </a:r>
          </a:p>
        </p:txBody>
      </p:sp>
      <p:sp>
        <p:nvSpPr>
          <p:cNvPr id="3" name="Title 2">
            <a:extLst>
              <a:ext uri="{FF2B5EF4-FFF2-40B4-BE49-F238E27FC236}">
                <a16:creationId xmlns:a16="http://schemas.microsoft.com/office/drawing/2014/main" id="{81B2085A-6AD9-D446-9F93-798142FA717E}"/>
              </a:ext>
            </a:extLst>
          </p:cNvPr>
          <p:cNvSpPr>
            <a:spLocks noGrp="1"/>
          </p:cNvSpPr>
          <p:nvPr>
            <p:ph type="title"/>
          </p:nvPr>
        </p:nvSpPr>
        <p:spPr/>
        <p:txBody>
          <a:bodyPr/>
          <a:lstStyle/>
          <a:p>
            <a:r>
              <a:rPr lang="en-US" sz="4800" dirty="0"/>
              <a:t>Outcome</a:t>
            </a:r>
            <a:r>
              <a:rPr lang="en-GB" sz="4800" dirty="0"/>
              <a:t> MEETING#1 May-5, 2021</a:t>
            </a:r>
            <a:r>
              <a:rPr lang="en-US" sz="4800" dirty="0"/>
              <a:t> 1/3</a:t>
            </a:r>
          </a:p>
        </p:txBody>
      </p:sp>
      <p:sp>
        <p:nvSpPr>
          <p:cNvPr id="4" name="Date Placeholder 3">
            <a:extLst>
              <a:ext uri="{FF2B5EF4-FFF2-40B4-BE49-F238E27FC236}">
                <a16:creationId xmlns:a16="http://schemas.microsoft.com/office/drawing/2014/main" id="{74FFF6F9-1EC2-A042-80CF-39E9F2F6CA06}"/>
              </a:ext>
            </a:extLst>
          </p:cNvPr>
          <p:cNvSpPr>
            <a:spLocks noGrp="1"/>
          </p:cNvSpPr>
          <p:nvPr>
            <p:ph type="dt" sz="half" idx="10"/>
          </p:nvPr>
        </p:nvSpPr>
        <p:spPr/>
        <p:txBody>
          <a:bodyPr/>
          <a:lstStyle/>
          <a:p>
            <a:r>
              <a:rPr lang="en-US"/>
              <a:t>2021.05.05</a:t>
            </a:r>
            <a:endParaRPr lang="en-US" dirty="0"/>
          </a:p>
        </p:txBody>
      </p:sp>
      <p:sp>
        <p:nvSpPr>
          <p:cNvPr id="5" name="Footer Placeholder 4">
            <a:extLst>
              <a:ext uri="{FF2B5EF4-FFF2-40B4-BE49-F238E27FC236}">
                <a16:creationId xmlns:a16="http://schemas.microsoft.com/office/drawing/2014/main" id="{5A66C203-A91D-4C4B-BC67-AD84B84A66E5}"/>
              </a:ext>
            </a:extLst>
          </p:cNvPr>
          <p:cNvSpPr>
            <a:spLocks noGrp="1"/>
          </p:cNvSpPr>
          <p:nvPr>
            <p:ph type="ftr" sz="quarter" idx="11"/>
          </p:nvPr>
        </p:nvSpPr>
        <p:spPr/>
        <p:txBody>
          <a:bodyPr/>
          <a:lstStyle/>
          <a:p>
            <a:r>
              <a:rPr lang="en-US" dirty="0"/>
              <a:t>New Task Force on 11T Dipole</a:t>
            </a:r>
          </a:p>
        </p:txBody>
      </p:sp>
      <p:sp>
        <p:nvSpPr>
          <p:cNvPr id="6" name="Slide Number Placeholder 5">
            <a:extLst>
              <a:ext uri="{FF2B5EF4-FFF2-40B4-BE49-F238E27FC236}">
                <a16:creationId xmlns:a16="http://schemas.microsoft.com/office/drawing/2014/main" id="{0CC2E855-4120-EA41-88BE-75E351FE16DE}"/>
              </a:ext>
            </a:extLst>
          </p:cNvPr>
          <p:cNvSpPr>
            <a:spLocks noGrp="1"/>
          </p:cNvSpPr>
          <p:nvPr>
            <p:ph type="sldNum" sz="quarter" idx="12"/>
          </p:nvPr>
        </p:nvSpPr>
        <p:spPr/>
        <p:txBody>
          <a:bodyPr/>
          <a:lstStyle/>
          <a:p>
            <a:fld id="{36B5EA5A-BC32-A742-B11B-8E7414D5B535}" type="slidenum">
              <a:rPr lang="en-US" smtClean="0"/>
              <a:pPr/>
              <a:t>5</a:t>
            </a:fld>
            <a:endParaRPr lang="en-US" dirty="0"/>
          </a:p>
        </p:txBody>
      </p:sp>
    </p:spTree>
    <p:extLst>
      <p:ext uri="{BB962C8B-B14F-4D97-AF65-F5344CB8AC3E}">
        <p14:creationId xmlns:p14="http://schemas.microsoft.com/office/powerpoint/2010/main" val="236127583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FF3EED-57DC-5840-BB74-94F12F506DAC}"/>
              </a:ext>
            </a:extLst>
          </p:cNvPr>
          <p:cNvSpPr>
            <a:spLocks noGrp="1"/>
          </p:cNvSpPr>
          <p:nvPr>
            <p:ph idx="1"/>
          </p:nvPr>
        </p:nvSpPr>
        <p:spPr>
          <a:xfrm>
            <a:off x="406800" y="1315846"/>
            <a:ext cx="11376000" cy="4750946"/>
          </a:xfrm>
        </p:spPr>
        <p:txBody>
          <a:bodyPr/>
          <a:lstStyle/>
          <a:p>
            <a:pPr marL="514350" indent="-514350">
              <a:buClr>
                <a:srgbClr val="FFC000"/>
              </a:buClr>
              <a:buFont typeface="+mj-lt"/>
              <a:buAutoNum type="arabicPeriod" startAt="3"/>
            </a:pPr>
            <a:r>
              <a:rPr lang="en-US" sz="3200" dirty="0"/>
              <a:t>Correlation cable pop outs / coils </a:t>
            </a:r>
            <a:r>
              <a:rPr lang="en-US" sz="3200" dirty="0" err="1"/>
              <a:t>tomographies</a:t>
            </a:r>
            <a:endParaRPr lang="en-US" sz="3200" dirty="0"/>
          </a:p>
          <a:p>
            <a:pPr lvl="2">
              <a:spcAft>
                <a:spcPts val="900"/>
              </a:spcAft>
              <a:buClr>
                <a:srgbClr val="FFC000"/>
              </a:buClr>
              <a:buFont typeface="Wingdings" pitchFamily="2" charset="2"/>
              <a:buChar char="§"/>
            </a:pPr>
            <a:r>
              <a:rPr lang="fr-FR" sz="2800" dirty="0">
                <a:solidFill>
                  <a:srgbClr val="0070C0"/>
                </a:solidFill>
              </a:rPr>
              <a:t>The </a:t>
            </a:r>
            <a:r>
              <a:rPr lang="en-US" sz="2800" dirty="0">
                <a:solidFill>
                  <a:srgbClr val="0070C0"/>
                </a:solidFill>
              </a:rPr>
              <a:t>correlation</a:t>
            </a:r>
            <a:r>
              <a:rPr lang="fr-FR" sz="2800" dirty="0">
                <a:solidFill>
                  <a:srgbClr val="0070C0"/>
                </a:solidFill>
              </a:rPr>
              <a:t> </a:t>
            </a:r>
            <a:r>
              <a:rPr lang="en-US" sz="2800" dirty="0">
                <a:solidFill>
                  <a:srgbClr val="0070C0"/>
                </a:solidFill>
              </a:rPr>
              <a:t>between</a:t>
            </a:r>
            <a:r>
              <a:rPr lang="fr-FR" sz="2800" dirty="0">
                <a:solidFill>
                  <a:srgbClr val="0070C0"/>
                </a:solidFill>
              </a:rPr>
              <a:t> </a:t>
            </a:r>
            <a:r>
              <a:rPr lang="en-GB" sz="2800" dirty="0">
                <a:solidFill>
                  <a:srgbClr val="0070C0"/>
                </a:solidFill>
              </a:rPr>
              <a:t>the observation of cable pop-outs registered during winding and coils </a:t>
            </a:r>
            <a:r>
              <a:rPr lang="en-GB" sz="2800" dirty="0" err="1">
                <a:solidFill>
                  <a:srgbClr val="0070C0"/>
                </a:solidFill>
              </a:rPr>
              <a:t>tomographies</a:t>
            </a:r>
            <a:r>
              <a:rPr lang="en-GB" sz="2800" dirty="0">
                <a:solidFill>
                  <a:srgbClr val="0070C0"/>
                </a:solidFill>
              </a:rPr>
              <a:t> is interesting</a:t>
            </a:r>
            <a:r>
              <a:rPr lang="fr-FR" sz="2800" dirty="0">
                <a:solidFill>
                  <a:srgbClr val="0070C0"/>
                </a:solidFill>
              </a:rPr>
              <a:t>. </a:t>
            </a:r>
          </a:p>
          <a:p>
            <a:pPr lvl="2">
              <a:spcAft>
                <a:spcPts val="900"/>
              </a:spcAft>
              <a:buClr>
                <a:srgbClr val="FFC000"/>
              </a:buClr>
              <a:buFont typeface="Wingdings" pitchFamily="2" charset="2"/>
              <a:buChar char="§"/>
            </a:pPr>
            <a:r>
              <a:rPr lang="fr-FR" sz="2800" dirty="0">
                <a:solidFill>
                  <a:srgbClr val="0070C0"/>
                </a:solidFill>
              </a:rPr>
              <a:t>To </a:t>
            </a:r>
            <a:r>
              <a:rPr lang="en-US" sz="2800" dirty="0">
                <a:solidFill>
                  <a:srgbClr val="0070C0"/>
                </a:solidFill>
              </a:rPr>
              <a:t>be</a:t>
            </a:r>
            <a:r>
              <a:rPr lang="fr-FR" sz="2800" dirty="0">
                <a:solidFill>
                  <a:srgbClr val="0070C0"/>
                </a:solidFill>
              </a:rPr>
              <a:t> </a:t>
            </a:r>
            <a:r>
              <a:rPr lang="en-US" sz="2800" dirty="0">
                <a:solidFill>
                  <a:srgbClr val="0070C0"/>
                </a:solidFill>
              </a:rPr>
              <a:t>checked</a:t>
            </a:r>
            <a:r>
              <a:rPr lang="fr-FR" sz="2800" dirty="0">
                <a:solidFill>
                  <a:srgbClr val="0070C0"/>
                </a:solidFill>
              </a:rPr>
              <a:t> if </a:t>
            </a:r>
            <a:r>
              <a:rPr lang="en-US" sz="2800" dirty="0">
                <a:solidFill>
                  <a:srgbClr val="0070C0"/>
                </a:solidFill>
              </a:rPr>
              <a:t>this can be an indicator of defects</a:t>
            </a:r>
            <a:r>
              <a:rPr lang="fr-FR" sz="2800" dirty="0">
                <a:solidFill>
                  <a:srgbClr val="0070C0"/>
                </a:solidFill>
              </a:rPr>
              <a:t> </a:t>
            </a:r>
            <a:r>
              <a:rPr lang="fr-FR" sz="2800" dirty="0" err="1">
                <a:solidFill>
                  <a:srgbClr val="0070C0"/>
                </a:solidFill>
              </a:rPr>
              <a:t>after</a:t>
            </a:r>
            <a:r>
              <a:rPr lang="fr-FR" sz="2800" dirty="0">
                <a:solidFill>
                  <a:srgbClr val="0070C0"/>
                </a:solidFill>
              </a:rPr>
              <a:t> the future </a:t>
            </a:r>
            <a:r>
              <a:rPr lang="fr-FR" sz="2800" dirty="0" err="1">
                <a:solidFill>
                  <a:srgbClr val="0070C0"/>
                </a:solidFill>
              </a:rPr>
              <a:t>tomography</a:t>
            </a:r>
            <a:r>
              <a:rPr lang="fr-FR" sz="2800" dirty="0">
                <a:solidFill>
                  <a:srgbClr val="0070C0"/>
                </a:solidFill>
              </a:rPr>
              <a:t> of </a:t>
            </a:r>
            <a:r>
              <a:rPr lang="fr-FR" sz="2800" dirty="0" err="1">
                <a:solidFill>
                  <a:srgbClr val="0070C0"/>
                </a:solidFill>
              </a:rPr>
              <a:t>coil</a:t>
            </a:r>
            <a:r>
              <a:rPr lang="fr-FR" sz="2800" dirty="0">
                <a:solidFill>
                  <a:srgbClr val="0070C0"/>
                </a:solidFill>
              </a:rPr>
              <a:t> candidate GE27 (not </a:t>
            </a:r>
            <a:r>
              <a:rPr lang="en-US" sz="2800" dirty="0">
                <a:solidFill>
                  <a:srgbClr val="0070C0"/>
                </a:solidFill>
              </a:rPr>
              <a:t>reacted</a:t>
            </a:r>
            <a:r>
              <a:rPr lang="fr-FR" sz="2800" dirty="0">
                <a:solidFill>
                  <a:srgbClr val="0070C0"/>
                </a:solidFill>
              </a:rPr>
              <a:t> </a:t>
            </a:r>
            <a:r>
              <a:rPr lang="fr-FR" sz="2800" dirty="0" err="1">
                <a:solidFill>
                  <a:srgbClr val="0070C0"/>
                </a:solidFill>
              </a:rPr>
              <a:t>coil</a:t>
            </a:r>
            <a:r>
              <a:rPr lang="fr-FR" sz="2800" dirty="0">
                <a:solidFill>
                  <a:srgbClr val="0070C0"/>
                </a:solidFill>
              </a:rPr>
              <a:t>).</a:t>
            </a:r>
          </a:p>
          <a:p>
            <a:pPr lvl="2">
              <a:spcAft>
                <a:spcPts val="900"/>
              </a:spcAft>
              <a:buClr>
                <a:srgbClr val="FFC000"/>
              </a:buClr>
              <a:buFont typeface="Wingdings" pitchFamily="2" charset="2"/>
              <a:buChar char="§"/>
            </a:pPr>
            <a:r>
              <a:rPr lang="fr-FR" sz="2800" dirty="0">
                <a:solidFill>
                  <a:srgbClr val="0070C0"/>
                </a:solidFill>
              </a:rPr>
              <a:t>A </a:t>
            </a:r>
            <a:r>
              <a:rPr lang="fr-FR" sz="2800" dirty="0" err="1">
                <a:solidFill>
                  <a:srgbClr val="0070C0"/>
                </a:solidFill>
              </a:rPr>
              <a:t>tomography</a:t>
            </a:r>
            <a:r>
              <a:rPr lang="fr-FR" sz="2800" dirty="0">
                <a:solidFill>
                  <a:srgbClr val="0070C0"/>
                </a:solidFill>
              </a:rPr>
              <a:t> on GE27 (not </a:t>
            </a:r>
            <a:r>
              <a:rPr lang="fr-FR" sz="2800" dirty="0" err="1">
                <a:solidFill>
                  <a:srgbClr val="0070C0"/>
                </a:solidFill>
              </a:rPr>
              <a:t>reacted</a:t>
            </a:r>
            <a:r>
              <a:rPr lang="fr-FR" sz="2800" dirty="0">
                <a:solidFill>
                  <a:srgbClr val="0070C0"/>
                </a:solidFill>
              </a:rPr>
              <a:t> </a:t>
            </a:r>
            <a:r>
              <a:rPr lang="fr-FR" sz="2800" dirty="0" err="1">
                <a:solidFill>
                  <a:srgbClr val="0070C0"/>
                </a:solidFill>
              </a:rPr>
              <a:t>coil</a:t>
            </a:r>
            <a:r>
              <a:rPr lang="fr-FR" sz="2800" dirty="0">
                <a:solidFill>
                  <a:srgbClr val="0070C0"/>
                </a:solidFill>
              </a:rPr>
              <a:t>) </a:t>
            </a:r>
            <a:r>
              <a:rPr lang="fr-FR" sz="2800" dirty="0" err="1">
                <a:solidFill>
                  <a:srgbClr val="0070C0"/>
                </a:solidFill>
              </a:rPr>
              <a:t>is</a:t>
            </a:r>
            <a:r>
              <a:rPr lang="fr-FR" sz="2800" dirty="0">
                <a:solidFill>
                  <a:srgbClr val="0070C0"/>
                </a:solidFill>
              </a:rPr>
              <a:t> </a:t>
            </a:r>
            <a:r>
              <a:rPr lang="fr-FR" sz="2800" dirty="0" err="1">
                <a:solidFill>
                  <a:srgbClr val="0070C0"/>
                </a:solidFill>
              </a:rPr>
              <a:t>proposed</a:t>
            </a:r>
            <a:r>
              <a:rPr lang="fr-FR" sz="2800" dirty="0">
                <a:solidFill>
                  <a:srgbClr val="0070C0"/>
                </a:solidFill>
              </a:rPr>
              <a:t> to </a:t>
            </a:r>
            <a:r>
              <a:rPr lang="fr-FR" sz="2800" dirty="0" err="1">
                <a:solidFill>
                  <a:srgbClr val="0070C0"/>
                </a:solidFill>
              </a:rPr>
              <a:t>determine</a:t>
            </a:r>
            <a:r>
              <a:rPr lang="fr-FR" sz="2800" dirty="0">
                <a:solidFill>
                  <a:srgbClr val="0070C0"/>
                </a:solidFill>
              </a:rPr>
              <a:t> if the </a:t>
            </a:r>
            <a:r>
              <a:rPr lang="fr-FR" sz="2800" dirty="0" err="1">
                <a:solidFill>
                  <a:srgbClr val="0070C0"/>
                </a:solidFill>
              </a:rPr>
              <a:t>defects</a:t>
            </a:r>
            <a:r>
              <a:rPr lang="fr-FR" sz="2800" dirty="0">
                <a:solidFill>
                  <a:srgbClr val="0070C0"/>
                </a:solidFill>
              </a:rPr>
              <a:t> </a:t>
            </a:r>
            <a:r>
              <a:rPr lang="fr-FR" sz="2800" dirty="0" err="1">
                <a:solidFill>
                  <a:srgbClr val="0070C0"/>
                </a:solidFill>
              </a:rPr>
              <a:t>observed</a:t>
            </a:r>
            <a:r>
              <a:rPr lang="fr-FR" sz="2800" dirty="0">
                <a:solidFill>
                  <a:srgbClr val="0070C0"/>
                </a:solidFill>
              </a:rPr>
              <a:t> on </a:t>
            </a:r>
            <a:r>
              <a:rPr lang="fr-FR" sz="2800" dirty="0" err="1">
                <a:solidFill>
                  <a:srgbClr val="0070C0"/>
                </a:solidFill>
              </a:rPr>
              <a:t>reacted</a:t>
            </a:r>
            <a:r>
              <a:rPr lang="fr-FR" sz="2800" dirty="0">
                <a:solidFill>
                  <a:srgbClr val="0070C0"/>
                </a:solidFill>
              </a:rPr>
              <a:t> </a:t>
            </a:r>
            <a:r>
              <a:rPr lang="fr-FR" sz="2800" dirty="0" err="1">
                <a:solidFill>
                  <a:srgbClr val="0070C0"/>
                </a:solidFill>
              </a:rPr>
              <a:t>coils</a:t>
            </a:r>
            <a:r>
              <a:rPr lang="fr-FR" sz="2800" dirty="0">
                <a:solidFill>
                  <a:srgbClr val="0070C0"/>
                </a:solidFill>
              </a:rPr>
              <a:t> are </a:t>
            </a:r>
            <a:r>
              <a:rPr lang="fr-FR" sz="2800" dirty="0" err="1">
                <a:solidFill>
                  <a:srgbClr val="0070C0"/>
                </a:solidFill>
              </a:rPr>
              <a:t>present</a:t>
            </a:r>
            <a:r>
              <a:rPr lang="fr-FR" sz="2800" dirty="0">
                <a:solidFill>
                  <a:srgbClr val="0070C0"/>
                </a:solidFill>
              </a:rPr>
              <a:t> </a:t>
            </a:r>
            <a:r>
              <a:rPr lang="fr-FR" sz="2800" dirty="0" err="1">
                <a:solidFill>
                  <a:srgbClr val="0070C0"/>
                </a:solidFill>
              </a:rPr>
              <a:t>since</a:t>
            </a:r>
            <a:r>
              <a:rPr lang="fr-FR" sz="2800" dirty="0">
                <a:solidFill>
                  <a:srgbClr val="0070C0"/>
                </a:solidFill>
              </a:rPr>
              <a:t> the </a:t>
            </a:r>
            <a:r>
              <a:rPr lang="fr-FR" sz="2800" dirty="0" err="1">
                <a:solidFill>
                  <a:srgbClr val="0070C0"/>
                </a:solidFill>
              </a:rPr>
              <a:t>winding</a:t>
            </a:r>
            <a:r>
              <a:rPr lang="fr-FR" sz="2800" dirty="0">
                <a:solidFill>
                  <a:srgbClr val="0070C0"/>
                </a:solidFill>
              </a:rPr>
              <a:t> or if </a:t>
            </a:r>
            <a:r>
              <a:rPr lang="fr-FR" sz="2800" dirty="0" err="1">
                <a:solidFill>
                  <a:srgbClr val="0070C0"/>
                </a:solidFill>
              </a:rPr>
              <a:t>they</a:t>
            </a:r>
            <a:r>
              <a:rPr lang="fr-FR" sz="2800" dirty="0">
                <a:solidFill>
                  <a:srgbClr val="0070C0"/>
                </a:solidFill>
              </a:rPr>
              <a:t> are </a:t>
            </a:r>
            <a:r>
              <a:rPr lang="fr-FR" sz="2800" dirty="0" err="1">
                <a:solidFill>
                  <a:srgbClr val="0070C0"/>
                </a:solidFill>
              </a:rPr>
              <a:t>generated</a:t>
            </a:r>
            <a:r>
              <a:rPr lang="fr-FR" sz="2800" dirty="0">
                <a:solidFill>
                  <a:srgbClr val="0070C0"/>
                </a:solidFill>
              </a:rPr>
              <a:t> </a:t>
            </a:r>
            <a:r>
              <a:rPr lang="fr-FR" sz="2800" dirty="0" err="1">
                <a:solidFill>
                  <a:srgbClr val="0070C0"/>
                </a:solidFill>
              </a:rPr>
              <a:t>later</a:t>
            </a:r>
            <a:r>
              <a:rPr lang="fr-FR" sz="2800" dirty="0">
                <a:solidFill>
                  <a:srgbClr val="0070C0"/>
                </a:solidFill>
              </a:rPr>
              <a:t>. </a:t>
            </a:r>
          </a:p>
          <a:p>
            <a:endParaRPr lang="en-US" sz="3200" dirty="0">
              <a:solidFill>
                <a:schemeClr val="tx1"/>
              </a:solidFill>
            </a:endParaRPr>
          </a:p>
        </p:txBody>
      </p:sp>
      <p:sp>
        <p:nvSpPr>
          <p:cNvPr id="3" name="Title 2">
            <a:extLst>
              <a:ext uri="{FF2B5EF4-FFF2-40B4-BE49-F238E27FC236}">
                <a16:creationId xmlns:a16="http://schemas.microsoft.com/office/drawing/2014/main" id="{81B2085A-6AD9-D446-9F93-798142FA717E}"/>
              </a:ext>
            </a:extLst>
          </p:cNvPr>
          <p:cNvSpPr>
            <a:spLocks noGrp="1"/>
          </p:cNvSpPr>
          <p:nvPr>
            <p:ph type="title"/>
          </p:nvPr>
        </p:nvSpPr>
        <p:spPr/>
        <p:txBody>
          <a:bodyPr/>
          <a:lstStyle/>
          <a:p>
            <a:r>
              <a:rPr lang="en-US" sz="4800" dirty="0"/>
              <a:t>Outcome</a:t>
            </a:r>
            <a:r>
              <a:rPr lang="en-GB" sz="4800" dirty="0"/>
              <a:t> MEETING#1 May-5, 2021</a:t>
            </a:r>
            <a:r>
              <a:rPr lang="en-US" sz="4800" dirty="0"/>
              <a:t> 1/2</a:t>
            </a:r>
          </a:p>
        </p:txBody>
      </p:sp>
      <p:sp>
        <p:nvSpPr>
          <p:cNvPr id="4" name="Date Placeholder 3">
            <a:extLst>
              <a:ext uri="{FF2B5EF4-FFF2-40B4-BE49-F238E27FC236}">
                <a16:creationId xmlns:a16="http://schemas.microsoft.com/office/drawing/2014/main" id="{74FFF6F9-1EC2-A042-80CF-39E9F2F6CA06}"/>
              </a:ext>
            </a:extLst>
          </p:cNvPr>
          <p:cNvSpPr>
            <a:spLocks noGrp="1"/>
          </p:cNvSpPr>
          <p:nvPr>
            <p:ph type="dt" sz="half" idx="10"/>
          </p:nvPr>
        </p:nvSpPr>
        <p:spPr/>
        <p:txBody>
          <a:bodyPr/>
          <a:lstStyle/>
          <a:p>
            <a:r>
              <a:rPr lang="en-US"/>
              <a:t>2021.05.05</a:t>
            </a:r>
            <a:endParaRPr lang="en-US" dirty="0"/>
          </a:p>
        </p:txBody>
      </p:sp>
      <p:sp>
        <p:nvSpPr>
          <p:cNvPr id="5" name="Footer Placeholder 4">
            <a:extLst>
              <a:ext uri="{FF2B5EF4-FFF2-40B4-BE49-F238E27FC236}">
                <a16:creationId xmlns:a16="http://schemas.microsoft.com/office/drawing/2014/main" id="{5A66C203-A91D-4C4B-BC67-AD84B84A66E5}"/>
              </a:ext>
            </a:extLst>
          </p:cNvPr>
          <p:cNvSpPr>
            <a:spLocks noGrp="1"/>
          </p:cNvSpPr>
          <p:nvPr>
            <p:ph type="ftr" sz="quarter" idx="11"/>
          </p:nvPr>
        </p:nvSpPr>
        <p:spPr/>
        <p:txBody>
          <a:bodyPr/>
          <a:lstStyle/>
          <a:p>
            <a:r>
              <a:rPr lang="en-US" dirty="0"/>
              <a:t>New Task Force on 11T Dipole</a:t>
            </a:r>
          </a:p>
        </p:txBody>
      </p:sp>
      <p:sp>
        <p:nvSpPr>
          <p:cNvPr id="6" name="Slide Number Placeholder 5">
            <a:extLst>
              <a:ext uri="{FF2B5EF4-FFF2-40B4-BE49-F238E27FC236}">
                <a16:creationId xmlns:a16="http://schemas.microsoft.com/office/drawing/2014/main" id="{0CC2E855-4120-EA41-88BE-75E351FE16DE}"/>
              </a:ext>
            </a:extLst>
          </p:cNvPr>
          <p:cNvSpPr>
            <a:spLocks noGrp="1"/>
          </p:cNvSpPr>
          <p:nvPr>
            <p:ph type="sldNum" sz="quarter" idx="12"/>
          </p:nvPr>
        </p:nvSpPr>
        <p:spPr/>
        <p:txBody>
          <a:bodyPr/>
          <a:lstStyle/>
          <a:p>
            <a:fld id="{36B5EA5A-BC32-A742-B11B-8E7414D5B535}" type="slidenum">
              <a:rPr lang="en-US" smtClean="0"/>
              <a:pPr/>
              <a:t>6</a:t>
            </a:fld>
            <a:endParaRPr lang="en-US" dirty="0"/>
          </a:p>
        </p:txBody>
      </p:sp>
    </p:spTree>
    <p:extLst>
      <p:ext uri="{BB962C8B-B14F-4D97-AF65-F5344CB8AC3E}">
        <p14:creationId xmlns:p14="http://schemas.microsoft.com/office/powerpoint/2010/main" val="427878615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a:extLst>
              <a:ext uri="{FF2B5EF4-FFF2-40B4-BE49-F238E27FC236}">
                <a16:creationId xmlns:a16="http://schemas.microsoft.com/office/drawing/2014/main" id="{3FFF3EED-57DC-5840-BB74-94F12F506DAC}"/>
              </a:ext>
            </a:extLst>
          </p:cNvPr>
          <p:cNvSpPr>
            <a:spLocks noGrp="1"/>
          </p:cNvSpPr>
          <p:nvPr>
            <p:ph idx="1"/>
          </p:nvPr>
        </p:nvSpPr>
        <p:spPr>
          <a:xfrm>
            <a:off x="406800" y="1315846"/>
            <a:ext cx="11376000" cy="4750946"/>
          </a:xfrm>
        </p:spPr>
        <p:txBody>
          <a:bodyPr/>
          <a:lstStyle/>
          <a:p>
            <a:pPr marL="514350" indent="-514350">
              <a:buClr>
                <a:srgbClr val="FFC000"/>
              </a:buClr>
              <a:buFont typeface="+mj-lt"/>
              <a:buAutoNum type="arabicPeriod" startAt="4"/>
            </a:pPr>
            <a:r>
              <a:rPr lang="en-US" sz="2800" dirty="0"/>
              <a:t>Procedure evolution</a:t>
            </a:r>
          </a:p>
          <a:p>
            <a:pPr marL="838350" lvl="1" indent="-514350">
              <a:buClr>
                <a:srgbClr val="FFC000"/>
              </a:buClr>
              <a:buFont typeface="Wingdings" pitchFamily="2" charset="2"/>
              <a:buChar char="§"/>
            </a:pPr>
            <a:r>
              <a:rPr lang="en-US" sz="2400" dirty="0">
                <a:solidFill>
                  <a:srgbClr val="0070C0"/>
                </a:solidFill>
              </a:rPr>
              <a:t>Check before inner layer curing if gaps between spacers and cable of the inner layer are deeply filled with fiberglass (no more access to the inner layer after this production activity).</a:t>
            </a:r>
          </a:p>
          <a:p>
            <a:pPr marL="838350" lvl="1" indent="-514350">
              <a:buClr>
                <a:srgbClr val="FFC000"/>
              </a:buClr>
              <a:buFont typeface="Wingdings" pitchFamily="2" charset="2"/>
              <a:buChar char="§"/>
            </a:pPr>
            <a:r>
              <a:rPr lang="en-GB" sz="2400" dirty="0">
                <a:solidFill>
                  <a:srgbClr val="0070C0"/>
                </a:solidFill>
              </a:rPr>
              <a:t>The sandblasting of the winding keys can be carried out if the production resumes</a:t>
            </a:r>
            <a:r>
              <a:rPr lang="en-GB" sz="2000" dirty="0">
                <a:solidFill>
                  <a:srgbClr val="0070C0"/>
                </a:solidFill>
              </a:rPr>
              <a:t>.</a:t>
            </a:r>
            <a:endParaRPr lang="en-US" sz="2000" dirty="0">
              <a:solidFill>
                <a:srgbClr val="0070C0"/>
              </a:solidFill>
            </a:endParaRPr>
          </a:p>
          <a:p>
            <a:pPr marL="514350" indent="-514350">
              <a:buClr>
                <a:srgbClr val="FFC000"/>
              </a:buClr>
              <a:buFont typeface="+mj-lt"/>
              <a:buAutoNum type="arabicPeriod" startAt="4"/>
            </a:pPr>
            <a:r>
              <a:rPr lang="en-US" sz="2800" dirty="0"/>
              <a:t>QC improvement: cable insulation thickness measurement</a:t>
            </a:r>
            <a:endParaRPr lang="en-US" sz="2800" dirty="0">
              <a:solidFill>
                <a:srgbClr val="0070C0"/>
              </a:solidFill>
            </a:endParaRPr>
          </a:p>
          <a:p>
            <a:pPr marL="838350" lvl="1" indent="-514350">
              <a:buClr>
                <a:srgbClr val="FFC000"/>
              </a:buClr>
              <a:buFont typeface="Wingdings" pitchFamily="2" charset="2"/>
              <a:buChar char="§"/>
            </a:pPr>
            <a:r>
              <a:rPr lang="en-GB" sz="2400" dirty="0">
                <a:solidFill>
                  <a:srgbClr val="0070C0"/>
                </a:solidFill>
              </a:rPr>
              <a:t>Following the visit to the supplier, the sampling insulated cable samples used for the cable insulation thickness measurement appear not representative for MQXFB. A new control method at CERN is under discussion.</a:t>
            </a:r>
            <a:endParaRPr lang="en-US" sz="3200" dirty="0">
              <a:solidFill>
                <a:schemeClr val="tx1"/>
              </a:solidFill>
            </a:endParaRPr>
          </a:p>
        </p:txBody>
      </p:sp>
      <p:sp>
        <p:nvSpPr>
          <p:cNvPr id="3" name="Title 2">
            <a:extLst>
              <a:ext uri="{FF2B5EF4-FFF2-40B4-BE49-F238E27FC236}">
                <a16:creationId xmlns:a16="http://schemas.microsoft.com/office/drawing/2014/main" id="{81B2085A-6AD9-D446-9F93-798142FA717E}"/>
              </a:ext>
            </a:extLst>
          </p:cNvPr>
          <p:cNvSpPr>
            <a:spLocks noGrp="1"/>
          </p:cNvSpPr>
          <p:nvPr>
            <p:ph type="title"/>
          </p:nvPr>
        </p:nvSpPr>
        <p:spPr/>
        <p:txBody>
          <a:bodyPr/>
          <a:lstStyle/>
          <a:p>
            <a:r>
              <a:rPr lang="en-US" sz="4800" dirty="0"/>
              <a:t>Outcome</a:t>
            </a:r>
            <a:r>
              <a:rPr lang="en-GB" sz="4800" dirty="0"/>
              <a:t> MEETING#1 May-5, 2021</a:t>
            </a:r>
            <a:r>
              <a:rPr lang="en-US" sz="4800" dirty="0"/>
              <a:t> 2/2 </a:t>
            </a:r>
          </a:p>
        </p:txBody>
      </p:sp>
      <p:sp>
        <p:nvSpPr>
          <p:cNvPr id="4" name="Date Placeholder 3">
            <a:extLst>
              <a:ext uri="{FF2B5EF4-FFF2-40B4-BE49-F238E27FC236}">
                <a16:creationId xmlns:a16="http://schemas.microsoft.com/office/drawing/2014/main" id="{74FFF6F9-1EC2-A042-80CF-39E9F2F6CA06}"/>
              </a:ext>
            </a:extLst>
          </p:cNvPr>
          <p:cNvSpPr>
            <a:spLocks noGrp="1"/>
          </p:cNvSpPr>
          <p:nvPr>
            <p:ph type="dt" sz="half" idx="10"/>
          </p:nvPr>
        </p:nvSpPr>
        <p:spPr/>
        <p:txBody>
          <a:bodyPr/>
          <a:lstStyle/>
          <a:p>
            <a:r>
              <a:rPr lang="en-US"/>
              <a:t>2021.05.05</a:t>
            </a:r>
            <a:endParaRPr lang="en-US" dirty="0"/>
          </a:p>
        </p:txBody>
      </p:sp>
      <p:sp>
        <p:nvSpPr>
          <p:cNvPr id="5" name="Footer Placeholder 4">
            <a:extLst>
              <a:ext uri="{FF2B5EF4-FFF2-40B4-BE49-F238E27FC236}">
                <a16:creationId xmlns:a16="http://schemas.microsoft.com/office/drawing/2014/main" id="{5A66C203-A91D-4C4B-BC67-AD84B84A66E5}"/>
              </a:ext>
            </a:extLst>
          </p:cNvPr>
          <p:cNvSpPr>
            <a:spLocks noGrp="1"/>
          </p:cNvSpPr>
          <p:nvPr>
            <p:ph type="ftr" sz="quarter" idx="11"/>
          </p:nvPr>
        </p:nvSpPr>
        <p:spPr/>
        <p:txBody>
          <a:bodyPr/>
          <a:lstStyle/>
          <a:p>
            <a:r>
              <a:rPr lang="en-US" dirty="0"/>
              <a:t>New Task Force on 11T Dipole</a:t>
            </a:r>
          </a:p>
        </p:txBody>
      </p:sp>
      <p:sp>
        <p:nvSpPr>
          <p:cNvPr id="6" name="Slide Number Placeholder 5">
            <a:extLst>
              <a:ext uri="{FF2B5EF4-FFF2-40B4-BE49-F238E27FC236}">
                <a16:creationId xmlns:a16="http://schemas.microsoft.com/office/drawing/2014/main" id="{0CC2E855-4120-EA41-88BE-75E351FE16DE}"/>
              </a:ext>
            </a:extLst>
          </p:cNvPr>
          <p:cNvSpPr>
            <a:spLocks noGrp="1"/>
          </p:cNvSpPr>
          <p:nvPr>
            <p:ph type="sldNum" sz="quarter" idx="12"/>
          </p:nvPr>
        </p:nvSpPr>
        <p:spPr/>
        <p:txBody>
          <a:bodyPr/>
          <a:lstStyle/>
          <a:p>
            <a:fld id="{36B5EA5A-BC32-A742-B11B-8E7414D5B535}" type="slidenum">
              <a:rPr lang="en-US" smtClean="0"/>
              <a:pPr/>
              <a:t>7</a:t>
            </a:fld>
            <a:endParaRPr lang="en-US" dirty="0"/>
          </a:p>
        </p:txBody>
      </p:sp>
    </p:spTree>
    <p:extLst>
      <p:ext uri="{BB962C8B-B14F-4D97-AF65-F5344CB8AC3E}">
        <p14:creationId xmlns:p14="http://schemas.microsoft.com/office/powerpoint/2010/main" val="414910488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B6E51C5-3272-6249-822A-715EFFE0DFFD}"/>
              </a:ext>
            </a:extLst>
          </p:cNvPr>
          <p:cNvSpPr>
            <a:spLocks noGrp="1"/>
          </p:cNvSpPr>
          <p:nvPr>
            <p:ph type="ctrTitle"/>
          </p:nvPr>
        </p:nvSpPr>
        <p:spPr>
          <a:xfrm>
            <a:off x="129539" y="3524051"/>
            <a:ext cx="11932923" cy="1600200"/>
          </a:xfrm>
        </p:spPr>
        <p:txBody>
          <a:bodyPr anchor="ctr"/>
          <a:lstStyle/>
          <a:p>
            <a:pPr algn="ctr"/>
            <a:r>
              <a:rPr lang="it-IT" sz="4000" dirty="0"/>
              <a:t>Thank you</a:t>
            </a:r>
            <a:endParaRPr lang="en-US" sz="4000" dirty="0"/>
          </a:p>
        </p:txBody>
      </p:sp>
    </p:spTree>
    <p:extLst>
      <p:ext uri="{BB962C8B-B14F-4D97-AF65-F5344CB8AC3E}">
        <p14:creationId xmlns:p14="http://schemas.microsoft.com/office/powerpoint/2010/main" val="1164924932"/>
      </p:ext>
    </p:extLst>
  </p:cSld>
  <p:clrMapOvr>
    <a:masterClrMapping/>
  </p:clrMapOvr>
</p:sld>
</file>

<file path=ppt/theme/theme1.xml><?xml version="1.0" encoding="utf-8"?>
<a:theme xmlns:a="http://schemas.openxmlformats.org/drawingml/2006/main" name="Office Theme">
  <a:themeElements>
    <a:clrScheme name="CERN">
      <a:dk1>
        <a:srgbClr val="0033A0"/>
      </a:dk1>
      <a:lt1>
        <a:srgbClr val="FFFFFF"/>
      </a:lt1>
      <a:dk2>
        <a:srgbClr val="2F2F2F"/>
      </a:dk2>
      <a:lt2>
        <a:srgbClr val="F8F8F8"/>
      </a:lt2>
      <a:accent1>
        <a:srgbClr val="0033A0"/>
      </a:accent1>
      <a:accent2>
        <a:srgbClr val="61C4D3"/>
      </a:accent2>
      <a:accent3>
        <a:srgbClr val="E15E32"/>
      </a:accent3>
      <a:accent4>
        <a:srgbClr val="BEBECB"/>
      </a:accent4>
      <a:accent5>
        <a:srgbClr val="6E2466"/>
      </a:accent5>
      <a:accent6>
        <a:srgbClr val="1C446A"/>
      </a:accent6>
      <a:hlink>
        <a:srgbClr val="6D2466"/>
      </a:hlink>
      <a:folHlink>
        <a:srgbClr val="61C4D3"/>
      </a:folHlink>
    </a:clrScheme>
    <a:fontScheme name="CER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txDef>
      <a:spPr>
        <a:noFill/>
      </a:spPr>
      <a:bodyPr wrap="square" lIns="0" tIns="0" rIns="0" bIns="0" rtlCol="0">
        <a:spAutoFit/>
      </a:bodyPr>
      <a:lstStyle>
        <a:defPPr algn="l">
          <a:defRPr dirty="0" smtClean="0"/>
        </a:defPPr>
      </a:lstStyle>
    </a:txDef>
  </a:objectDefaults>
  <a:extraClrSchemeLst/>
  <a:extLst>
    <a:ext uri="{05A4C25C-085E-4340-85A3-A5531E510DB2}">
      <thm15:themeFamily xmlns:thm15="http://schemas.microsoft.com/office/thememl/2012/main" name="CERN Corporate16-9.pptx" id="{86E68773-CEFA-BA4D-AD6B-7D2DD58A86F6}" vid="{4DAB3E11-99D4-334F-AE04-8386311CDC28}"/>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6023</TotalTime>
  <Words>599</Words>
  <Application>Microsoft Macintosh PowerPoint</Application>
  <PresentationFormat>Widescreen</PresentationFormat>
  <Paragraphs>79</Paragraphs>
  <Slides>8</Slides>
  <Notes>2</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Wingdings</vt:lpstr>
      <vt:lpstr>Office Theme</vt:lpstr>
      <vt:lpstr>11T New Task Force – Team 2 – QA QC Deliverable 1 – WINDING Outcome MEETING#1 May-5, 2021  </vt:lpstr>
      <vt:lpstr>Mandate and team members</vt:lpstr>
      <vt:lpstr>Discussed subjects 1/2 </vt:lpstr>
      <vt:lpstr>Discussed subjects 2/2 </vt:lpstr>
      <vt:lpstr>Outcome MEETING#1 May-5, 2021 1/3</vt:lpstr>
      <vt:lpstr>Outcome MEETING#1 May-5, 2021 1/2</vt:lpstr>
      <vt:lpstr>Outcome MEETING#1 May-5, 2021 2/2 </vt:lpstr>
      <vt:lpstr>Thank you</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Presentation title is Arial Bold 50pt  up to three lines</dc:title>
  <dc:creator>Frederic Savary</dc:creator>
  <cp:lastModifiedBy>Rosario Principe</cp:lastModifiedBy>
  <cp:revision>496</cp:revision>
  <cp:lastPrinted>2021-04-13T09:32:08Z</cp:lastPrinted>
  <dcterms:created xsi:type="dcterms:W3CDTF">2020-05-26T07:48:52Z</dcterms:created>
  <dcterms:modified xsi:type="dcterms:W3CDTF">2021-05-10T09:32:46Z</dcterms:modified>
</cp:coreProperties>
</file>