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9" r:id="rId3"/>
    <p:sldId id="260" r:id="rId4"/>
    <p:sldId id="261" r:id="rId5"/>
    <p:sldId id="262" r:id="rId6"/>
    <p:sldId id="264" r:id="rId7"/>
    <p:sldId id="265" r:id="rId8"/>
    <p:sldId id="263" r:id="rId9"/>
    <p:sldId id="266" r:id="rId10"/>
    <p:sldId id="267" r:id="rId11"/>
  </p:sldIdLst>
  <p:sldSz cx="9144000" cy="6858000" type="screen4x3"/>
  <p:notesSz cx="6858000" cy="9144000"/>
  <p:defaultTextStyle>
    <a:defPPr>
      <a:defRPr lang="et-E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5212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03"/>
    <p:restoredTop sz="94647"/>
  </p:normalViewPr>
  <p:slideViewPr>
    <p:cSldViewPr>
      <p:cViewPr varScale="1">
        <p:scale>
          <a:sx n="121" d="100"/>
          <a:sy n="121" d="100"/>
        </p:scale>
        <p:origin x="328" y="1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t-EE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t-E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AE25C6-01B0-4F46-85F7-C9DDE734F13F}" type="datetimeFigureOut">
              <a:rPr lang="et-EE" smtClean="0"/>
              <a:pPr/>
              <a:t>28.06.21</a:t>
            </a:fld>
            <a:endParaRPr lang="et-E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t-E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0C7CF-2CBC-41B8-A462-34397E494B40}" type="slidenum">
              <a:rPr lang="et-EE" smtClean="0"/>
              <a:pPr/>
              <a:t>‹#›</a:t>
            </a:fld>
            <a:endParaRPr lang="et-E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t-E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t-E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AE25C6-01B0-4F46-85F7-C9DDE734F13F}" type="datetimeFigureOut">
              <a:rPr lang="et-EE" smtClean="0"/>
              <a:pPr/>
              <a:t>28.06.21</a:t>
            </a:fld>
            <a:endParaRPr lang="et-E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t-E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0C7CF-2CBC-41B8-A462-34397E494B40}" type="slidenum">
              <a:rPr lang="et-EE" smtClean="0"/>
              <a:pPr/>
              <a:t>‹#›</a:t>
            </a:fld>
            <a:endParaRPr lang="et-E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t-E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t-E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AE25C6-01B0-4F46-85F7-C9DDE734F13F}" type="datetimeFigureOut">
              <a:rPr lang="et-EE" smtClean="0"/>
              <a:pPr/>
              <a:t>28.06.21</a:t>
            </a:fld>
            <a:endParaRPr lang="et-E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t-E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0C7CF-2CBC-41B8-A462-34397E494B40}" type="slidenum">
              <a:rPr lang="et-EE" smtClean="0"/>
              <a:pPr/>
              <a:t>‹#›</a:t>
            </a:fld>
            <a:endParaRPr lang="et-E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5736" y="274638"/>
            <a:ext cx="6491064" cy="1143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t-E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t-E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AE25C6-01B0-4F46-85F7-C9DDE734F13F}" type="datetimeFigureOut">
              <a:rPr lang="et-EE" smtClean="0"/>
              <a:pPr/>
              <a:t>28.06.21</a:t>
            </a:fld>
            <a:endParaRPr lang="et-E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t-E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0C7CF-2CBC-41B8-A462-34397E494B40}" type="slidenum">
              <a:rPr lang="et-EE" smtClean="0"/>
              <a:pPr/>
              <a:t>‹#›</a:t>
            </a:fld>
            <a:endParaRPr lang="et-E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t-E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AE25C6-01B0-4F46-85F7-C9DDE734F13F}" type="datetimeFigureOut">
              <a:rPr lang="et-EE" smtClean="0"/>
              <a:pPr/>
              <a:t>28.06.21</a:t>
            </a:fld>
            <a:endParaRPr lang="et-E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t-E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0C7CF-2CBC-41B8-A462-34397E494B40}" type="slidenum">
              <a:rPr lang="et-EE" smtClean="0"/>
              <a:pPr/>
              <a:t>‹#›</a:t>
            </a:fld>
            <a:endParaRPr lang="et-E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t-E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t-E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t-E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AE25C6-01B0-4F46-85F7-C9DDE734F13F}" type="datetimeFigureOut">
              <a:rPr lang="et-EE" smtClean="0"/>
              <a:pPr/>
              <a:t>28.06.21</a:t>
            </a:fld>
            <a:endParaRPr lang="et-E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t-E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0C7CF-2CBC-41B8-A462-34397E494B40}" type="slidenum">
              <a:rPr lang="et-EE" smtClean="0"/>
              <a:pPr/>
              <a:t>‹#›</a:t>
            </a:fld>
            <a:endParaRPr lang="et-E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t-E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t-E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t-E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AE25C6-01B0-4F46-85F7-C9DDE734F13F}" type="datetimeFigureOut">
              <a:rPr lang="et-EE" smtClean="0"/>
              <a:pPr/>
              <a:t>28.06.21</a:t>
            </a:fld>
            <a:endParaRPr lang="et-E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t-E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0C7CF-2CBC-41B8-A462-34397E494B40}" type="slidenum">
              <a:rPr lang="et-EE" smtClean="0"/>
              <a:pPr/>
              <a:t>‹#›</a:t>
            </a:fld>
            <a:endParaRPr lang="et-E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t-E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AE25C6-01B0-4F46-85F7-C9DDE734F13F}" type="datetimeFigureOut">
              <a:rPr lang="et-EE" smtClean="0"/>
              <a:pPr/>
              <a:t>28.06.21</a:t>
            </a:fld>
            <a:endParaRPr lang="et-E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t-E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0C7CF-2CBC-41B8-A462-34397E494B40}" type="slidenum">
              <a:rPr lang="et-EE" smtClean="0"/>
              <a:pPr/>
              <a:t>‹#›</a:t>
            </a:fld>
            <a:endParaRPr lang="et-E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AE25C6-01B0-4F46-85F7-C9DDE734F13F}" type="datetimeFigureOut">
              <a:rPr lang="et-EE" smtClean="0"/>
              <a:pPr/>
              <a:t>28.06.21</a:t>
            </a:fld>
            <a:endParaRPr lang="et-E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t-E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0C7CF-2CBC-41B8-A462-34397E494B40}" type="slidenum">
              <a:rPr lang="et-EE" smtClean="0"/>
              <a:pPr/>
              <a:t>‹#›</a:t>
            </a:fld>
            <a:endParaRPr lang="et-E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t-E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t-E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AE25C6-01B0-4F46-85F7-C9DDE734F13F}" type="datetimeFigureOut">
              <a:rPr lang="et-EE" smtClean="0"/>
              <a:pPr/>
              <a:t>28.06.21</a:t>
            </a:fld>
            <a:endParaRPr lang="et-E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t-E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0C7CF-2CBC-41B8-A462-34397E494B40}" type="slidenum">
              <a:rPr lang="et-EE" smtClean="0"/>
              <a:pPr/>
              <a:t>‹#›</a:t>
            </a:fld>
            <a:endParaRPr lang="et-E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t-E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t-E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AE25C6-01B0-4F46-85F7-C9DDE734F13F}" type="datetimeFigureOut">
              <a:rPr lang="et-EE" smtClean="0"/>
              <a:pPr/>
              <a:t>28.06.21</a:t>
            </a:fld>
            <a:endParaRPr lang="et-E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t-E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0C7CF-2CBC-41B8-A462-34397E494B40}" type="slidenum">
              <a:rPr lang="et-EE" smtClean="0"/>
              <a:pPr/>
              <a:t>‹#›</a:t>
            </a:fld>
            <a:endParaRPr lang="et-E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195736" y="274638"/>
            <a:ext cx="6491064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t-EE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t-E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AE25C6-01B0-4F46-85F7-C9DDE734F13F}" type="datetimeFigureOut">
              <a:rPr lang="et-EE" smtClean="0"/>
              <a:pPr/>
              <a:t>28.06.21</a:t>
            </a:fld>
            <a:endParaRPr lang="et-E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Futura Medium" panose="020B0602020204020303" pitchFamily="34" charset="-79"/>
                <a:cs typeface="Futura Medium" panose="020B0602020204020303" pitchFamily="34" charset="-79"/>
              </a:defRPr>
            </a:lvl1pPr>
          </a:lstStyle>
          <a:p>
            <a:endParaRPr lang="et-E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C0C7CF-2CBC-41B8-A462-34397E494B40}" type="slidenum">
              <a:rPr lang="et-EE" smtClean="0"/>
              <a:pPr/>
              <a:t>‹#›</a:t>
            </a:fld>
            <a:endParaRPr lang="et-EE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C3C80FC-5DD9-F649-BCE7-5644755FDA77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92076"/>
            <a:ext cx="1930400" cy="10795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A5212C"/>
          </a:solidFill>
          <a:latin typeface="Futura Medium" panose="020B0602020204020303" pitchFamily="34" charset="-79"/>
          <a:ea typeface="+mj-ea"/>
          <a:cs typeface="Futura Medium" panose="020B0602020204020303" pitchFamily="34" charset="-79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Futura Medium" panose="020B0602020204020303" pitchFamily="34" charset="-79"/>
          <a:ea typeface="+mn-ea"/>
          <a:cs typeface="Futura Medium" panose="020B0602020204020303" pitchFamily="34" charset="-79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Futura Medium" panose="020B0602020204020303" pitchFamily="34" charset="-79"/>
          <a:ea typeface="+mn-ea"/>
          <a:cs typeface="Futura Medium" panose="020B0602020204020303" pitchFamily="34" charset="-79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Futura Medium" panose="020B0602020204020303" pitchFamily="34" charset="-79"/>
          <a:ea typeface="+mn-ea"/>
          <a:cs typeface="Futura Medium" panose="020B0602020204020303" pitchFamily="34" charset="-79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Futura Medium" panose="020B0602020204020303" pitchFamily="34" charset="-79"/>
          <a:ea typeface="+mn-ea"/>
          <a:cs typeface="Futura Medium" panose="020B0602020204020303" pitchFamily="34" charset="-79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Futura Medium" panose="020B0602020204020303" pitchFamily="34" charset="-79"/>
          <a:ea typeface="+mn-ea"/>
          <a:cs typeface="Futura Medium" panose="020B0602020204020303" pitchFamily="34" charset="-79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t-E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emf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800AF6-5D10-824D-8225-65173B4F9FE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>
                <a:solidFill>
                  <a:srgbClr val="A5212C"/>
                </a:solidFill>
              </a:rPr>
              <a:t>HEP-EX studies at NICPB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448117B-98CD-2B46-9D13-E638A20FD67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Mario Kadastik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1E30A5-4D55-8649-86BB-2F7781D387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63C0437-ED41-A140-B6E0-8D5D0C3762B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Group active in multiple projects, some complementary</a:t>
            </a:r>
          </a:p>
          <a:p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Re-igniting active work with theorists for ”fun” projects in between long experimental analysis cycles</a:t>
            </a:r>
          </a:p>
          <a:p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Transitioning closer to hardware to progress in field, cooperation active with </a:t>
            </a:r>
            <a:r>
              <a:rPr lang="en-US" dirty="0" err="1">
                <a:latin typeface="Calibri" panose="020F0502020204030204" pitchFamily="34" charset="0"/>
                <a:cs typeface="Calibri" panose="020F0502020204030204" pitchFamily="34" charset="0"/>
              </a:rPr>
              <a:t>TalTech</a:t>
            </a:r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547202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10A955-A4DD-AE45-91EC-33A13FEECA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History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25EC70-AFA0-ED4C-A5B9-46C0F99636A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Originally HEP group overall including theory, phenomenology and since ca 15 years experimental programs</a:t>
            </a:r>
          </a:p>
          <a:p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Ca 5 years ago experiment group separately formed, concentrating on CMS analysis efforts</a:t>
            </a:r>
          </a:p>
          <a:p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Lately have turned towards experiment development through trigger development projects</a:t>
            </a:r>
          </a:p>
        </p:txBody>
      </p:sp>
    </p:spTree>
    <p:extLst>
      <p:ext uri="{BB962C8B-B14F-4D97-AF65-F5344CB8AC3E}">
        <p14:creationId xmlns:p14="http://schemas.microsoft.com/office/powerpoint/2010/main" val="17882361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7FA827-746B-6741-86A1-9F190D6720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L1 trigger development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6226711-EFCA-714C-A007-15006429525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904" y="1412776"/>
            <a:ext cx="8064896" cy="5354757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71C6EEAD-8C1A-BB48-B35E-D057755EDEC0}"/>
              </a:ext>
            </a:extLst>
          </p:cNvPr>
          <p:cNvSpPr txBox="1"/>
          <p:nvPr/>
        </p:nvSpPr>
        <p:spPr>
          <a:xfrm rot="19838676">
            <a:off x="3529718" y="2156411"/>
            <a:ext cx="22492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  <a:latin typeface="Herculanum" panose="02000505000000020004" pitchFamily="2" charset="77"/>
              </a:rPr>
              <a:t>Work in progress</a:t>
            </a:r>
          </a:p>
        </p:txBody>
      </p:sp>
    </p:spTree>
    <p:extLst>
      <p:ext uri="{BB962C8B-B14F-4D97-AF65-F5344CB8AC3E}">
        <p14:creationId xmlns:p14="http://schemas.microsoft.com/office/powerpoint/2010/main" val="30670697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DC2B82-0A85-C14E-BCAD-C07D09E71B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L1 trigger development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7BBD17A-511C-6940-BC24-3085BD143EE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9872" y="2232248"/>
            <a:ext cx="4905970" cy="4365104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24FC111C-227E-DA4E-8F9F-EC05B72B99C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2237807"/>
            <a:ext cx="2232248" cy="4308057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E7B63AB-81AD-1342-98B4-F2714C1C3ED7}"/>
              </a:ext>
            </a:extLst>
          </p:cNvPr>
          <p:cNvSpPr txBox="1"/>
          <p:nvPr/>
        </p:nvSpPr>
        <p:spPr>
          <a:xfrm>
            <a:off x="2771800" y="1637498"/>
            <a:ext cx="32832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Firmware inputs and routing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53B2724-3D96-CB43-9446-CE7DEE2DB8EA}"/>
              </a:ext>
            </a:extLst>
          </p:cNvPr>
          <p:cNvSpPr txBox="1"/>
          <p:nvPr/>
        </p:nvSpPr>
        <p:spPr>
          <a:xfrm rot="19838676">
            <a:off x="-16422" y="1822163"/>
            <a:ext cx="22492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  <a:latin typeface="Herculanum" panose="02000505000000020004" pitchFamily="2" charset="77"/>
              </a:rPr>
              <a:t>Work in progress</a:t>
            </a:r>
          </a:p>
        </p:txBody>
      </p:sp>
    </p:spTree>
    <p:extLst>
      <p:ext uri="{BB962C8B-B14F-4D97-AF65-F5344CB8AC3E}">
        <p14:creationId xmlns:p14="http://schemas.microsoft.com/office/powerpoint/2010/main" val="8170806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8258CB-7786-EE4A-9B5E-9B62752D5F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L1 trigger development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71E4F5A-5B0C-5A44-BD96-1AFED7E673F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Firmware for the HPS Tau algorithm itself is stable </a:t>
            </a:r>
          </a:p>
          <a:p>
            <a:pPr lvl="1"/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Fits both timing and resource usage easily</a:t>
            </a:r>
          </a:p>
          <a:p>
            <a:pPr lvl="1"/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Bitwise emulator for better validation in progress</a:t>
            </a:r>
          </a:p>
          <a:p>
            <a:pPr marL="457200" lvl="1" indent="0">
              <a:buNone/>
            </a:pPr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Main work has been on algorithm inputs:</a:t>
            </a:r>
          </a:p>
          <a:p>
            <a:pPr lvl="1"/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Full PF preferable in offline algorithm, but not feasible in firmware due to routing complexity. </a:t>
            </a:r>
          </a:p>
          <a:p>
            <a:pPr lvl="1"/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Testing has been done to figure out where worst congestion is </a:t>
            </a:r>
          </a:p>
          <a:p>
            <a:pPr lvl="1"/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Reduced inputs likely the best option – currently exploring what our options are </a:t>
            </a:r>
          </a:p>
          <a:p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767D592-E5F3-844E-AD49-EF3B6104FD48}"/>
              </a:ext>
            </a:extLst>
          </p:cNvPr>
          <p:cNvSpPr txBox="1"/>
          <p:nvPr/>
        </p:nvSpPr>
        <p:spPr>
          <a:xfrm rot="19838676">
            <a:off x="6534344" y="5411780"/>
            <a:ext cx="22492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  <a:latin typeface="Herculanum" panose="02000505000000020004" pitchFamily="2" charset="77"/>
              </a:rPr>
              <a:t>Work in progress</a:t>
            </a:r>
          </a:p>
        </p:txBody>
      </p:sp>
    </p:spTree>
    <p:extLst>
      <p:ext uri="{BB962C8B-B14F-4D97-AF65-F5344CB8AC3E}">
        <p14:creationId xmlns:p14="http://schemas.microsoft.com/office/powerpoint/2010/main" val="128400045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5F2046-6E81-4042-BD8F-4CDC69A3C7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L1 </a:t>
            </a:r>
            <a:r>
              <a:rPr lang="en-US" dirty="0" err="1"/>
              <a:t>taus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254E736-BD3A-2E4A-8EC1-0A196F3AC1A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700808"/>
            <a:ext cx="9144000" cy="4934435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3A09400C-F01C-E441-83EC-5B46A3E40F8A}"/>
              </a:ext>
            </a:extLst>
          </p:cNvPr>
          <p:cNvSpPr txBox="1"/>
          <p:nvPr/>
        </p:nvSpPr>
        <p:spPr>
          <a:xfrm rot="19838676">
            <a:off x="-40195" y="1945251"/>
            <a:ext cx="22492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  <a:latin typeface="Herculanum" panose="02000505000000020004" pitchFamily="2" charset="77"/>
              </a:rPr>
              <a:t>Work in progress</a:t>
            </a:r>
          </a:p>
        </p:txBody>
      </p:sp>
    </p:spTree>
    <p:extLst>
      <p:ext uri="{BB962C8B-B14F-4D97-AF65-F5344CB8AC3E}">
        <p14:creationId xmlns:p14="http://schemas.microsoft.com/office/powerpoint/2010/main" val="50329285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726E02-B650-9F45-A151-72A19A9305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HLT </a:t>
            </a:r>
            <a:r>
              <a:rPr lang="en-US" dirty="0" err="1"/>
              <a:t>taus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4EB8AD8-86F1-3E46-90EC-948501CD0EC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2956" y="1426523"/>
            <a:ext cx="9144000" cy="4307237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82DAED2F-86CD-434D-86D7-6627002F135D}"/>
              </a:ext>
            </a:extLst>
          </p:cNvPr>
          <p:cNvSpPr txBox="1"/>
          <p:nvPr/>
        </p:nvSpPr>
        <p:spPr>
          <a:xfrm>
            <a:off x="298624" y="5877272"/>
            <a:ext cx="852083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Using deep learning and neural nets we can get a faster </a:t>
            </a:r>
            <a:r>
              <a:rPr lang="en-US" dirty="0" err="1"/>
              <a:t>turnon</a:t>
            </a:r>
            <a:r>
              <a:rPr lang="en-US" dirty="0"/>
              <a:t> and higher efficiency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D6A6AF3-1553-7147-8689-E578E3F95199}"/>
              </a:ext>
            </a:extLst>
          </p:cNvPr>
          <p:cNvSpPr txBox="1"/>
          <p:nvPr/>
        </p:nvSpPr>
        <p:spPr>
          <a:xfrm rot="19838676">
            <a:off x="3005953" y="1945252"/>
            <a:ext cx="22492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  <a:latin typeface="Herculanum" panose="02000505000000020004" pitchFamily="2" charset="77"/>
              </a:rPr>
              <a:t>Work in progress</a:t>
            </a:r>
          </a:p>
        </p:txBody>
      </p:sp>
    </p:spTree>
    <p:extLst>
      <p:ext uri="{BB962C8B-B14F-4D97-AF65-F5344CB8AC3E}">
        <p14:creationId xmlns:p14="http://schemas.microsoft.com/office/powerpoint/2010/main" val="254943129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827EB4-5629-394D-929A-73ED13B1D8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Graph based NN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C1BBFD1-5FF1-B647-AF28-C7777FFFF90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58080" y="4897044"/>
            <a:ext cx="5666904" cy="1960956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B5777B16-D256-7A4E-A17E-0F1C4EB83FA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23052" y="1417638"/>
            <a:ext cx="4336960" cy="3354477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B508159B-1ED0-C44B-8A54-ED4CA7A74E8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9552" y="1268760"/>
            <a:ext cx="2527796" cy="5261103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25CCE23A-CBB9-F347-9418-8C7110CF81D2}"/>
              </a:ext>
            </a:extLst>
          </p:cNvPr>
          <p:cNvSpPr/>
          <p:nvPr/>
        </p:nvSpPr>
        <p:spPr>
          <a:xfrm>
            <a:off x="228109" y="6467146"/>
            <a:ext cx="283923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/>
              <a:t>Reconstructed particles</a:t>
            </a:r>
            <a:endParaRPr lang="en-US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C4E3144F-2188-3A48-AB4B-DAA6AC627EF0}"/>
              </a:ext>
            </a:extLst>
          </p:cNvPr>
          <p:cNvSpPr/>
          <p:nvPr/>
        </p:nvSpPr>
        <p:spPr>
          <a:xfrm>
            <a:off x="3378791" y="1424959"/>
            <a:ext cx="197361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Detector signals</a:t>
            </a:r>
          </a:p>
        </p:txBody>
      </p:sp>
    </p:spTree>
    <p:extLst>
      <p:ext uri="{BB962C8B-B14F-4D97-AF65-F5344CB8AC3E}">
        <p14:creationId xmlns:p14="http://schemas.microsoft.com/office/powerpoint/2010/main" val="86727544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DD542C-07F7-DE44-8216-F097F2DE9D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ttH</a:t>
            </a:r>
            <a:r>
              <a:rPr lang="en-US" dirty="0"/>
              <a:t> analysis with </a:t>
            </a:r>
            <a:r>
              <a:rPr lang="en-US" dirty="0" err="1"/>
              <a:t>taus</a:t>
            </a: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E372838-071B-B24F-A099-C7FAE9E9383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556792"/>
            <a:ext cx="9144000" cy="47118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9830574"/>
      </p:ext>
    </p:extLst>
  </p:cSld>
  <p:clrMapOvr>
    <a:masterClrMapping/>
  </p:clrMapOvr>
</p:sld>
</file>

<file path=ppt/theme/theme1.xml><?xml version="1.0" encoding="utf-8"?>
<a:theme xmlns:a="http://schemas.openxmlformats.org/drawingml/2006/main" name="Blank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Ver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KBFI" id="{7080F393-CEAA-EB4E-9B69-61A8EEACA3AE}" vid="{5DE2E86A-DDA2-7446-9719-6A0757117C1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1058</TotalTime>
  <Words>214</Words>
  <Application>Microsoft Macintosh PowerPoint</Application>
  <PresentationFormat>On-screen Show (4:3)</PresentationFormat>
  <Paragraphs>38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6" baseType="lpstr">
      <vt:lpstr>Arial</vt:lpstr>
      <vt:lpstr>Calibri</vt:lpstr>
      <vt:lpstr>Century Gothic</vt:lpstr>
      <vt:lpstr>Futura Medium</vt:lpstr>
      <vt:lpstr>Herculanum</vt:lpstr>
      <vt:lpstr>Blank</vt:lpstr>
      <vt:lpstr>HEP-EX studies at NICPB</vt:lpstr>
      <vt:lpstr>History</vt:lpstr>
      <vt:lpstr>L1 trigger development</vt:lpstr>
      <vt:lpstr>L1 trigger development</vt:lpstr>
      <vt:lpstr>L1 trigger development</vt:lpstr>
      <vt:lpstr>L1 taus</vt:lpstr>
      <vt:lpstr>HLT taus</vt:lpstr>
      <vt:lpstr>Graph based NN</vt:lpstr>
      <vt:lpstr>ttH analysis with taus</vt:lpstr>
      <vt:lpstr>Summary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HEP-EX studies at NICPB</dc:title>
  <dc:creator>Mario Kadastik</dc:creator>
  <cp:lastModifiedBy>Mario Kadastik</cp:lastModifiedBy>
  <cp:revision>7</cp:revision>
  <dcterms:created xsi:type="dcterms:W3CDTF">2021-06-28T14:13:06Z</dcterms:created>
  <dcterms:modified xsi:type="dcterms:W3CDTF">2021-06-29T07:51:59Z</dcterms:modified>
</cp:coreProperties>
</file>