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5" r:id="rId3"/>
    <p:sldId id="312" r:id="rId4"/>
    <p:sldId id="310" r:id="rId5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53E"/>
    <a:srgbClr val="FFFFFF"/>
    <a:srgbClr val="1D4C77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6318" autoAdjust="0"/>
  </p:normalViewPr>
  <p:slideViewPr>
    <p:cSldViewPr snapToGrid="0">
      <p:cViewPr varScale="1">
        <p:scale>
          <a:sx n="83" d="100"/>
          <a:sy n="83" d="100"/>
        </p:scale>
        <p:origin x="672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C3632-086E-4C0A-B693-80AF826D3C19}" type="datetimeFigureOut">
              <a:rPr lang="zh-CN" altLang="en-US" smtClean="0"/>
              <a:t>2020/11/12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6724C-EBFF-41D4-88EE-EC6386CFF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564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E3A23-DE27-4733-AAD0-97294330914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43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52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EEFA-8A1D-43B1-A8B3-9A14753B79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182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E3A23-DE27-4733-AAD0-97294330914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78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55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107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49490" y="726698"/>
            <a:ext cx="4271367" cy="5566172"/>
          </a:xfrm>
          <a:custGeom>
            <a:avLst/>
            <a:gdLst/>
            <a:ahLst/>
            <a:cxnLst/>
            <a:rect l="l" t="t" r="r" b="b"/>
            <a:pathLst>
              <a:path w="4271367" h="5566172">
                <a:moveTo>
                  <a:pt x="2247305" y="0"/>
                </a:moveTo>
                <a:cubicBezTo>
                  <a:pt x="2542480" y="0"/>
                  <a:pt x="2814092" y="39688"/>
                  <a:pt x="3062139" y="119063"/>
                </a:cubicBezTo>
                <a:cubicBezTo>
                  <a:pt x="3310186" y="198438"/>
                  <a:pt x="3523506" y="311299"/>
                  <a:pt x="3702100" y="457647"/>
                </a:cubicBezTo>
                <a:cubicBezTo>
                  <a:pt x="3880694" y="603995"/>
                  <a:pt x="4020220" y="780728"/>
                  <a:pt x="4120679" y="987847"/>
                </a:cubicBezTo>
                <a:cubicBezTo>
                  <a:pt x="4221138" y="1194966"/>
                  <a:pt x="4271367" y="1426270"/>
                  <a:pt x="4271367" y="1681758"/>
                </a:cubicBezTo>
                <a:lnTo>
                  <a:pt x="2969121" y="1681758"/>
                </a:lnTo>
                <a:cubicBezTo>
                  <a:pt x="2969121" y="1580059"/>
                  <a:pt x="2953618" y="1486421"/>
                  <a:pt x="2922612" y="1400845"/>
                </a:cubicBezTo>
                <a:cubicBezTo>
                  <a:pt x="2891607" y="1315269"/>
                  <a:pt x="2844478" y="1242095"/>
                  <a:pt x="2781226" y="1181323"/>
                </a:cubicBezTo>
                <a:cubicBezTo>
                  <a:pt x="2717974" y="1120552"/>
                  <a:pt x="2639839" y="1072803"/>
                  <a:pt x="2546821" y="1038076"/>
                </a:cubicBezTo>
                <a:cubicBezTo>
                  <a:pt x="2453804" y="1003350"/>
                  <a:pt x="2344043" y="985987"/>
                  <a:pt x="2217539" y="985987"/>
                </a:cubicBezTo>
                <a:cubicBezTo>
                  <a:pt x="2093516" y="985987"/>
                  <a:pt x="1984375" y="1000249"/>
                  <a:pt x="1890118" y="1028775"/>
                </a:cubicBezTo>
                <a:cubicBezTo>
                  <a:pt x="1795860" y="1057300"/>
                  <a:pt x="1717105" y="1096988"/>
                  <a:pt x="1653853" y="1147837"/>
                </a:cubicBezTo>
                <a:cubicBezTo>
                  <a:pt x="1590601" y="1198687"/>
                  <a:pt x="1542852" y="1256978"/>
                  <a:pt x="1510606" y="1322710"/>
                </a:cubicBezTo>
                <a:cubicBezTo>
                  <a:pt x="1478360" y="1388442"/>
                  <a:pt x="1462237" y="1458516"/>
                  <a:pt x="1462237" y="1532930"/>
                </a:cubicBezTo>
                <a:cubicBezTo>
                  <a:pt x="1462237" y="1614785"/>
                  <a:pt x="1485181" y="1688579"/>
                  <a:pt x="1531070" y="1754312"/>
                </a:cubicBezTo>
                <a:cubicBezTo>
                  <a:pt x="1576958" y="1820044"/>
                  <a:pt x="1642691" y="1882056"/>
                  <a:pt x="1728267" y="1940347"/>
                </a:cubicBezTo>
                <a:cubicBezTo>
                  <a:pt x="1813843" y="1998638"/>
                  <a:pt x="1918023" y="2053208"/>
                  <a:pt x="2040806" y="2104058"/>
                </a:cubicBezTo>
                <a:cubicBezTo>
                  <a:pt x="2163589" y="2154908"/>
                  <a:pt x="2301875" y="2205137"/>
                  <a:pt x="2455664" y="2254746"/>
                </a:cubicBezTo>
                <a:cubicBezTo>
                  <a:pt x="2743398" y="2346524"/>
                  <a:pt x="3000127" y="2448223"/>
                  <a:pt x="3225850" y="2559844"/>
                </a:cubicBezTo>
                <a:cubicBezTo>
                  <a:pt x="3451573" y="2671465"/>
                  <a:pt x="3641948" y="2799209"/>
                  <a:pt x="3796978" y="2943076"/>
                </a:cubicBezTo>
                <a:cubicBezTo>
                  <a:pt x="3952007" y="3086944"/>
                  <a:pt x="4069830" y="3249414"/>
                  <a:pt x="4150445" y="3430489"/>
                </a:cubicBezTo>
                <a:cubicBezTo>
                  <a:pt x="4231060" y="3611563"/>
                  <a:pt x="4271367" y="3816202"/>
                  <a:pt x="4271367" y="4044405"/>
                </a:cubicBezTo>
                <a:cubicBezTo>
                  <a:pt x="4271367" y="4287491"/>
                  <a:pt x="4223618" y="4503911"/>
                  <a:pt x="4128120" y="4693667"/>
                </a:cubicBezTo>
                <a:cubicBezTo>
                  <a:pt x="4032622" y="4883423"/>
                  <a:pt x="3897437" y="5042794"/>
                  <a:pt x="3722564" y="5171778"/>
                </a:cubicBezTo>
                <a:cubicBezTo>
                  <a:pt x="3547691" y="5300762"/>
                  <a:pt x="3336851" y="5398741"/>
                  <a:pt x="3090044" y="5465713"/>
                </a:cubicBezTo>
                <a:cubicBezTo>
                  <a:pt x="2843238" y="5532686"/>
                  <a:pt x="2568525" y="5566172"/>
                  <a:pt x="2265908" y="5566172"/>
                </a:cubicBezTo>
                <a:cubicBezTo>
                  <a:pt x="2079873" y="5566172"/>
                  <a:pt x="1895078" y="5550669"/>
                  <a:pt x="1711524" y="5519663"/>
                </a:cubicBezTo>
                <a:cubicBezTo>
                  <a:pt x="1527969" y="5488658"/>
                  <a:pt x="1352476" y="5440909"/>
                  <a:pt x="1185044" y="5376416"/>
                </a:cubicBezTo>
                <a:cubicBezTo>
                  <a:pt x="1017613" y="5311924"/>
                  <a:pt x="861343" y="5230689"/>
                  <a:pt x="716235" y="5132710"/>
                </a:cubicBezTo>
                <a:cubicBezTo>
                  <a:pt x="571128" y="5034732"/>
                  <a:pt x="445864" y="4917530"/>
                  <a:pt x="340444" y="4781104"/>
                </a:cubicBezTo>
                <a:cubicBezTo>
                  <a:pt x="235025" y="4644678"/>
                  <a:pt x="151929" y="4489649"/>
                  <a:pt x="91157" y="4316016"/>
                </a:cubicBezTo>
                <a:cubicBezTo>
                  <a:pt x="30386" y="4142384"/>
                  <a:pt x="0" y="3948907"/>
                  <a:pt x="0" y="3735586"/>
                </a:cubicBezTo>
                <a:lnTo>
                  <a:pt x="1309688" y="3735586"/>
                </a:lnTo>
                <a:cubicBezTo>
                  <a:pt x="1309688" y="3894336"/>
                  <a:pt x="1330772" y="4027661"/>
                  <a:pt x="1372940" y="4135562"/>
                </a:cubicBezTo>
                <a:cubicBezTo>
                  <a:pt x="1415108" y="4243462"/>
                  <a:pt x="1477120" y="4330899"/>
                  <a:pt x="1558975" y="4397871"/>
                </a:cubicBezTo>
                <a:cubicBezTo>
                  <a:pt x="1640830" y="4464844"/>
                  <a:pt x="1740669" y="4512593"/>
                  <a:pt x="1858491" y="4541118"/>
                </a:cubicBezTo>
                <a:cubicBezTo>
                  <a:pt x="1976314" y="4569644"/>
                  <a:pt x="2112120" y="4583907"/>
                  <a:pt x="2265908" y="4583907"/>
                </a:cubicBezTo>
                <a:cubicBezTo>
                  <a:pt x="2389932" y="4583907"/>
                  <a:pt x="2495972" y="4569644"/>
                  <a:pt x="2584029" y="4541118"/>
                </a:cubicBezTo>
                <a:cubicBezTo>
                  <a:pt x="2672085" y="4512593"/>
                  <a:pt x="2744639" y="4474146"/>
                  <a:pt x="2801690" y="4425777"/>
                </a:cubicBezTo>
                <a:cubicBezTo>
                  <a:pt x="2858740" y="4377408"/>
                  <a:pt x="2900288" y="4320977"/>
                  <a:pt x="2926333" y="4256485"/>
                </a:cubicBezTo>
                <a:cubicBezTo>
                  <a:pt x="2952378" y="4191993"/>
                  <a:pt x="2965401" y="4123780"/>
                  <a:pt x="2965401" y="4051846"/>
                </a:cubicBezTo>
                <a:cubicBezTo>
                  <a:pt x="2965401" y="3967510"/>
                  <a:pt x="2953618" y="3891236"/>
                  <a:pt x="2930054" y="3823023"/>
                </a:cubicBezTo>
                <a:cubicBezTo>
                  <a:pt x="2906490" y="3754810"/>
                  <a:pt x="2859981" y="3690318"/>
                  <a:pt x="2790528" y="3629546"/>
                </a:cubicBezTo>
                <a:cubicBezTo>
                  <a:pt x="2721074" y="3568775"/>
                  <a:pt x="2623716" y="3508623"/>
                  <a:pt x="2498452" y="3449092"/>
                </a:cubicBezTo>
                <a:cubicBezTo>
                  <a:pt x="2373188" y="3389561"/>
                  <a:pt x="2208858" y="3326309"/>
                  <a:pt x="2005459" y="3259336"/>
                </a:cubicBezTo>
                <a:cubicBezTo>
                  <a:pt x="1767334" y="3179961"/>
                  <a:pt x="1537891" y="3090665"/>
                  <a:pt x="1317129" y="2991446"/>
                </a:cubicBezTo>
                <a:cubicBezTo>
                  <a:pt x="1096367" y="2892227"/>
                  <a:pt x="900410" y="2774405"/>
                  <a:pt x="729258" y="2637979"/>
                </a:cubicBezTo>
                <a:cubicBezTo>
                  <a:pt x="558106" y="2501553"/>
                  <a:pt x="421060" y="2342183"/>
                  <a:pt x="318120" y="2159868"/>
                </a:cubicBezTo>
                <a:cubicBezTo>
                  <a:pt x="215181" y="1977554"/>
                  <a:pt x="163711" y="1764854"/>
                  <a:pt x="163711" y="1521768"/>
                </a:cubicBezTo>
                <a:cubicBezTo>
                  <a:pt x="163711" y="1288604"/>
                  <a:pt x="215801" y="1078384"/>
                  <a:pt x="319981" y="891109"/>
                </a:cubicBezTo>
                <a:cubicBezTo>
                  <a:pt x="424160" y="703833"/>
                  <a:pt x="569268" y="544464"/>
                  <a:pt x="755303" y="412998"/>
                </a:cubicBezTo>
                <a:cubicBezTo>
                  <a:pt x="941338" y="281533"/>
                  <a:pt x="1161480" y="179835"/>
                  <a:pt x="1415728" y="107901"/>
                </a:cubicBezTo>
                <a:cubicBezTo>
                  <a:pt x="1669976" y="35967"/>
                  <a:pt x="1947168" y="0"/>
                  <a:pt x="224730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0038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84204" y="801112"/>
            <a:ext cx="6444258" cy="5417344"/>
          </a:xfrm>
          <a:custGeom>
            <a:avLst/>
            <a:gdLst/>
            <a:ahLst/>
            <a:cxnLst/>
            <a:rect l="l" t="t" r="r" b="b"/>
            <a:pathLst>
              <a:path w="6444258" h="5417344">
                <a:moveTo>
                  <a:pt x="0" y="0"/>
                </a:moveTo>
                <a:lnTo>
                  <a:pt x="1298526" y="0"/>
                </a:lnTo>
                <a:lnTo>
                  <a:pt x="1919883" y="3397002"/>
                </a:lnTo>
                <a:lnTo>
                  <a:pt x="2664024" y="0"/>
                </a:lnTo>
                <a:lnTo>
                  <a:pt x="3772793" y="0"/>
                </a:lnTo>
                <a:lnTo>
                  <a:pt x="4528096" y="3397002"/>
                </a:lnTo>
                <a:lnTo>
                  <a:pt x="5149453" y="0"/>
                </a:lnTo>
                <a:lnTo>
                  <a:pt x="6444258" y="0"/>
                </a:lnTo>
                <a:lnTo>
                  <a:pt x="5294560" y="5417344"/>
                </a:lnTo>
                <a:lnTo>
                  <a:pt x="3940225" y="5417344"/>
                </a:lnTo>
                <a:lnTo>
                  <a:pt x="3214688" y="2329161"/>
                </a:lnTo>
                <a:lnTo>
                  <a:pt x="2504033" y="5417344"/>
                </a:lnTo>
                <a:lnTo>
                  <a:pt x="1153418" y="541734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42372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68094" y="726698"/>
            <a:ext cx="4740175" cy="5566172"/>
          </a:xfrm>
          <a:custGeom>
            <a:avLst/>
            <a:gdLst/>
            <a:ahLst/>
            <a:cxnLst/>
            <a:rect l="l" t="t" r="r" b="b"/>
            <a:pathLst>
              <a:path w="4740175" h="5566172">
                <a:moveTo>
                  <a:pt x="2370088" y="1023194"/>
                </a:moveTo>
                <a:cubicBezTo>
                  <a:pt x="2020341" y="1023194"/>
                  <a:pt x="1759272" y="1162720"/>
                  <a:pt x="1586880" y="1441773"/>
                </a:cubicBezTo>
                <a:cubicBezTo>
                  <a:pt x="1414487" y="1720825"/>
                  <a:pt x="1328291" y="2129482"/>
                  <a:pt x="1328291" y="2667744"/>
                </a:cubicBezTo>
                <a:lnTo>
                  <a:pt x="1328291" y="2894707"/>
                </a:lnTo>
                <a:cubicBezTo>
                  <a:pt x="1328291" y="3425528"/>
                  <a:pt x="1416347" y="3833565"/>
                  <a:pt x="1592461" y="4118819"/>
                </a:cubicBezTo>
                <a:cubicBezTo>
                  <a:pt x="1768574" y="4404073"/>
                  <a:pt x="2030263" y="4546700"/>
                  <a:pt x="2377529" y="4546700"/>
                </a:cubicBezTo>
                <a:cubicBezTo>
                  <a:pt x="2709912" y="4546700"/>
                  <a:pt x="2965400" y="4404693"/>
                  <a:pt x="3143994" y="4120679"/>
                </a:cubicBezTo>
                <a:cubicBezTo>
                  <a:pt x="3322588" y="3836666"/>
                  <a:pt x="3411884" y="3428008"/>
                  <a:pt x="3411884" y="2894707"/>
                </a:cubicBezTo>
                <a:lnTo>
                  <a:pt x="3411884" y="2667744"/>
                </a:lnTo>
                <a:cubicBezTo>
                  <a:pt x="3411884" y="2129482"/>
                  <a:pt x="3321967" y="1720825"/>
                  <a:pt x="3142133" y="1441773"/>
                </a:cubicBezTo>
                <a:cubicBezTo>
                  <a:pt x="2962300" y="1162720"/>
                  <a:pt x="2704951" y="1023194"/>
                  <a:pt x="2370088" y="1023194"/>
                </a:cubicBezTo>
                <a:close/>
                <a:moveTo>
                  <a:pt x="2370088" y="0"/>
                </a:moveTo>
                <a:cubicBezTo>
                  <a:pt x="2714873" y="0"/>
                  <a:pt x="3032373" y="62012"/>
                  <a:pt x="3322588" y="186035"/>
                </a:cubicBezTo>
                <a:cubicBezTo>
                  <a:pt x="3612802" y="310059"/>
                  <a:pt x="3862710" y="487412"/>
                  <a:pt x="4072309" y="718096"/>
                </a:cubicBezTo>
                <a:cubicBezTo>
                  <a:pt x="4281909" y="948779"/>
                  <a:pt x="4445620" y="1229073"/>
                  <a:pt x="4563442" y="1558975"/>
                </a:cubicBezTo>
                <a:cubicBezTo>
                  <a:pt x="4681264" y="1888877"/>
                  <a:pt x="4740175" y="2260948"/>
                  <a:pt x="4740175" y="2675186"/>
                </a:cubicBezTo>
                <a:lnTo>
                  <a:pt x="4740175" y="2894707"/>
                </a:lnTo>
                <a:cubicBezTo>
                  <a:pt x="4740175" y="3308945"/>
                  <a:pt x="4681885" y="3681016"/>
                  <a:pt x="4565302" y="4010918"/>
                </a:cubicBezTo>
                <a:cubicBezTo>
                  <a:pt x="4448720" y="4340821"/>
                  <a:pt x="4285630" y="4621114"/>
                  <a:pt x="4076030" y="4851797"/>
                </a:cubicBezTo>
                <a:cubicBezTo>
                  <a:pt x="3866430" y="5082481"/>
                  <a:pt x="3617143" y="5259214"/>
                  <a:pt x="3328169" y="5381997"/>
                </a:cubicBezTo>
                <a:cubicBezTo>
                  <a:pt x="3039194" y="5504781"/>
                  <a:pt x="2722314" y="5566172"/>
                  <a:pt x="2377529" y="5566172"/>
                </a:cubicBezTo>
                <a:cubicBezTo>
                  <a:pt x="2027783" y="5566172"/>
                  <a:pt x="1707182" y="5504781"/>
                  <a:pt x="1415727" y="5381997"/>
                </a:cubicBezTo>
                <a:cubicBezTo>
                  <a:pt x="1124272" y="5259214"/>
                  <a:pt x="873745" y="5082481"/>
                  <a:pt x="664145" y="4851797"/>
                </a:cubicBezTo>
                <a:cubicBezTo>
                  <a:pt x="454546" y="4621114"/>
                  <a:pt x="291455" y="4340821"/>
                  <a:pt x="174873" y="4010918"/>
                </a:cubicBezTo>
                <a:cubicBezTo>
                  <a:pt x="58291" y="3681016"/>
                  <a:pt x="0" y="3308945"/>
                  <a:pt x="0" y="2894707"/>
                </a:cubicBezTo>
                <a:lnTo>
                  <a:pt x="0" y="2675186"/>
                </a:lnTo>
                <a:cubicBezTo>
                  <a:pt x="0" y="2260948"/>
                  <a:pt x="57671" y="1888877"/>
                  <a:pt x="173012" y="1558975"/>
                </a:cubicBezTo>
                <a:cubicBezTo>
                  <a:pt x="288354" y="1229073"/>
                  <a:pt x="450825" y="948779"/>
                  <a:pt x="660425" y="718096"/>
                </a:cubicBezTo>
                <a:cubicBezTo>
                  <a:pt x="870024" y="487412"/>
                  <a:pt x="1119931" y="310059"/>
                  <a:pt x="1410146" y="186035"/>
                </a:cubicBezTo>
                <a:cubicBezTo>
                  <a:pt x="1700361" y="62012"/>
                  <a:pt x="2020341" y="0"/>
                  <a:pt x="2370088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4042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145311" y="801112"/>
            <a:ext cx="4528095" cy="5417344"/>
          </a:xfrm>
          <a:custGeom>
            <a:avLst/>
            <a:gdLst/>
            <a:ahLst/>
            <a:cxnLst/>
            <a:rect l="l" t="t" r="r" b="b"/>
            <a:pathLst>
              <a:path w="4528095" h="5417344">
                <a:moveTo>
                  <a:pt x="0" y="0"/>
                </a:moveTo>
                <a:lnTo>
                  <a:pt x="4528095" y="0"/>
                </a:lnTo>
                <a:lnTo>
                  <a:pt x="4528095" y="1008311"/>
                </a:lnTo>
                <a:lnTo>
                  <a:pt x="2902148" y="1008311"/>
                </a:lnTo>
                <a:lnTo>
                  <a:pt x="2902148" y="5417344"/>
                </a:lnTo>
                <a:lnTo>
                  <a:pt x="1596181" y="5417344"/>
                </a:lnTo>
                <a:lnTo>
                  <a:pt x="1596181" y="1008311"/>
                </a:lnTo>
                <a:lnTo>
                  <a:pt x="0" y="10083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74650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68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07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5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1608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7459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7494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9176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0858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25403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6861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123308" y="1349450"/>
            <a:ext cx="4339048" cy="4339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88922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846975" y="2180244"/>
            <a:ext cx="2498048" cy="2498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80164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35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04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2001" cy="685800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36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62" r:id="rId10"/>
    <p:sldLayoutId id="2147483657" r:id="rId11"/>
    <p:sldLayoutId id="2147483658" r:id="rId12"/>
    <p:sldLayoutId id="2147483659" r:id="rId13"/>
    <p:sldLayoutId id="2147483660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>
          <a:xfrm>
            <a:off x="1100797" y="-341224"/>
            <a:ext cx="9959926" cy="7540448"/>
          </a:xfrm>
          <a:custGeom>
            <a:avLst/>
            <a:gdLst>
              <a:gd name="connsiteX0" fmla="*/ 1572046 w 9058502"/>
              <a:gd name="connsiteY0" fmla="*/ 0 h 6858000"/>
              <a:gd name="connsiteX1" fmla="*/ 7486457 w 9058502"/>
              <a:gd name="connsiteY1" fmla="*/ 0 h 6858000"/>
              <a:gd name="connsiteX2" fmla="*/ 7574617 w 9058502"/>
              <a:gd name="connsiteY2" fmla="*/ 76367 h 6858000"/>
              <a:gd name="connsiteX3" fmla="*/ 9058502 w 9058502"/>
              <a:gd name="connsiteY3" fmla="*/ 3429000 h 6858000"/>
              <a:gd name="connsiteX4" fmla="*/ 7574617 w 9058502"/>
              <a:gd name="connsiteY4" fmla="*/ 6781634 h 6858000"/>
              <a:gd name="connsiteX5" fmla="*/ 7486457 w 9058502"/>
              <a:gd name="connsiteY5" fmla="*/ 6858000 h 6858000"/>
              <a:gd name="connsiteX6" fmla="*/ 1572046 w 9058502"/>
              <a:gd name="connsiteY6" fmla="*/ 6858000 h 6858000"/>
              <a:gd name="connsiteX7" fmla="*/ 1483885 w 9058502"/>
              <a:gd name="connsiteY7" fmla="*/ 6781634 h 6858000"/>
              <a:gd name="connsiteX8" fmla="*/ 0 w 9058502"/>
              <a:gd name="connsiteY8" fmla="*/ 3429000 h 6858000"/>
              <a:gd name="connsiteX9" fmla="*/ 1483885 w 9058502"/>
              <a:gd name="connsiteY9" fmla="*/ 763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58502" h="6858000">
                <a:moveTo>
                  <a:pt x="1572046" y="0"/>
                </a:moveTo>
                <a:lnTo>
                  <a:pt x="7486457" y="0"/>
                </a:lnTo>
                <a:lnTo>
                  <a:pt x="7574617" y="76367"/>
                </a:lnTo>
                <a:cubicBezTo>
                  <a:pt x="8486199" y="904893"/>
                  <a:pt x="9058502" y="2100112"/>
                  <a:pt x="9058502" y="3429000"/>
                </a:cubicBezTo>
                <a:cubicBezTo>
                  <a:pt x="9058502" y="4757888"/>
                  <a:pt x="8486199" y="5953108"/>
                  <a:pt x="7574617" y="6781634"/>
                </a:cubicBezTo>
                <a:lnTo>
                  <a:pt x="7486457" y="6858000"/>
                </a:lnTo>
                <a:lnTo>
                  <a:pt x="1572046" y="6858000"/>
                </a:lnTo>
                <a:lnTo>
                  <a:pt x="1483885" y="6781634"/>
                </a:lnTo>
                <a:cubicBezTo>
                  <a:pt x="572304" y="5953108"/>
                  <a:pt x="0" y="4757888"/>
                  <a:pt x="0" y="3429000"/>
                </a:cubicBezTo>
                <a:cubicBezTo>
                  <a:pt x="0" y="2100112"/>
                  <a:pt x="572304" y="904893"/>
                  <a:pt x="1483885" y="76367"/>
                </a:cubicBezTo>
                <a:close/>
              </a:path>
            </a:pathLst>
          </a:custGeom>
          <a:solidFill>
            <a:srgbClr val="1D4C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2651761" y="-1100252"/>
            <a:ext cx="6857999" cy="9058502"/>
          </a:xfrm>
          <a:custGeom>
            <a:avLst/>
            <a:gdLst>
              <a:gd name="connsiteX0" fmla="*/ 6857999 w 6857999"/>
              <a:gd name="connsiteY0" fmla="*/ 1572046 h 9058502"/>
              <a:gd name="connsiteX1" fmla="*/ 6857999 w 6857999"/>
              <a:gd name="connsiteY1" fmla="*/ 7486457 h 9058502"/>
              <a:gd name="connsiteX2" fmla="*/ 6781632 w 6857999"/>
              <a:gd name="connsiteY2" fmla="*/ 7574617 h 9058502"/>
              <a:gd name="connsiteX3" fmla="*/ 3428999 w 6857999"/>
              <a:gd name="connsiteY3" fmla="*/ 9058502 h 9058502"/>
              <a:gd name="connsiteX4" fmla="*/ 76365 w 6857999"/>
              <a:gd name="connsiteY4" fmla="*/ 7574617 h 9058502"/>
              <a:gd name="connsiteX5" fmla="*/ 0 w 6857999"/>
              <a:gd name="connsiteY5" fmla="*/ 7486458 h 9058502"/>
              <a:gd name="connsiteX6" fmla="*/ 0 w 6857999"/>
              <a:gd name="connsiteY6" fmla="*/ 1572045 h 9058502"/>
              <a:gd name="connsiteX7" fmla="*/ 76365 w 6857999"/>
              <a:gd name="connsiteY7" fmla="*/ 1483885 h 9058502"/>
              <a:gd name="connsiteX8" fmla="*/ 3428999 w 6857999"/>
              <a:gd name="connsiteY8" fmla="*/ 0 h 9058502"/>
              <a:gd name="connsiteX9" fmla="*/ 6781632 w 6857999"/>
              <a:gd name="connsiteY9" fmla="*/ 1483885 h 905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7999" h="9058502">
                <a:moveTo>
                  <a:pt x="6857999" y="1572046"/>
                </a:moveTo>
                <a:lnTo>
                  <a:pt x="6857999" y="7486457"/>
                </a:lnTo>
                <a:lnTo>
                  <a:pt x="6781632" y="7574617"/>
                </a:lnTo>
                <a:cubicBezTo>
                  <a:pt x="5953106" y="8486199"/>
                  <a:pt x="4757887" y="9058502"/>
                  <a:pt x="3428999" y="9058502"/>
                </a:cubicBezTo>
                <a:cubicBezTo>
                  <a:pt x="2100111" y="9058502"/>
                  <a:pt x="904891" y="8486199"/>
                  <a:pt x="76365" y="7574617"/>
                </a:cubicBezTo>
                <a:lnTo>
                  <a:pt x="0" y="7486458"/>
                </a:lnTo>
                <a:lnTo>
                  <a:pt x="0" y="1572045"/>
                </a:lnTo>
                <a:lnTo>
                  <a:pt x="76365" y="1483885"/>
                </a:lnTo>
                <a:cubicBezTo>
                  <a:pt x="904891" y="572304"/>
                  <a:pt x="2100111" y="0"/>
                  <a:pt x="3428999" y="0"/>
                </a:cubicBezTo>
                <a:cubicBezTo>
                  <a:pt x="4757887" y="0"/>
                  <a:pt x="5953106" y="572304"/>
                  <a:pt x="6781632" y="1483885"/>
                </a:cubicBezTo>
                <a:close/>
              </a:path>
            </a:pathLst>
          </a:custGeom>
          <a:blipFill dpi="0" rotWithShape="1"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98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138250" y="-487529"/>
            <a:ext cx="7885021" cy="78850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tx1">
                <a:lumMod val="50000"/>
                <a:lumOff val="50000"/>
                <a:alpha val="1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2861470" y="2871969"/>
            <a:ext cx="688489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en-US" sz="480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练习题</a:t>
            </a:r>
            <a:endParaRPr lang="zh-CN" altLang="en-US" sz="4800" dirty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870253" y="1178458"/>
            <a:ext cx="2460930" cy="1323439"/>
          </a:xfrm>
          <a:prstGeom prst="rect">
            <a:avLst/>
          </a:prstGeom>
          <a:noFill/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000" smtClean="0">
                <a:solidFill>
                  <a:srgbClr val="1D4C77"/>
                </a:solidFill>
                <a:latin typeface="Century Gothic" panose="020B0502020202020204" pitchFamily="34" charset="0"/>
                <a:ea typeface="方正黑体简体" panose="02010601030101010101" pitchFamily="2" charset="-122"/>
              </a:rPr>
              <a:t>2020</a:t>
            </a:r>
            <a:endParaRPr lang="zh-CN" altLang="en-US" sz="8000" dirty="0">
              <a:solidFill>
                <a:srgbClr val="1D4C77"/>
              </a:solidFill>
              <a:latin typeface="Century Gothic" panose="020B0502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68333" y="4073039"/>
            <a:ext cx="5464772" cy="9100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学生：顾晋京</a:t>
            </a:r>
          </a:p>
          <a:p>
            <a:pPr algn="ctr">
              <a:lnSpc>
                <a:spcPct val="114000"/>
              </a:lnSpc>
            </a:pP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课题组：清华</a:t>
            </a:r>
            <a:r>
              <a:rPr lang="en-US" altLang="zh-CN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&amp;</a:t>
            </a: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南师</a:t>
            </a:r>
            <a:r>
              <a:rPr lang="en-US" altLang="zh-CN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CMSpsi2sJpsi</a:t>
            </a:r>
            <a:r>
              <a:rPr lang="zh-CN" altLang="en-US" sz="2400">
                <a:solidFill>
                  <a:prstClr val="white">
                    <a:lumMod val="50000"/>
                  </a:prst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研究组</a:t>
            </a:r>
            <a:endParaRPr lang="zh-CN" altLang="en-US" sz="2400" dirty="0">
              <a:solidFill>
                <a:prstClr val="white">
                  <a:lumMod val="50000"/>
                </a:prstClr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49" name="原创设计师          _5"/>
          <p:cNvSpPr/>
          <p:nvPr/>
        </p:nvSpPr>
        <p:spPr>
          <a:xfrm>
            <a:off x="5269426" y="5650791"/>
            <a:ext cx="1662583" cy="276963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汇报人：第一</a:t>
            </a:r>
            <a:r>
              <a:rPr lang="en-US" altLang="zh-CN" sz="1200" dirty="0" smtClean="0">
                <a:solidFill>
                  <a:schemeClr val="bg1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29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3" grpId="0" animBg="1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dirty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01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3583" y="1020761"/>
            <a:ext cx="11116799" cy="2163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北京的正负电子对撞机能够最多把一个电子加速到</a:t>
            </a:r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2GeV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的能量，如果一个跟电子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4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样质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量</a:t>
            </a:r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(0.5MeV)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的静止寿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</a:t>
            </a:r>
            <a:r>
              <a:rPr lang="en-US" altLang="zh-CN" sz="24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5ps</a:t>
            </a:r>
            <a:r>
              <a:rPr lang="zh-CN" altLang="en-US" sz="24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粒子被加速到</a:t>
            </a:r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2GeV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能量，它的寿命可以延长到多少？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4997" y="3764975"/>
            <a:ext cx="4732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/>
              <a:t>∴</a:t>
            </a:r>
            <a:r>
              <a:rPr lang="en-US" altLang="zh-CN" sz="3200" smtClean="0"/>
              <a:t>E=γm</a:t>
            </a:r>
            <a:r>
              <a:rPr lang="en-US" altLang="zh-CN" sz="3200" baseline="-25000" smtClean="0"/>
              <a:t>0</a:t>
            </a:r>
            <a:endParaRPr lang="zh-CN" altLang="en-US" sz="3200" baseline="-25000"/>
          </a:p>
        </p:txBody>
      </p:sp>
      <p:sp>
        <p:nvSpPr>
          <p:cNvPr id="10" name="文本框 9"/>
          <p:cNvSpPr txBox="1"/>
          <p:nvPr/>
        </p:nvSpPr>
        <p:spPr>
          <a:xfrm>
            <a:off x="1981165" y="4419962"/>
            <a:ext cx="8059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又</a:t>
            </a:r>
            <a:r>
              <a:rPr lang="zh-CN" altLang="en-US" sz="2800" smtClean="0"/>
              <a:t> ∵ 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对粒子的平均寿命，有</a:t>
            </a:r>
            <a:endParaRPr lang="zh-CN" altLang="en-US" sz="2800" baseline="-25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48682" y="5519113"/>
            <a:ext cx="9135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∴ </a:t>
            </a:r>
            <a:r>
              <a:rPr lang="en-US" altLang="zh-CN" sz="2800" smtClean="0"/>
              <a:t>τ=γτ</a:t>
            </a:r>
            <a:r>
              <a:rPr lang="en-US" altLang="zh-CN" sz="2800" baseline="-25000" smtClean="0"/>
              <a:t>0</a:t>
            </a:r>
            <a:r>
              <a:rPr lang="en-US" altLang="zh-CN" sz="2800" smtClean="0"/>
              <a:t>=(E/m</a:t>
            </a:r>
            <a:r>
              <a:rPr lang="en-US" altLang="zh-CN" sz="2800" baseline="-25000" smtClean="0"/>
              <a:t>0</a:t>
            </a:r>
            <a:r>
              <a:rPr lang="en-US" altLang="zh-CN" sz="2800" smtClean="0"/>
              <a:t>)τ</a:t>
            </a:r>
            <a:r>
              <a:rPr lang="en-US" altLang="zh-CN" sz="2800" baseline="-25000" smtClean="0"/>
              <a:t>0</a:t>
            </a:r>
            <a:r>
              <a:rPr lang="en-US" altLang="zh-CN" sz="2800" smtClean="0"/>
              <a:t>=(2*10</a:t>
            </a:r>
            <a:r>
              <a:rPr lang="en-US" altLang="zh-CN" sz="2800" baseline="30000" smtClean="0"/>
              <a:t>3</a:t>
            </a:r>
            <a:r>
              <a:rPr lang="en-US" altLang="zh-CN" sz="2800" smtClean="0"/>
              <a:t>/0.5)*5*10</a:t>
            </a:r>
            <a:r>
              <a:rPr lang="en-US" altLang="zh-CN" sz="2800" baseline="30000" smtClean="0"/>
              <a:t>-12</a:t>
            </a:r>
            <a:r>
              <a:rPr lang="en-US" altLang="zh-CN" sz="2800" smtClean="0"/>
              <a:t>=2</a:t>
            </a:r>
            <a:r>
              <a:rPr lang="zh-CN" altLang="en-US" sz="2800" smtClean="0"/>
              <a:t>*</a:t>
            </a:r>
            <a:r>
              <a:rPr lang="en-US" altLang="zh-CN" sz="2800" smtClean="0"/>
              <a:t>10</a:t>
            </a:r>
            <a:r>
              <a:rPr lang="en-US" altLang="zh-CN" sz="2800" baseline="30000" smtClean="0"/>
              <a:t>8</a:t>
            </a:r>
            <a:r>
              <a:rPr lang="en-US" altLang="zh-CN" sz="2800" smtClean="0"/>
              <a:t>s</a:t>
            </a:r>
            <a:endParaRPr lang="zh-CN" altLang="en-US" sz="2800"/>
          </a:p>
        </p:txBody>
      </p:sp>
      <p:sp>
        <p:nvSpPr>
          <p:cNvPr id="12" name="文本框 11"/>
          <p:cNvSpPr txBox="1"/>
          <p:nvPr/>
        </p:nvSpPr>
        <p:spPr>
          <a:xfrm>
            <a:off x="7848729" y="4219907"/>
            <a:ext cx="305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（注：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1ps=1*10</a:t>
            </a:r>
            <a:r>
              <a:rPr lang="en-US" altLang="zh-CN" sz="2400" baseline="30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80948" y="4713961"/>
            <a:ext cx="305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1Gev=1*10</a:t>
            </a:r>
            <a:r>
              <a:rPr lang="en-US" altLang="zh-CN" sz="2400" baseline="30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Mev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17213" y="2548966"/>
            <a:ext cx="8252546" cy="53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∵ 对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静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止质量为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sz="2800" baseline="-25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的运动粒子，有关系式</a:t>
            </a:r>
            <a:endParaRPr lang="zh-CN" altLang="en-US" sz="2800" baseline="-25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77738" y="3141078"/>
            <a:ext cx="4732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/>
              <a:t>P</a:t>
            </a:r>
            <a:r>
              <a:rPr lang="en-US" altLang="zh-CN" sz="3200" smtClean="0"/>
              <a:t>=γm</a:t>
            </a:r>
            <a:r>
              <a:rPr lang="en-US" altLang="zh-CN" sz="3200" baseline="-25000" smtClean="0"/>
              <a:t>0</a:t>
            </a:r>
            <a:r>
              <a:rPr lang="en-US" altLang="zh-CN" sz="3200" smtClean="0"/>
              <a:t>β=mβ=Eβ</a:t>
            </a:r>
            <a:r>
              <a:rPr lang="zh-CN" altLang="en-US" sz="3200" smtClean="0"/>
              <a:t>，</a:t>
            </a:r>
            <a:r>
              <a:rPr lang="en-US" altLang="zh-CN" sz="3200" smtClean="0"/>
              <a:t>β=</a:t>
            </a:r>
            <a:r>
              <a:rPr lang="en-US" altLang="zh-CN" sz="3200" b="1" smtClean="0"/>
              <a:t>P</a:t>
            </a:r>
            <a:r>
              <a:rPr lang="en-US" altLang="zh-CN" sz="3200" smtClean="0"/>
              <a:t>/E</a:t>
            </a:r>
            <a:endParaRPr lang="zh-CN" altLang="en-US" sz="3200" baseline="-25000"/>
          </a:p>
        </p:txBody>
      </p:sp>
      <p:sp>
        <p:nvSpPr>
          <p:cNvPr id="14" name="矩形 13"/>
          <p:cNvSpPr/>
          <p:nvPr/>
        </p:nvSpPr>
        <p:spPr>
          <a:xfrm>
            <a:off x="4055162" y="4944534"/>
            <a:ext cx="1180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τ=γτ</a:t>
            </a:r>
            <a:r>
              <a:rPr lang="en-US" altLang="zh-CN" sz="2800" baseline="-2500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2800" baseline="-25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17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-1315330" y="-1315330"/>
            <a:ext cx="2630659" cy="2630659"/>
          </a:xfrm>
          <a:prstGeom prst="ellipse">
            <a:avLst/>
          </a:prstGeom>
          <a:solidFill>
            <a:schemeClr val="bg1"/>
          </a:solidFill>
          <a:ln w="254000">
            <a:solidFill>
              <a:srgbClr val="1D4C77"/>
            </a:solidFill>
          </a:ln>
          <a:effectLst>
            <a:outerShdw blurRad="381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442895" y="5869744"/>
            <a:ext cx="1498209" cy="1498209"/>
          </a:xfrm>
          <a:prstGeom prst="ellipse">
            <a:avLst/>
          </a:prstGeom>
          <a:solidFill>
            <a:schemeClr val="bg1"/>
          </a:solidFill>
          <a:ln w="190500">
            <a:solidFill>
              <a:srgbClr val="1D4C77"/>
            </a:solidFill>
          </a:ln>
          <a:effectLst>
            <a:outerShdw blurRad="381000" dist="101600" dir="75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-3600" y="140555"/>
            <a:ext cx="93550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spc="300" smtClean="0">
                <a:solidFill>
                  <a:srgbClr val="1D4C77"/>
                </a:solidFill>
                <a:latin typeface="Agency FB" panose="020B0503020202020204" pitchFamily="34" charset="0"/>
                <a:ea typeface="方正黑体简体" panose="02010601030101010101" pitchFamily="2" charset="-122"/>
              </a:rPr>
              <a:t>02</a:t>
            </a:r>
            <a:endParaRPr lang="zh-CN" altLang="en-US" sz="4400" b="1" spc="300" dirty="0">
              <a:solidFill>
                <a:srgbClr val="1D4C77"/>
              </a:solidFill>
              <a:latin typeface="Agency FB" panose="020B0503020202020204" pitchFamily="34" charset="0"/>
              <a:ea typeface="方正黑体简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30285" y="838275"/>
            <a:ext cx="8999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上述的粒子在探测器里平均可以留下多长的径迹？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37724" y="1792382"/>
            <a:ext cx="8252546" cy="533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∵ 粒子在实验室中平均飞行距离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L=γcτ</a:t>
            </a:r>
            <a:r>
              <a:rPr lang="en-US" altLang="zh-CN" sz="2800" baseline="-25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2800" baseline="-25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01353" y="2484879"/>
            <a:ext cx="6925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∴ </a:t>
            </a:r>
            <a:r>
              <a:rPr lang="en-US" altLang="zh-CN" sz="2800" smtClean="0"/>
              <a:t>L=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γcτ</a:t>
            </a:r>
            <a:r>
              <a:rPr lang="en-US" altLang="zh-CN" sz="2800" baseline="-25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=4000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sz="2800" baseline="30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sz="2800" baseline="30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-12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=6m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3960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/>
        </p:nvSpPr>
        <p:spPr>
          <a:xfrm>
            <a:off x="1100797" y="-341224"/>
            <a:ext cx="9959926" cy="7540448"/>
          </a:xfrm>
          <a:custGeom>
            <a:avLst/>
            <a:gdLst>
              <a:gd name="connsiteX0" fmla="*/ 1572046 w 9058502"/>
              <a:gd name="connsiteY0" fmla="*/ 0 h 6858000"/>
              <a:gd name="connsiteX1" fmla="*/ 7486457 w 9058502"/>
              <a:gd name="connsiteY1" fmla="*/ 0 h 6858000"/>
              <a:gd name="connsiteX2" fmla="*/ 7574617 w 9058502"/>
              <a:gd name="connsiteY2" fmla="*/ 76367 h 6858000"/>
              <a:gd name="connsiteX3" fmla="*/ 9058502 w 9058502"/>
              <a:gd name="connsiteY3" fmla="*/ 3429000 h 6858000"/>
              <a:gd name="connsiteX4" fmla="*/ 7574617 w 9058502"/>
              <a:gd name="connsiteY4" fmla="*/ 6781634 h 6858000"/>
              <a:gd name="connsiteX5" fmla="*/ 7486457 w 9058502"/>
              <a:gd name="connsiteY5" fmla="*/ 6858000 h 6858000"/>
              <a:gd name="connsiteX6" fmla="*/ 1572046 w 9058502"/>
              <a:gd name="connsiteY6" fmla="*/ 6858000 h 6858000"/>
              <a:gd name="connsiteX7" fmla="*/ 1483885 w 9058502"/>
              <a:gd name="connsiteY7" fmla="*/ 6781634 h 6858000"/>
              <a:gd name="connsiteX8" fmla="*/ 0 w 9058502"/>
              <a:gd name="connsiteY8" fmla="*/ 3429000 h 6858000"/>
              <a:gd name="connsiteX9" fmla="*/ 1483885 w 9058502"/>
              <a:gd name="connsiteY9" fmla="*/ 763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58502" h="6858000">
                <a:moveTo>
                  <a:pt x="1572046" y="0"/>
                </a:moveTo>
                <a:lnTo>
                  <a:pt x="7486457" y="0"/>
                </a:lnTo>
                <a:lnTo>
                  <a:pt x="7574617" y="76367"/>
                </a:lnTo>
                <a:cubicBezTo>
                  <a:pt x="8486199" y="904893"/>
                  <a:pt x="9058502" y="2100112"/>
                  <a:pt x="9058502" y="3429000"/>
                </a:cubicBezTo>
                <a:cubicBezTo>
                  <a:pt x="9058502" y="4757888"/>
                  <a:pt x="8486199" y="5953108"/>
                  <a:pt x="7574617" y="6781634"/>
                </a:cubicBezTo>
                <a:lnTo>
                  <a:pt x="7486457" y="6858000"/>
                </a:lnTo>
                <a:lnTo>
                  <a:pt x="1572046" y="6858000"/>
                </a:lnTo>
                <a:lnTo>
                  <a:pt x="1483885" y="6781634"/>
                </a:lnTo>
                <a:cubicBezTo>
                  <a:pt x="572304" y="5953108"/>
                  <a:pt x="0" y="4757888"/>
                  <a:pt x="0" y="3429000"/>
                </a:cubicBezTo>
                <a:cubicBezTo>
                  <a:pt x="0" y="2100112"/>
                  <a:pt x="572304" y="904893"/>
                  <a:pt x="1483885" y="76367"/>
                </a:cubicBezTo>
                <a:close/>
              </a:path>
            </a:pathLst>
          </a:custGeom>
          <a:solidFill>
            <a:srgbClr val="1D4C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2651761" y="-1100252"/>
            <a:ext cx="6857999" cy="9058502"/>
          </a:xfrm>
          <a:custGeom>
            <a:avLst/>
            <a:gdLst>
              <a:gd name="connsiteX0" fmla="*/ 6857999 w 6857999"/>
              <a:gd name="connsiteY0" fmla="*/ 1572046 h 9058502"/>
              <a:gd name="connsiteX1" fmla="*/ 6857999 w 6857999"/>
              <a:gd name="connsiteY1" fmla="*/ 7486457 h 9058502"/>
              <a:gd name="connsiteX2" fmla="*/ 6781632 w 6857999"/>
              <a:gd name="connsiteY2" fmla="*/ 7574617 h 9058502"/>
              <a:gd name="connsiteX3" fmla="*/ 3428999 w 6857999"/>
              <a:gd name="connsiteY3" fmla="*/ 9058502 h 9058502"/>
              <a:gd name="connsiteX4" fmla="*/ 76365 w 6857999"/>
              <a:gd name="connsiteY4" fmla="*/ 7574617 h 9058502"/>
              <a:gd name="connsiteX5" fmla="*/ 0 w 6857999"/>
              <a:gd name="connsiteY5" fmla="*/ 7486458 h 9058502"/>
              <a:gd name="connsiteX6" fmla="*/ 0 w 6857999"/>
              <a:gd name="connsiteY6" fmla="*/ 1572045 h 9058502"/>
              <a:gd name="connsiteX7" fmla="*/ 76365 w 6857999"/>
              <a:gd name="connsiteY7" fmla="*/ 1483885 h 9058502"/>
              <a:gd name="connsiteX8" fmla="*/ 3428999 w 6857999"/>
              <a:gd name="connsiteY8" fmla="*/ 0 h 9058502"/>
              <a:gd name="connsiteX9" fmla="*/ 6781632 w 6857999"/>
              <a:gd name="connsiteY9" fmla="*/ 1483885 h 905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7999" h="9058502">
                <a:moveTo>
                  <a:pt x="6857999" y="1572046"/>
                </a:moveTo>
                <a:lnTo>
                  <a:pt x="6857999" y="7486457"/>
                </a:lnTo>
                <a:lnTo>
                  <a:pt x="6781632" y="7574617"/>
                </a:lnTo>
                <a:cubicBezTo>
                  <a:pt x="5953106" y="8486199"/>
                  <a:pt x="4757887" y="9058502"/>
                  <a:pt x="3428999" y="9058502"/>
                </a:cubicBezTo>
                <a:cubicBezTo>
                  <a:pt x="2100111" y="9058502"/>
                  <a:pt x="904891" y="8486199"/>
                  <a:pt x="76365" y="7574617"/>
                </a:cubicBezTo>
                <a:lnTo>
                  <a:pt x="0" y="7486458"/>
                </a:lnTo>
                <a:lnTo>
                  <a:pt x="0" y="1572045"/>
                </a:lnTo>
                <a:lnTo>
                  <a:pt x="76365" y="1483885"/>
                </a:lnTo>
                <a:cubicBezTo>
                  <a:pt x="904891" y="572304"/>
                  <a:pt x="2100111" y="0"/>
                  <a:pt x="3428999" y="0"/>
                </a:cubicBezTo>
                <a:cubicBezTo>
                  <a:pt x="4757887" y="0"/>
                  <a:pt x="5953106" y="572304"/>
                  <a:pt x="6781632" y="1483885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698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ea typeface="方正黑体简体" panose="02010601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138250" y="-487529"/>
            <a:ext cx="7885021" cy="78850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tx1">
                <a:lumMod val="50000"/>
                <a:lumOff val="50000"/>
                <a:alpha val="1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3469510" y="2947149"/>
            <a:ext cx="540662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6000" b="1" dirty="0">
                <a:solidFill>
                  <a:srgbClr val="414141"/>
                </a:solidFill>
                <a:ea typeface="方正黑体简体" panose="02010601030101010101" pitchFamily="2" charset="-122"/>
              </a:rPr>
              <a:t>感谢您的聆听</a:t>
            </a:r>
          </a:p>
        </p:txBody>
      </p:sp>
    </p:spTree>
    <p:extLst>
      <p:ext uri="{BB962C8B-B14F-4D97-AF65-F5344CB8AC3E}">
        <p14:creationId xmlns:p14="http://schemas.microsoft.com/office/powerpoint/2010/main" val="391788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3" grpId="0" animBg="1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216</Words>
  <Application>Microsoft Office PowerPoint</Application>
  <PresentationFormat>宽屏</PresentationFormat>
  <Paragraphs>24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Adobe 宋体 Std L</vt:lpstr>
      <vt:lpstr>Agency FB</vt:lpstr>
      <vt:lpstr>Calibri Light</vt:lpstr>
      <vt:lpstr>Century Gothic</vt:lpstr>
      <vt:lpstr>Roboto Medium</vt:lpstr>
      <vt:lpstr>Roboto Thin</vt:lpstr>
      <vt:lpstr>方正黑体简体</vt:lpstr>
      <vt:lpstr>宋体</vt:lpstr>
      <vt:lpstr>微软雅黑</vt:lpstr>
      <vt:lpstr>Arial</vt:lpstr>
      <vt:lpstr>Calibri</vt:lpstr>
      <vt:lpstr>Source Sans Pro</vt:lpstr>
      <vt:lpstr>第一PPT，www.1ppt.com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</dc:title>
  <dc:creator>第一PPT</dc:creator>
  <cp:keywords>www.1ppt.com</cp:keywords>
  <dc:description>www.1ppt.com</dc:description>
  <cp:lastModifiedBy>Administrator</cp:lastModifiedBy>
  <cp:revision>272</cp:revision>
  <dcterms:created xsi:type="dcterms:W3CDTF">2019-05-16T00:04:14Z</dcterms:created>
  <dcterms:modified xsi:type="dcterms:W3CDTF">2020-11-12T08:34:35Z</dcterms:modified>
</cp:coreProperties>
</file>