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65" r:id="rId3"/>
    <p:sldId id="269" r:id="rId4"/>
    <p:sldId id="268" r:id="rId5"/>
    <p:sldId id="270" r:id="rId6"/>
    <p:sldId id="262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5FDFF"/>
    <a:srgbClr val="FE85FF"/>
    <a:srgbClr val="104282"/>
    <a:srgbClr val="3333FF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2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7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L4 Status</a:t>
            </a:r>
            <a:endParaRPr lang="en-GB" sz="27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57199" y="3710101"/>
            <a:ext cx="3721395" cy="419653"/>
          </a:xfrm>
        </p:spPr>
        <p:txBody>
          <a:bodyPr>
            <a:normAutofit/>
          </a:bodyPr>
          <a:lstStyle/>
          <a:p>
            <a:r>
              <a:rPr lang="en-GB" dirty="0" smtClean="0"/>
              <a:t>13</a:t>
            </a:r>
            <a:r>
              <a:rPr lang="en-GB" dirty="0" smtClean="0"/>
              <a:t> </a:t>
            </a:r>
            <a:r>
              <a:rPr lang="en-GB" dirty="0" smtClean="0"/>
              <a:t>Nov </a:t>
            </a:r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227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news/schedule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from FOM</a:t>
            </a:r>
          </a:p>
          <a:p>
            <a:r>
              <a:rPr lang="en-US" dirty="0" smtClean="0"/>
              <a:t>Quite some investigation on RF phases drift</a:t>
            </a:r>
          </a:p>
          <a:p>
            <a:r>
              <a:rPr lang="en-US" dirty="0" smtClean="0"/>
              <a:t>Next 2 weeks only beam to main dump, </a:t>
            </a:r>
            <a:r>
              <a:rPr lang="en-US" dirty="0" err="1" smtClean="0"/>
              <a:t>bo</a:t>
            </a:r>
            <a:r>
              <a:rPr lang="en-US" dirty="0" smtClean="0"/>
              <a:t> beam to LBE</a:t>
            </a:r>
          </a:p>
          <a:p>
            <a:r>
              <a:rPr lang="en-US" dirty="0" smtClean="0"/>
              <a:t>After: 1 week last setups </a:t>
            </a:r>
            <a:r>
              <a:rPr lang="en-US" dirty="0" smtClean="0">
                <a:sym typeface="Wingdings" panose="05000000000000000000" pitchFamily="2" charset="2"/>
              </a:rPr>
              <a:t> connection to PSB Dec 7</a:t>
            </a:r>
            <a:r>
              <a:rPr lang="en-US" baseline="30000" dirty="0" smtClean="0">
                <a:sym typeface="Wingdings" panose="05000000000000000000" pitchFamily="2" charset="2"/>
              </a:rPr>
              <a:t>th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TS stop (with access possible) : </a:t>
            </a:r>
            <a:r>
              <a:rPr lang="en-US" dirty="0" smtClean="0"/>
              <a:t> </a:t>
            </a:r>
            <a:r>
              <a:rPr lang="en-US" dirty="0"/>
              <a:t>4-6 January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07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MDs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036" y="1325606"/>
            <a:ext cx="8497018" cy="4667421"/>
          </a:xfrm>
        </p:spPr>
        <p:txBody>
          <a:bodyPr/>
          <a:lstStyle/>
          <a:p>
            <a:r>
              <a:rPr lang="en-US" dirty="0" err="1" smtClean="0"/>
              <a:t>ToF</a:t>
            </a:r>
            <a:r>
              <a:rPr lang="en-US" dirty="0" smtClean="0"/>
              <a:t> tests (next Tuesday): CCDTL1 @ nominal, downstream cavities at minimum power (as during phasing) </a:t>
            </a:r>
            <a:r>
              <a:rPr lang="en-US" dirty="0" smtClean="0">
                <a:sym typeface="Wingdings" panose="05000000000000000000" pitchFamily="2" charset="2"/>
              </a:rPr>
              <a:t> scan phase of low power cavities  monitor any change in </a:t>
            </a:r>
            <a:r>
              <a:rPr lang="en-US" dirty="0" err="1" smtClean="0">
                <a:sym typeface="Wingdings" panose="05000000000000000000" pitchFamily="2" charset="2"/>
              </a:rPr>
              <a:t>ToF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SIS (to be scheduled) to shorten pulse while grids/scanners IN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Systematic studies to check it works  no long pulsed go through wires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135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866" y="3158228"/>
            <a:ext cx="6356490" cy="940443"/>
          </a:xfrm>
        </p:spPr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039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260162"/>
            <a:ext cx="8226854" cy="940443"/>
          </a:xfrm>
        </p:spPr>
        <p:txBody>
          <a:bodyPr/>
          <a:lstStyle/>
          <a:p>
            <a:r>
              <a:rPr lang="en-GB" dirty="0" smtClean="0"/>
              <a:t>L4T.BWS.0243 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1355644"/>
            <a:ext cx="4770338" cy="4667421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Distorted signal when L4T trajectory == nominal</a:t>
            </a:r>
          </a:p>
          <a:p>
            <a:r>
              <a:rPr lang="en-GB" dirty="0" smtClean="0"/>
              <a:t>Signal OK when displace beam (</a:t>
            </a:r>
            <a:r>
              <a:rPr lang="en-GB" dirty="0" smtClean="0">
                <a:sym typeface="Wingdings" panose="05000000000000000000" pitchFamily="2" charset="2"/>
              </a:rPr>
              <a:t> not nominal trajectory but toward nominal 0 of scanner…)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Obstacle upstream? Loose wire moving with fork? </a:t>
            </a:r>
          </a:p>
          <a:p>
            <a:pPr marL="36576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638" y="421597"/>
            <a:ext cx="3961244" cy="27311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4638" y="3433722"/>
            <a:ext cx="3961244" cy="276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2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L4T-L4Z-LBE grids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5240020" cy="4667421"/>
          </a:xfrm>
        </p:spPr>
        <p:txBody>
          <a:bodyPr/>
          <a:lstStyle/>
          <a:p>
            <a:r>
              <a:rPr lang="en-US" dirty="0" smtClean="0"/>
              <a:t>Again hint of overheated wires </a:t>
            </a:r>
          </a:p>
          <a:p>
            <a:pPr marL="36576" indent="0">
              <a:buNone/>
            </a:pPr>
            <a:r>
              <a:rPr lang="en-US" dirty="0" smtClean="0"/>
              <a:t>L4T.0223 H</a:t>
            </a:r>
          </a:p>
          <a:p>
            <a:pPr marL="36576" indent="0">
              <a:buNone/>
            </a:pPr>
            <a:r>
              <a:rPr lang="en-US" dirty="0" smtClean="0"/>
              <a:t>L4T.0243 H</a:t>
            </a:r>
          </a:p>
          <a:p>
            <a:pPr marL="36576" indent="0">
              <a:buNone/>
            </a:pPr>
            <a:r>
              <a:rPr lang="en-US" dirty="0" smtClean="0"/>
              <a:t>LBE 0025 V</a:t>
            </a:r>
          </a:p>
          <a:p>
            <a:pPr marL="36576" indent="0">
              <a:buNone/>
            </a:pPr>
            <a:r>
              <a:rPr lang="en-US" dirty="0" smtClean="0"/>
              <a:t>… some others being checked, including inter-tanks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Image11"/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697220" y="323619"/>
            <a:ext cx="2989580" cy="298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7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34" y="1153154"/>
            <a:ext cx="8706166" cy="506823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Access possible sometimes in the next two weeks (no beam to SWY, only possible to L4 dump)</a:t>
            </a:r>
          </a:p>
          <a:p>
            <a:pPr lvl="1"/>
            <a:r>
              <a:rPr lang="en-US" dirty="0" smtClean="0"/>
              <a:t>Spares: 2 scanner, xx grids available </a:t>
            </a:r>
          </a:p>
          <a:p>
            <a:pPr lvl="1"/>
            <a:r>
              <a:rPr lang="en-US" b="1" dirty="0" smtClean="0"/>
              <a:t>See with OP and VSC opportunity to open vacuum at least in tank L4T.0243</a:t>
            </a:r>
          </a:p>
          <a:p>
            <a:r>
              <a:rPr lang="en-US" dirty="0" smtClean="0"/>
              <a:t>Would profit to:</a:t>
            </a:r>
          </a:p>
          <a:p>
            <a:pPr lvl="1"/>
            <a:r>
              <a:rPr lang="en-US" dirty="0" smtClean="0"/>
              <a:t>Try swapping 1 laser EM fiber with spare</a:t>
            </a:r>
          </a:p>
          <a:p>
            <a:pPr lvl="1"/>
            <a:r>
              <a:rPr lang="en-US" dirty="0" smtClean="0"/>
              <a:t>Check L4T-L4Z bias voltage status (two </a:t>
            </a:r>
            <a:r>
              <a:rPr lang="en-US" dirty="0" err="1" smtClean="0"/>
              <a:t>ggrids</a:t>
            </a:r>
            <a:r>
              <a:rPr lang="en-US" dirty="0" smtClean="0"/>
              <a:t> make the HV power supply trip)</a:t>
            </a:r>
          </a:p>
          <a:p>
            <a:pPr lvl="1"/>
            <a:r>
              <a:rPr lang="en-US" dirty="0"/>
              <a:t>Change BSM1 EM (Jocelyn for January,  same VSC sector as L4T grids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11533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2041</TotalTime>
  <Words>285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Wingdings</vt:lpstr>
      <vt:lpstr>CERNCorporate4-3</vt:lpstr>
      <vt:lpstr>PowerPoint Presentation</vt:lpstr>
      <vt:lpstr>L4 Status</vt:lpstr>
      <vt:lpstr>General news/schedule</vt:lpstr>
      <vt:lpstr>BI MDs</vt:lpstr>
      <vt:lpstr>Outstanding issues</vt:lpstr>
      <vt:lpstr>L4T.BWS.0243 H</vt:lpstr>
      <vt:lpstr>L4T-L4Z-LBE grids</vt:lpstr>
      <vt:lpstr>Plan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61</cp:revision>
  <dcterms:created xsi:type="dcterms:W3CDTF">2016-11-02T12:39:29Z</dcterms:created>
  <dcterms:modified xsi:type="dcterms:W3CDTF">2020-11-13T10:51:53Z</dcterms:modified>
</cp:coreProperties>
</file>