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DA6DE-401F-495C-9082-870C0E2DE10C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3D9D4-0293-4DFC-992F-A37C356DB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0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0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5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52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48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0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427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51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83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94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1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C95A7-1471-4A8E-BC46-EAEEE5A5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12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9B6BC-97A7-4EE6-96D6-D7C58957357A}" type="slidenum">
              <a:rPr lang="en-GB" smtClean="0"/>
              <a:t>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995026" y="2144398"/>
            <a:ext cx="1264426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IST.QHD_LOW1</a:t>
            </a:r>
            <a:endParaRPr lang="en-GB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21926" y="3229875"/>
            <a:ext cx="1399231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IST.QDS_INTEGRITY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995026" y="1242092"/>
            <a:ext cx="1078521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IST.QDS_FIELD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95026" y="1687696"/>
            <a:ext cx="1264426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IST.QDS_REMOTE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033369" y="3870079"/>
            <a:ext cx="694249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IST.EE_1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033369" y="4301731"/>
            <a:ext cx="694249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IST.EE_2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033369" y="4739779"/>
            <a:ext cx="694249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IST.EE_3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6862" y="128334"/>
            <a:ext cx="8669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new sign only IST steps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AccTesting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planning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ight Brace 6"/>
          <p:cNvSpPr/>
          <p:nvPr/>
        </p:nvSpPr>
        <p:spPr>
          <a:xfrm rot="10800000">
            <a:off x="3352327" y="1085598"/>
            <a:ext cx="401934" cy="2485920"/>
          </a:xfrm>
          <a:prstGeom prst="rightBrace">
            <a:avLst>
              <a:gd name="adj1" fmla="val 78333"/>
              <a:gd name="adj2" fmla="val 5050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24270" y="2391953"/>
            <a:ext cx="226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QPS &amp; MP3 signature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19" name="Right Brace 18"/>
          <p:cNvSpPr/>
          <p:nvPr/>
        </p:nvSpPr>
        <p:spPr>
          <a:xfrm rot="10800000">
            <a:off x="3504572" y="3797233"/>
            <a:ext cx="275104" cy="1399770"/>
          </a:xfrm>
          <a:prstGeom prst="rightBrace">
            <a:avLst>
              <a:gd name="adj1" fmla="val 78333"/>
              <a:gd name="adj2" fmla="val 5050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964479" y="1898808"/>
            <a:ext cx="1053402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IST.QPS</a:t>
            </a:r>
            <a:endParaRPr lang="en-GB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366546" y="1858517"/>
            <a:ext cx="583063" cy="422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156731" y="2438790"/>
            <a:ext cx="1264426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IST.QHD_LOW2</a:t>
            </a:r>
            <a:endParaRPr lang="en-GB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380494" y="2733182"/>
            <a:ext cx="1386106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IST.QHD_NOMINAL</a:t>
            </a:r>
            <a:endParaRPr lang="en-GB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9359" y="1242422"/>
            <a:ext cx="226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QPS signature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97373" y="1662639"/>
            <a:ext cx="226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QPS signature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64463" y="3256130"/>
            <a:ext cx="226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QPS signature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59447" y="4243823"/>
            <a:ext cx="694249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IST.EE</a:t>
            </a:r>
          </a:p>
        </p:txBody>
      </p:sp>
      <p:sp>
        <p:nvSpPr>
          <p:cNvPr id="37" name="Right Arrow 36"/>
          <p:cNvSpPr/>
          <p:nvPr/>
        </p:nvSpPr>
        <p:spPr>
          <a:xfrm>
            <a:off x="2574383" y="4203532"/>
            <a:ext cx="583063" cy="422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421157" y="4216135"/>
            <a:ext cx="226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EE</a:t>
            </a:r>
            <a:r>
              <a:rPr lang="en-GB" dirty="0" smtClean="0">
                <a:solidFill>
                  <a:srgbClr val="C00000"/>
                </a:solidFill>
              </a:rPr>
              <a:t> signature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06511" y="3764549"/>
            <a:ext cx="744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13kA</a:t>
            </a:r>
            <a:endParaRPr lang="en-GB" b="1" dirty="0" smtClean="0">
              <a:solidFill>
                <a:srgbClr val="0070C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021926" y="5755948"/>
            <a:ext cx="812242" cy="341644"/>
          </a:xfrm>
          <a:prstGeom prst="rect">
            <a:avLst/>
          </a:prstGeom>
          <a:solidFill>
            <a:srgbClr val="42C53B"/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IST.CL_HS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05670" y="5725927"/>
            <a:ext cx="226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ELQA</a:t>
            </a:r>
            <a:r>
              <a:rPr lang="en-GB" dirty="0" smtClean="0">
                <a:solidFill>
                  <a:srgbClr val="C00000"/>
                </a:solidFill>
              </a:rPr>
              <a:t> signature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72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34" y="916205"/>
            <a:ext cx="9974104" cy="5603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6234" y="168166"/>
            <a:ext cx="2345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IST.EE_1/2/3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37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34" y="848383"/>
            <a:ext cx="9980295" cy="5609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234" y="168166"/>
            <a:ext cx="1804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IST.CL_HS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07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34" y="880733"/>
            <a:ext cx="9943148" cy="5553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234" y="168166"/>
            <a:ext cx="2626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IST.QDS_FIELD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8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34" y="831138"/>
            <a:ext cx="10054590" cy="55906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234" y="168166"/>
            <a:ext cx="3158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IST.QDS_REMOTE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43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34" y="837023"/>
            <a:ext cx="9949339" cy="5559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234" y="168166"/>
            <a:ext cx="5860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IST.QHD_LOW1/LOW2/NOMINAL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34" y="861683"/>
            <a:ext cx="10036016" cy="55783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234" y="168166"/>
            <a:ext cx="3492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IST.QDS_INTEGRITY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3888828" y="1660634"/>
            <a:ext cx="1208689" cy="85133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12/11/2020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LS2 IST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C95A7-1471-4A8E-BC46-EAEEE5A583A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42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98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Zinur Charifoulline</dc:creator>
  <cp:lastModifiedBy>Zinur Charifoulline</cp:lastModifiedBy>
  <cp:revision>29</cp:revision>
  <dcterms:created xsi:type="dcterms:W3CDTF">2020-11-12T09:53:27Z</dcterms:created>
  <dcterms:modified xsi:type="dcterms:W3CDTF">2020-11-12T10:48:27Z</dcterms:modified>
</cp:coreProperties>
</file>