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900" r:id="rId1"/>
  </p:sldMasterIdLst>
  <p:notesMasterIdLst>
    <p:notesMasterId r:id="rId6"/>
  </p:notesMasterIdLst>
  <p:handoutMasterIdLst>
    <p:handoutMasterId r:id="rId7"/>
  </p:handoutMasterIdLst>
  <p:sldIdLst>
    <p:sldId id="1299" r:id="rId2"/>
    <p:sldId id="1285" r:id="rId3"/>
    <p:sldId id="1297" r:id="rId4"/>
    <p:sldId id="1291" r:id="rId5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6" orient="horz" pos="3936" userDrawn="1">
          <p15:clr>
            <a:srgbClr val="A4A3A4"/>
          </p15:clr>
        </p15:guide>
        <p15:guide id="7" orient="horz" pos="336" userDrawn="1">
          <p15:clr>
            <a:srgbClr val="A4A3A4"/>
          </p15:clr>
        </p15:guide>
        <p15:guide id="10" pos="336" userDrawn="1">
          <p15:clr>
            <a:srgbClr val="A4A3A4"/>
          </p15:clr>
        </p15:guide>
        <p15:guide id="12" pos="5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D0D8E8"/>
    <a:srgbClr val="EAEFF7"/>
    <a:srgbClr val="D2DEEF"/>
    <a:srgbClr val="0000FF"/>
    <a:srgbClr val="4F81BD"/>
    <a:srgbClr val="16165D"/>
    <a:srgbClr val="00800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497" autoAdjust="0"/>
    <p:restoredTop sz="95948" autoAdjust="0"/>
  </p:normalViewPr>
  <p:slideViewPr>
    <p:cSldViewPr>
      <p:cViewPr varScale="1">
        <p:scale>
          <a:sx n="101" d="100"/>
          <a:sy n="101" d="100"/>
        </p:scale>
        <p:origin x="126" y="300"/>
      </p:cViewPr>
      <p:guideLst>
        <p:guide orient="horz"/>
        <p:guide orient="horz" pos="3936"/>
        <p:guide orient="horz" pos="336"/>
        <p:guide pos="336"/>
        <p:guide pos="5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003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9233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8133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349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680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49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86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8827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84480" y="274638"/>
            <a:ext cx="8628940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8" name="Picture 7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04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3/21/2014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Damien Perrelet BE-RF-FB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3163E-31A7-4FE9-AD46-761599C49A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88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Name of the lecturer, event, date</a:t>
            </a:r>
          </a:p>
          <a:p>
            <a:r>
              <a:rPr lang="en-US" dirty="0"/>
              <a:t>2 lines maximum</a:t>
            </a:r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65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50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76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942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346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37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295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40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12/1/2020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12" name="Picture 11" descr="liu_ppt-03.jpg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22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541494"/>
            <a:ext cx="9426594" cy="1344706"/>
          </a:xfrm>
        </p:spPr>
        <p:txBody>
          <a:bodyPr>
            <a:normAutofit fontScale="90000"/>
          </a:bodyPr>
          <a:lstStyle/>
          <a:p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PS 40/80 MHz feedback amplifier review</a:t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4340411"/>
            <a:ext cx="9426594" cy="1374589"/>
          </a:xfrm>
        </p:spPr>
        <p:txBody>
          <a:bodyPr>
            <a:normAutofit/>
          </a:bodyPr>
          <a:lstStyle/>
          <a:p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PS Machine Performance Coordination #24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01/12/2020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755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Questions and conclusions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655769" y="914400"/>
            <a:ext cx="87168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How to cover further modelling needs?</a:t>
            </a:r>
          </a:p>
          <a:p>
            <a:pPr algn="l">
              <a:spcBef>
                <a:spcPct val="20000"/>
              </a:spcBef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Measurements on spare driver amplifier in view of larger bandwidth?</a:t>
            </a:r>
          </a:p>
          <a:p>
            <a:pPr algn="l">
              <a:spcBef>
                <a:spcPct val="20000"/>
              </a:spcBef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r>
              <a:rPr lang="en-GB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‘Feedback amplifier’</a:t>
            </a: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Draft parameter set for pre-driver amplifier prototype </a:t>
            </a:r>
            <a:r>
              <a:rPr lang="en-GB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at 80 MHz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Higher output power (~2-3 kW?)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Shorter delay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Mechanically compatible with slit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Adapted interlocking outside amplifier</a:t>
            </a: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Development and production in industry</a:t>
            </a: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Test and installation on 80 MHz system in alcove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r>
              <a:rPr lang="en-GB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‘Amplifier chain close to cavity’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Test </a:t>
            </a:r>
            <a:r>
              <a:rPr lang="en-GB" sz="20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without beam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of entire amplifier chain close to cavity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Operational system with beam: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New pre-driver + significantly modified driver amplifier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2" name="Arrow: Left-Up 1">
            <a:extLst>
              <a:ext uri="{FF2B5EF4-FFF2-40B4-BE49-F238E27FC236}">
                <a16:creationId xmlns:a16="http://schemas.microsoft.com/office/drawing/2014/main" id="{A4B64649-D4F0-4FB7-8CE4-9A908ADF63C0}"/>
              </a:ext>
            </a:extLst>
          </p:cNvPr>
          <p:cNvSpPr/>
          <p:nvPr/>
        </p:nvSpPr>
        <p:spPr>
          <a:xfrm rot="18728862">
            <a:off x="6221901" y="2801585"/>
            <a:ext cx="1295400" cy="2558788"/>
          </a:xfrm>
          <a:prstGeom prst="leftUpArrow">
            <a:avLst>
              <a:gd name="adj1" fmla="val 11765"/>
              <a:gd name="adj2" fmla="val 12868"/>
              <a:gd name="adj3" fmla="val 16176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76BFC2-A81F-435E-93CB-C92FD0A1DE5C}"/>
              </a:ext>
            </a:extLst>
          </p:cNvPr>
          <p:cNvSpPr txBox="1"/>
          <p:nvPr/>
        </p:nvSpPr>
        <p:spPr>
          <a:xfrm>
            <a:off x="7253151" y="3474303"/>
            <a:ext cx="21480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br>
              <a:rPr lang="en-GB" sz="2400" b="1" dirty="0">
                <a:solidFill>
                  <a:srgbClr val="C0504D"/>
                </a:solidFill>
                <a:latin typeface="+mn-lt"/>
              </a:rPr>
            </a:br>
            <a:r>
              <a:rPr lang="en-GB" sz="2400" b="1" dirty="0">
                <a:solidFill>
                  <a:srgbClr val="C0504D"/>
                </a:solidFill>
                <a:latin typeface="+mn-lt"/>
              </a:rPr>
              <a:t>        In parallel?</a:t>
            </a:r>
          </a:p>
        </p:txBody>
      </p:sp>
    </p:spTree>
    <p:extLst>
      <p:ext uri="{BB962C8B-B14F-4D97-AF65-F5344CB8AC3E}">
        <p14:creationId xmlns:p14="http://schemas.microsoft.com/office/powerpoint/2010/main" val="3497341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Questions and conclusions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655769" y="1219200"/>
            <a:ext cx="87168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Wait for additional results of (beam) tests?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New measurements with beam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only by ~Q3/2021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Earliest test of amplifier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close to cavity in YETS 2022/23</a:t>
            </a:r>
          </a:p>
          <a:p>
            <a:pPr marL="814388" lvl="1" indent="-357188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Insufficient time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then to launch upgrade for LS3</a:t>
            </a:r>
          </a:p>
          <a:p>
            <a:pPr algn="l">
              <a:spcBef>
                <a:spcPct val="20000"/>
              </a:spcBef>
            </a:pP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Benefits of new prototype pre-driver amplifier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Combined interest as upgrade and consolidation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Reduce shunt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impedance by 1.4 (3 dB) at least, potentially more gain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completion of model, in addition to airline upgrade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Present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pre-driver amplifiers soon to reach end of life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Adapt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amplifier interlock to post-LS2 operation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(40 MHz RF system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as Landau cavity)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96860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5311" y="4811058"/>
            <a:ext cx="863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>
                <a:solidFill>
                  <a:srgbClr val="0055A0"/>
                </a:solidFill>
                <a:latin typeface="Calibri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646072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71692</TotalTime>
  <Words>226</Words>
  <Application>Microsoft Office PowerPoint</Application>
  <PresentationFormat>A4 Paper (210x297 mm)</PresentationFormat>
  <Paragraphs>44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Constantia</vt:lpstr>
      <vt:lpstr>Symbol</vt:lpstr>
      <vt:lpstr>Times New Roman</vt:lpstr>
      <vt:lpstr>Office Theme</vt:lpstr>
      <vt:lpstr> PS 40/80 MHz feedback amplifier review 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2444</cp:revision>
  <cp:lastPrinted>2018-03-01T08:29:03Z</cp:lastPrinted>
  <dcterms:created xsi:type="dcterms:W3CDTF">2004-02-08T17:46:25Z</dcterms:created>
  <dcterms:modified xsi:type="dcterms:W3CDTF">2020-12-01T12:50:26Z</dcterms:modified>
</cp:coreProperties>
</file>