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handoutMasterIdLst>
    <p:handoutMasterId r:id="rId4"/>
  </p:handoutMasterIdLst>
  <p:sldIdLst>
    <p:sldId id="256" r:id="rId2"/>
  </p:sldIdLst>
  <p:sldSz cx="30275213" cy="42803763"/>
  <p:notesSz cx="29819600" cy="42341800"/>
  <p:embeddedFontLst>
    <p:embeddedFont>
      <p:font typeface="Calibri" panose="020F0502020204030204" pitchFamily="34" charset="0"/>
      <p:regular r:id="rId5"/>
      <p:bold r:id="rId6"/>
      <p:italic r:id="rId7"/>
      <p:boldItalic r:id="rId8"/>
    </p:embeddedFont>
  </p:embeddedFontLst>
  <p:defaultTextStyle>
    <a:defPPr>
      <a:defRPr lang="en-US"/>
    </a:defPPr>
    <a:lvl1pPr algn="l" rtl="0" fontAlgn="base">
      <a:spcBef>
        <a:spcPct val="0"/>
      </a:spcBef>
      <a:spcAft>
        <a:spcPct val="0"/>
      </a:spcAft>
      <a:defRPr sz="8180" kern="1200">
        <a:solidFill>
          <a:schemeClr val="tx1"/>
        </a:solidFill>
        <a:latin typeface="Arial" panose="020B0604020202020204" pitchFamily="34" charset="0"/>
        <a:ea typeface="+mn-ea"/>
        <a:cs typeface="+mn-cs"/>
      </a:defRPr>
    </a:lvl1pPr>
    <a:lvl2pPr marL="434975" algn="l" rtl="0" fontAlgn="base">
      <a:spcBef>
        <a:spcPct val="0"/>
      </a:spcBef>
      <a:spcAft>
        <a:spcPct val="0"/>
      </a:spcAft>
      <a:defRPr sz="8180" kern="1200">
        <a:solidFill>
          <a:schemeClr val="tx1"/>
        </a:solidFill>
        <a:latin typeface="Arial" panose="020B0604020202020204" pitchFamily="34" charset="0"/>
        <a:ea typeface="+mn-ea"/>
        <a:cs typeface="+mn-cs"/>
      </a:defRPr>
    </a:lvl2pPr>
    <a:lvl3pPr marL="869950" algn="l" rtl="0" fontAlgn="base">
      <a:spcBef>
        <a:spcPct val="0"/>
      </a:spcBef>
      <a:spcAft>
        <a:spcPct val="0"/>
      </a:spcAft>
      <a:defRPr sz="8180" kern="1200">
        <a:solidFill>
          <a:schemeClr val="tx1"/>
        </a:solidFill>
        <a:latin typeface="Arial" panose="020B0604020202020204" pitchFamily="34" charset="0"/>
        <a:ea typeface="+mn-ea"/>
        <a:cs typeface="+mn-cs"/>
      </a:defRPr>
    </a:lvl3pPr>
    <a:lvl4pPr marL="1304290" algn="l" rtl="0" fontAlgn="base">
      <a:spcBef>
        <a:spcPct val="0"/>
      </a:spcBef>
      <a:spcAft>
        <a:spcPct val="0"/>
      </a:spcAft>
      <a:defRPr sz="8180" kern="1200">
        <a:solidFill>
          <a:schemeClr val="tx1"/>
        </a:solidFill>
        <a:latin typeface="Arial" panose="020B0604020202020204" pitchFamily="34" charset="0"/>
        <a:ea typeface="+mn-ea"/>
        <a:cs typeface="+mn-cs"/>
      </a:defRPr>
    </a:lvl4pPr>
    <a:lvl5pPr marL="1739265" algn="l" rtl="0" fontAlgn="base">
      <a:spcBef>
        <a:spcPct val="0"/>
      </a:spcBef>
      <a:spcAft>
        <a:spcPct val="0"/>
      </a:spcAft>
      <a:defRPr sz="8180" kern="1200">
        <a:solidFill>
          <a:schemeClr val="tx1"/>
        </a:solidFill>
        <a:latin typeface="Arial" panose="020B0604020202020204" pitchFamily="34" charset="0"/>
        <a:ea typeface="+mn-ea"/>
        <a:cs typeface="+mn-cs"/>
      </a:defRPr>
    </a:lvl5pPr>
    <a:lvl6pPr marL="2174240" algn="l" defTabSz="869315" rtl="0" eaLnBrk="1" latinLnBrk="0" hangingPunct="1">
      <a:defRPr sz="8180" kern="1200">
        <a:solidFill>
          <a:schemeClr val="tx1"/>
        </a:solidFill>
        <a:latin typeface="Arial" panose="020B0604020202020204" pitchFamily="34" charset="0"/>
        <a:ea typeface="+mn-ea"/>
        <a:cs typeface="+mn-cs"/>
      </a:defRPr>
    </a:lvl6pPr>
    <a:lvl7pPr marL="2609215" algn="l" defTabSz="869315" rtl="0" eaLnBrk="1" latinLnBrk="0" hangingPunct="1">
      <a:defRPr sz="8180" kern="1200">
        <a:solidFill>
          <a:schemeClr val="tx1"/>
        </a:solidFill>
        <a:latin typeface="Arial" panose="020B0604020202020204" pitchFamily="34" charset="0"/>
        <a:ea typeface="+mn-ea"/>
        <a:cs typeface="+mn-cs"/>
      </a:defRPr>
    </a:lvl7pPr>
    <a:lvl8pPr marL="3044190" algn="l" defTabSz="869315" rtl="0" eaLnBrk="1" latinLnBrk="0" hangingPunct="1">
      <a:defRPr sz="8180" kern="1200">
        <a:solidFill>
          <a:schemeClr val="tx1"/>
        </a:solidFill>
        <a:latin typeface="Arial" panose="020B0604020202020204" pitchFamily="34" charset="0"/>
        <a:ea typeface="+mn-ea"/>
        <a:cs typeface="+mn-cs"/>
      </a:defRPr>
    </a:lvl8pPr>
    <a:lvl9pPr marL="3478530" algn="l" defTabSz="869315" rtl="0" eaLnBrk="1" latinLnBrk="0" hangingPunct="1">
      <a:defRPr sz="818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3482">
          <p15:clr>
            <a:srgbClr val="A4A3A4"/>
          </p15:clr>
        </p15:guide>
        <p15:guide id="2" pos="944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王 佳雯" initials="王"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04C4"/>
    <a:srgbClr val="3A35FB"/>
    <a:srgbClr val="C90D6F"/>
    <a:srgbClr val="E53C7D"/>
    <a:srgbClr val="333399"/>
    <a:srgbClr val="F3F9FA"/>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90" autoAdjust="0"/>
    <p:restoredTop sz="96366" autoAdjust="0"/>
  </p:normalViewPr>
  <p:slideViewPr>
    <p:cSldViewPr>
      <p:cViewPr>
        <p:scale>
          <a:sx n="50" d="100"/>
          <a:sy n="50" d="100"/>
        </p:scale>
        <p:origin x="270" y="240"/>
      </p:cViewPr>
      <p:guideLst>
        <p:guide orient="horz" pos="13482"/>
        <p:guide pos="9448"/>
      </p:guideLst>
    </p:cSldViewPr>
  </p:slideViewPr>
  <p:notesTextViewPr>
    <p:cViewPr>
      <p:scale>
        <a:sx n="100" d="100"/>
        <a:sy n="100" d="100"/>
      </p:scale>
      <p:origin x="0" y="0"/>
    </p:cViewPr>
  </p:notesTextViewPr>
  <p:notesViewPr>
    <p:cSldViewPr>
      <p:cViewPr varScale="1">
        <p:scale>
          <a:sx n="11" d="100"/>
          <a:sy n="11" d="100"/>
        </p:scale>
        <p:origin x="1956" y="12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viewProps" Target="viewProps.xml"/><Relationship Id="rId5" Type="http://schemas.openxmlformats.org/officeDocument/2006/relationships/font" Target="fonts/font1.fntdata"/><Relationship Id="rId10" Type="http://schemas.openxmlformats.org/officeDocument/2006/relationships/presProps" Target="presProps.xml"/><Relationship Id="rId4" Type="http://schemas.openxmlformats.org/officeDocument/2006/relationships/handoutMaster" Target="handoutMasters/handoutMaster1.xml"/><Relationship Id="rId9"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2"/>
            <a:ext cx="12923384" cy="2114303"/>
          </a:xfrm>
          <a:prstGeom prst="rect">
            <a:avLst/>
          </a:prstGeom>
          <a:noFill/>
          <a:ln w="9525">
            <a:noFill/>
            <a:miter lim="800000"/>
          </a:ln>
          <a:effectLst/>
        </p:spPr>
        <p:txBody>
          <a:bodyPr vert="horz" wrap="square" lIns="380373" tIns="190191" rIns="380373" bIns="190191" numCol="1" anchor="t" anchorCtr="0" compatLnSpc="1"/>
          <a:lstStyle>
            <a:lvl1pPr>
              <a:defRPr sz="5400">
                <a:latin typeface="Arial" panose="020B0604020202020204" pitchFamily="34" charset="0"/>
              </a:defRPr>
            </a:lvl1pPr>
          </a:lstStyle>
          <a:p>
            <a:pPr>
              <a:defRPr/>
            </a:pPr>
            <a:endParaRPr lang="zh-CN" altLang="en-US"/>
          </a:p>
        </p:txBody>
      </p:sp>
      <p:sp>
        <p:nvSpPr>
          <p:cNvPr id="5123" name="Rectangle 3"/>
          <p:cNvSpPr>
            <a:spLocks noGrp="1" noChangeArrowheads="1"/>
          </p:cNvSpPr>
          <p:nvPr>
            <p:ph type="dt" sz="quarter" idx="1"/>
          </p:nvPr>
        </p:nvSpPr>
        <p:spPr bwMode="auto">
          <a:xfrm>
            <a:off x="16890386" y="2"/>
            <a:ext cx="12921922" cy="2114303"/>
          </a:xfrm>
          <a:prstGeom prst="rect">
            <a:avLst/>
          </a:prstGeom>
          <a:noFill/>
          <a:ln w="9525">
            <a:noFill/>
            <a:miter lim="800000"/>
          </a:ln>
          <a:effectLst/>
        </p:spPr>
        <p:txBody>
          <a:bodyPr vert="horz" wrap="square" lIns="380373" tIns="190191" rIns="380373" bIns="190191" numCol="1" anchor="t" anchorCtr="0" compatLnSpc="1"/>
          <a:lstStyle>
            <a:lvl1pPr algn="r">
              <a:defRPr sz="5400">
                <a:latin typeface="Arial" panose="020B0604020202020204" pitchFamily="34" charset="0"/>
              </a:defRPr>
            </a:lvl1pPr>
          </a:lstStyle>
          <a:p>
            <a:pPr>
              <a:defRPr/>
            </a:pPr>
            <a:endParaRPr lang="zh-CN" altLang="en-US"/>
          </a:p>
        </p:txBody>
      </p:sp>
      <p:sp>
        <p:nvSpPr>
          <p:cNvPr id="5124" name="Rectangle 4"/>
          <p:cNvSpPr>
            <a:spLocks noGrp="1" noChangeArrowheads="1"/>
          </p:cNvSpPr>
          <p:nvPr>
            <p:ph type="ftr" sz="quarter" idx="2"/>
          </p:nvPr>
        </p:nvSpPr>
        <p:spPr bwMode="auto">
          <a:xfrm>
            <a:off x="0" y="40219759"/>
            <a:ext cx="12923384" cy="2115850"/>
          </a:xfrm>
          <a:prstGeom prst="rect">
            <a:avLst/>
          </a:prstGeom>
          <a:noFill/>
          <a:ln w="9525">
            <a:noFill/>
            <a:miter lim="800000"/>
          </a:ln>
          <a:effectLst/>
        </p:spPr>
        <p:txBody>
          <a:bodyPr vert="horz" wrap="square" lIns="380373" tIns="190191" rIns="380373" bIns="190191" numCol="1" anchor="b" anchorCtr="0" compatLnSpc="1"/>
          <a:lstStyle>
            <a:lvl1pPr>
              <a:defRPr sz="5400">
                <a:latin typeface="Arial" panose="020B0604020202020204" pitchFamily="34" charset="0"/>
              </a:defRPr>
            </a:lvl1pPr>
          </a:lstStyle>
          <a:p>
            <a:pPr>
              <a:defRPr/>
            </a:pPr>
            <a:endParaRPr lang="zh-CN" altLang="en-US"/>
          </a:p>
        </p:txBody>
      </p:sp>
      <p:sp>
        <p:nvSpPr>
          <p:cNvPr id="5125" name="Rectangle 5"/>
          <p:cNvSpPr>
            <a:spLocks noGrp="1" noChangeArrowheads="1"/>
          </p:cNvSpPr>
          <p:nvPr>
            <p:ph type="sldNum" sz="quarter" idx="3"/>
          </p:nvPr>
        </p:nvSpPr>
        <p:spPr bwMode="auto">
          <a:xfrm>
            <a:off x="16890386" y="40219759"/>
            <a:ext cx="12921922" cy="2115850"/>
          </a:xfrm>
          <a:prstGeom prst="rect">
            <a:avLst/>
          </a:prstGeom>
          <a:noFill/>
          <a:ln w="9525">
            <a:noFill/>
            <a:miter lim="800000"/>
          </a:ln>
          <a:effectLst/>
        </p:spPr>
        <p:txBody>
          <a:bodyPr vert="horz" wrap="square" lIns="380373" tIns="190191" rIns="380373" bIns="190191" numCol="1" anchor="b" anchorCtr="0" compatLnSpc="1"/>
          <a:lstStyle>
            <a:lvl1pPr algn="r">
              <a:defRPr sz="5400"/>
            </a:lvl1pPr>
          </a:lstStyle>
          <a:p>
            <a:fld id="{73E14FE2-BDD2-404D-9CBE-A3C0CE07D938}" type="slidenum">
              <a:rPr lang="zh-CN" altLang="en-US"/>
              <a:t>‹#›</a:t>
            </a:fld>
            <a:endParaRPr lang="en-US" altLang="zh-CN"/>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2"/>
            <a:ext cx="12923384" cy="2114303"/>
          </a:xfrm>
          <a:prstGeom prst="rect">
            <a:avLst/>
          </a:prstGeom>
        </p:spPr>
        <p:txBody>
          <a:bodyPr vert="horz" lIns="380581" tIns="190291" rIns="380581" bIns="190291" rtlCol="0"/>
          <a:lstStyle>
            <a:lvl1pPr algn="l">
              <a:defRPr sz="5000">
                <a:latin typeface="Arial" panose="020B0604020202020204" pitchFamily="34" charset="0"/>
              </a:defRPr>
            </a:lvl1pPr>
          </a:lstStyle>
          <a:p>
            <a:pPr>
              <a:defRPr/>
            </a:pPr>
            <a:endParaRPr lang="zh-CN" altLang="en-US"/>
          </a:p>
        </p:txBody>
      </p:sp>
      <p:sp>
        <p:nvSpPr>
          <p:cNvPr id="3" name="日期占位符 2"/>
          <p:cNvSpPr>
            <a:spLocks noGrp="1"/>
          </p:cNvSpPr>
          <p:nvPr>
            <p:ph type="dt" idx="1"/>
          </p:nvPr>
        </p:nvSpPr>
        <p:spPr>
          <a:xfrm>
            <a:off x="16890386" y="2"/>
            <a:ext cx="12921922" cy="2114303"/>
          </a:xfrm>
          <a:prstGeom prst="rect">
            <a:avLst/>
          </a:prstGeom>
        </p:spPr>
        <p:txBody>
          <a:bodyPr vert="horz" lIns="380581" tIns="190291" rIns="380581" bIns="190291" rtlCol="0"/>
          <a:lstStyle>
            <a:lvl1pPr algn="r">
              <a:defRPr sz="5000">
                <a:latin typeface="Arial" panose="020B0604020202020204" pitchFamily="34" charset="0"/>
              </a:defRPr>
            </a:lvl1pPr>
          </a:lstStyle>
          <a:p>
            <a:pPr>
              <a:defRPr/>
            </a:pPr>
            <a:fld id="{98E1A1DF-D254-4F27-9A1C-012AB765A7A5}" type="datetimeFigureOut">
              <a:rPr lang="zh-CN" altLang="en-US"/>
              <a:t>2021/11/7</a:t>
            </a:fld>
            <a:endParaRPr lang="zh-CN" altLang="en-US"/>
          </a:p>
        </p:txBody>
      </p:sp>
      <p:sp>
        <p:nvSpPr>
          <p:cNvPr id="4" name="幻灯片图像占位符 3"/>
          <p:cNvSpPr>
            <a:spLocks noGrp="1" noRot="1" noChangeAspect="1"/>
          </p:cNvSpPr>
          <p:nvPr>
            <p:ph type="sldImg" idx="2"/>
          </p:nvPr>
        </p:nvSpPr>
        <p:spPr>
          <a:xfrm>
            <a:off x="9294813" y="3178175"/>
            <a:ext cx="11229975" cy="15875000"/>
          </a:xfrm>
          <a:prstGeom prst="rect">
            <a:avLst/>
          </a:prstGeom>
          <a:noFill/>
          <a:ln w="12700">
            <a:solidFill>
              <a:prstClr val="black"/>
            </a:solidFill>
          </a:ln>
        </p:spPr>
        <p:txBody>
          <a:bodyPr vert="horz" lIns="380581" tIns="190291" rIns="380581" bIns="190291" rtlCol="0" anchor="ctr"/>
          <a:lstStyle/>
          <a:p>
            <a:pPr lvl="0"/>
            <a:endParaRPr lang="zh-CN" altLang="en-US" noProof="0"/>
          </a:p>
        </p:txBody>
      </p:sp>
      <p:sp>
        <p:nvSpPr>
          <p:cNvPr id="5" name="备注占位符 4"/>
          <p:cNvSpPr>
            <a:spLocks noGrp="1"/>
          </p:cNvSpPr>
          <p:nvPr>
            <p:ph type="body" sz="quarter" idx="3"/>
          </p:nvPr>
        </p:nvSpPr>
        <p:spPr>
          <a:xfrm>
            <a:off x="2981088" y="20110656"/>
            <a:ext cx="23857432" cy="19051953"/>
          </a:xfrm>
          <a:prstGeom prst="rect">
            <a:avLst/>
          </a:prstGeom>
        </p:spPr>
        <p:txBody>
          <a:bodyPr vert="horz" lIns="380581" tIns="190291" rIns="380581" bIns="190291"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40219759"/>
            <a:ext cx="12923384" cy="2115850"/>
          </a:xfrm>
          <a:prstGeom prst="rect">
            <a:avLst/>
          </a:prstGeom>
        </p:spPr>
        <p:txBody>
          <a:bodyPr vert="horz" lIns="380581" tIns="190291" rIns="380581" bIns="190291" rtlCol="0" anchor="b"/>
          <a:lstStyle>
            <a:lvl1pPr algn="l">
              <a:defRPr sz="5000">
                <a:latin typeface="Arial" panose="020B0604020202020204" pitchFamily="34" charset="0"/>
              </a:defRPr>
            </a:lvl1pPr>
          </a:lstStyle>
          <a:p>
            <a:pPr>
              <a:defRPr/>
            </a:pPr>
            <a:endParaRPr lang="zh-CN" altLang="en-US"/>
          </a:p>
        </p:txBody>
      </p:sp>
      <p:sp>
        <p:nvSpPr>
          <p:cNvPr id="7" name="灯片编号占位符 6"/>
          <p:cNvSpPr>
            <a:spLocks noGrp="1"/>
          </p:cNvSpPr>
          <p:nvPr>
            <p:ph type="sldNum" sz="quarter" idx="5"/>
          </p:nvPr>
        </p:nvSpPr>
        <p:spPr>
          <a:xfrm>
            <a:off x="16890386" y="40219759"/>
            <a:ext cx="12921922" cy="2115850"/>
          </a:xfrm>
          <a:prstGeom prst="rect">
            <a:avLst/>
          </a:prstGeom>
        </p:spPr>
        <p:txBody>
          <a:bodyPr vert="horz" wrap="square" lIns="380581" tIns="190291" rIns="380581" bIns="190291" numCol="1" anchor="b" anchorCtr="0" compatLnSpc="1"/>
          <a:lstStyle>
            <a:lvl1pPr algn="r">
              <a:defRPr sz="5000"/>
            </a:lvl1pPr>
          </a:lstStyle>
          <a:p>
            <a:fld id="{59FE022E-7934-455F-B6BA-9B032D62D2EB}"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45" kern="1200">
        <a:solidFill>
          <a:schemeClr val="tx1"/>
        </a:solidFill>
        <a:latin typeface="+mn-lt"/>
        <a:ea typeface="+mn-ea"/>
        <a:cs typeface="+mn-cs"/>
      </a:defRPr>
    </a:lvl1pPr>
    <a:lvl2pPr marL="434975" algn="l" rtl="0" eaLnBrk="0" fontAlgn="base" hangingPunct="0">
      <a:spcBef>
        <a:spcPct val="30000"/>
      </a:spcBef>
      <a:spcAft>
        <a:spcPct val="0"/>
      </a:spcAft>
      <a:defRPr sz="1145" kern="1200">
        <a:solidFill>
          <a:schemeClr val="tx1"/>
        </a:solidFill>
        <a:latin typeface="+mn-lt"/>
        <a:ea typeface="+mn-ea"/>
        <a:cs typeface="+mn-cs"/>
      </a:defRPr>
    </a:lvl2pPr>
    <a:lvl3pPr marL="869950" algn="l" rtl="0" eaLnBrk="0" fontAlgn="base" hangingPunct="0">
      <a:spcBef>
        <a:spcPct val="30000"/>
      </a:spcBef>
      <a:spcAft>
        <a:spcPct val="0"/>
      </a:spcAft>
      <a:defRPr sz="1145" kern="1200">
        <a:solidFill>
          <a:schemeClr val="tx1"/>
        </a:solidFill>
        <a:latin typeface="+mn-lt"/>
        <a:ea typeface="+mn-ea"/>
        <a:cs typeface="+mn-cs"/>
      </a:defRPr>
    </a:lvl3pPr>
    <a:lvl4pPr marL="1304290" algn="l" rtl="0" eaLnBrk="0" fontAlgn="base" hangingPunct="0">
      <a:spcBef>
        <a:spcPct val="30000"/>
      </a:spcBef>
      <a:spcAft>
        <a:spcPct val="0"/>
      </a:spcAft>
      <a:defRPr sz="1145" kern="1200">
        <a:solidFill>
          <a:schemeClr val="tx1"/>
        </a:solidFill>
        <a:latin typeface="+mn-lt"/>
        <a:ea typeface="+mn-ea"/>
        <a:cs typeface="+mn-cs"/>
      </a:defRPr>
    </a:lvl4pPr>
    <a:lvl5pPr marL="1739265" algn="l" rtl="0" eaLnBrk="0" fontAlgn="base" hangingPunct="0">
      <a:spcBef>
        <a:spcPct val="30000"/>
      </a:spcBef>
      <a:spcAft>
        <a:spcPct val="0"/>
      </a:spcAft>
      <a:defRPr sz="1145" kern="1200">
        <a:solidFill>
          <a:schemeClr val="tx1"/>
        </a:solidFill>
        <a:latin typeface="+mn-lt"/>
        <a:ea typeface="+mn-ea"/>
        <a:cs typeface="+mn-cs"/>
      </a:defRPr>
    </a:lvl5pPr>
    <a:lvl6pPr marL="2174240" algn="l" defTabSz="869315" rtl="0" eaLnBrk="1" latinLnBrk="0" hangingPunct="1">
      <a:defRPr sz="1145" kern="1200">
        <a:solidFill>
          <a:schemeClr val="tx1"/>
        </a:solidFill>
        <a:latin typeface="+mn-lt"/>
        <a:ea typeface="+mn-ea"/>
        <a:cs typeface="+mn-cs"/>
      </a:defRPr>
    </a:lvl6pPr>
    <a:lvl7pPr marL="2609215" algn="l" defTabSz="869315" rtl="0" eaLnBrk="1" latinLnBrk="0" hangingPunct="1">
      <a:defRPr sz="1145" kern="1200">
        <a:solidFill>
          <a:schemeClr val="tx1"/>
        </a:solidFill>
        <a:latin typeface="+mn-lt"/>
        <a:ea typeface="+mn-ea"/>
        <a:cs typeface="+mn-cs"/>
      </a:defRPr>
    </a:lvl7pPr>
    <a:lvl8pPr marL="3044190" algn="l" defTabSz="869315" rtl="0" eaLnBrk="1" latinLnBrk="0" hangingPunct="1">
      <a:defRPr sz="1145" kern="1200">
        <a:solidFill>
          <a:schemeClr val="tx1"/>
        </a:solidFill>
        <a:latin typeface="+mn-lt"/>
        <a:ea typeface="+mn-ea"/>
        <a:cs typeface="+mn-cs"/>
      </a:defRPr>
    </a:lvl8pPr>
    <a:lvl9pPr marL="3478530" algn="l" defTabSz="869315" rtl="0" eaLnBrk="1" latinLnBrk="0" hangingPunct="1">
      <a:defRPr sz="114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xfrm>
            <a:off x="9296400" y="3178175"/>
            <a:ext cx="11226800" cy="15875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300">
                <a:solidFill>
                  <a:schemeClr val="tx1"/>
                </a:solidFill>
                <a:latin typeface="Arial" panose="020B0604020202020204" pitchFamily="34" charset="0"/>
              </a:defRPr>
            </a:lvl1pPr>
            <a:lvl2pPr marL="706120" indent="-271780" eaLnBrk="0" hangingPunct="0">
              <a:defRPr sz="8300">
                <a:solidFill>
                  <a:schemeClr val="tx1"/>
                </a:solidFill>
                <a:latin typeface="Arial" panose="020B0604020202020204" pitchFamily="34" charset="0"/>
              </a:defRPr>
            </a:lvl2pPr>
            <a:lvl3pPr marL="1086485" indent="-217170" eaLnBrk="0" hangingPunct="0">
              <a:defRPr sz="8300">
                <a:solidFill>
                  <a:schemeClr val="tx1"/>
                </a:solidFill>
                <a:latin typeface="Arial" panose="020B0604020202020204" pitchFamily="34" charset="0"/>
              </a:defRPr>
            </a:lvl3pPr>
            <a:lvl4pPr marL="1521460" indent="-217170" eaLnBrk="0" hangingPunct="0">
              <a:defRPr sz="8300">
                <a:solidFill>
                  <a:schemeClr val="tx1"/>
                </a:solidFill>
                <a:latin typeface="Arial" panose="020B0604020202020204" pitchFamily="34" charset="0"/>
              </a:defRPr>
            </a:lvl4pPr>
            <a:lvl5pPr marL="1956435" indent="-217170" eaLnBrk="0" hangingPunct="0">
              <a:defRPr sz="8300">
                <a:solidFill>
                  <a:schemeClr val="tx1"/>
                </a:solidFill>
                <a:latin typeface="Arial" panose="020B0604020202020204" pitchFamily="34" charset="0"/>
              </a:defRPr>
            </a:lvl5pPr>
            <a:lvl6pPr marL="2390775" indent="-217170" eaLnBrk="0" fontAlgn="base" hangingPunct="0">
              <a:spcBef>
                <a:spcPct val="0"/>
              </a:spcBef>
              <a:spcAft>
                <a:spcPct val="0"/>
              </a:spcAft>
              <a:defRPr sz="8300">
                <a:solidFill>
                  <a:schemeClr val="tx1"/>
                </a:solidFill>
                <a:latin typeface="Arial" panose="020B0604020202020204" pitchFamily="34" charset="0"/>
              </a:defRPr>
            </a:lvl6pPr>
            <a:lvl7pPr marL="2825750" indent="-217170" eaLnBrk="0" fontAlgn="base" hangingPunct="0">
              <a:spcBef>
                <a:spcPct val="0"/>
              </a:spcBef>
              <a:spcAft>
                <a:spcPct val="0"/>
              </a:spcAft>
              <a:defRPr sz="8300">
                <a:solidFill>
                  <a:schemeClr val="tx1"/>
                </a:solidFill>
                <a:latin typeface="Arial" panose="020B0604020202020204" pitchFamily="34" charset="0"/>
              </a:defRPr>
            </a:lvl7pPr>
            <a:lvl8pPr marL="3260090" indent="-217170" eaLnBrk="0" fontAlgn="base" hangingPunct="0">
              <a:spcBef>
                <a:spcPct val="0"/>
              </a:spcBef>
              <a:spcAft>
                <a:spcPct val="0"/>
              </a:spcAft>
              <a:defRPr sz="8300">
                <a:solidFill>
                  <a:schemeClr val="tx1"/>
                </a:solidFill>
                <a:latin typeface="Arial" panose="020B0604020202020204" pitchFamily="34" charset="0"/>
              </a:defRPr>
            </a:lvl8pPr>
            <a:lvl9pPr marL="3695065" indent="-217170" eaLnBrk="0" fontAlgn="base" hangingPunct="0">
              <a:spcBef>
                <a:spcPct val="0"/>
              </a:spcBef>
              <a:spcAft>
                <a:spcPct val="0"/>
              </a:spcAft>
              <a:defRPr sz="8300">
                <a:solidFill>
                  <a:schemeClr val="tx1"/>
                </a:solidFill>
                <a:latin typeface="Arial" panose="020B0604020202020204" pitchFamily="34" charset="0"/>
              </a:defRPr>
            </a:lvl9pPr>
          </a:lstStyle>
          <a:p>
            <a:pPr eaLnBrk="1" hangingPunct="1"/>
            <a:fld id="{8BB34312-6711-4064-A981-A019A5A6AE69}" type="slidenum">
              <a:rPr lang="zh-CN" altLang="en-US" sz="5000"/>
              <a:t>1</a:t>
            </a:fld>
            <a:endParaRPr lang="zh-CN" altLang="en-US" sz="5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2559" y="373110"/>
            <a:ext cx="3809525" cy="3809526"/>
          </a:xfrm>
          <a:prstGeom prst="rect">
            <a:avLst/>
          </a:prstGeom>
        </p:spPr>
      </p:pic>
      <p:pic>
        <p:nvPicPr>
          <p:cNvPr id="12" name="Picture 3"/>
          <p:cNvPicPr>
            <a:picLocks noChangeAspect="1" noChangeArrowheads="1"/>
          </p:cNvPicPr>
          <p:nvPr userDrawn="1"/>
        </p:nvPicPr>
        <p:blipFill>
          <a:blip r:embed="rId4" cstate="print"/>
          <a:srcRect/>
          <a:stretch>
            <a:fillRect/>
          </a:stretch>
        </p:blipFill>
        <p:spPr bwMode="auto">
          <a:xfrm>
            <a:off x="1345234" y="4182654"/>
            <a:ext cx="4644175" cy="619903"/>
          </a:xfrm>
          <a:prstGeom prst="rect">
            <a:avLst/>
          </a:prstGeom>
          <a:noFill/>
          <a:ln w="9525">
            <a:noFill/>
            <a:miter lim="800000"/>
            <a:headEnd/>
            <a:tailEnd/>
          </a:ln>
        </p:spPr>
      </p:pic>
      <p:sp>
        <p:nvSpPr>
          <p:cNvPr id="5" name="文本框 4"/>
          <p:cNvSpPr txBox="1"/>
          <p:nvPr userDrawn="1"/>
        </p:nvSpPr>
        <p:spPr>
          <a:xfrm>
            <a:off x="6543817" y="1484935"/>
            <a:ext cx="20345399" cy="1108317"/>
          </a:xfrm>
          <a:prstGeom prst="rect">
            <a:avLst/>
          </a:prstGeom>
          <a:noFill/>
        </p:spPr>
        <p:txBody>
          <a:bodyPr wrap="square" rtlCol="0">
            <a:spAutoFit/>
          </a:bodyPr>
          <a:lstStyle/>
          <a:p>
            <a:pPr algn="ctr"/>
            <a:r>
              <a:rPr lang="en-US" altLang="zh-CN" sz="6600" b="1" dirty="0">
                <a:latin typeface="+mn-ea"/>
                <a:cs typeface="HElvetica" panose="020B0604020202020204" pitchFamily="34" charset="0"/>
              </a:rPr>
              <a:t>Title of your presentation</a:t>
            </a:r>
            <a:endParaRPr lang="zh-CN" altLang="en-US" sz="6600" b="1" dirty="0">
              <a:latin typeface="+mn-ea"/>
              <a:cs typeface="HElvetica" panose="020B0604020202020204" pitchFamily="34" charset="0"/>
            </a:endParaRPr>
          </a:p>
        </p:txBody>
      </p:sp>
      <p:sp>
        <p:nvSpPr>
          <p:cNvPr id="6" name="文本框 5"/>
          <p:cNvSpPr txBox="1"/>
          <p:nvPr userDrawn="1"/>
        </p:nvSpPr>
        <p:spPr>
          <a:xfrm>
            <a:off x="8940347" y="3530465"/>
            <a:ext cx="15552317" cy="754694"/>
          </a:xfrm>
          <a:prstGeom prst="rect">
            <a:avLst/>
          </a:prstGeom>
          <a:noFill/>
        </p:spPr>
        <p:txBody>
          <a:bodyPr wrap="square" rtlCol="0">
            <a:spAutoFit/>
          </a:bodyPr>
          <a:lstStyle/>
          <a:p>
            <a:pPr algn="ctr"/>
            <a:r>
              <a:rPr lang="en-US" altLang="zh-CN" sz="4305" dirty="0">
                <a:latin typeface="+mn-lt"/>
                <a:cs typeface="Times New Roman" panose="02020603050405020304" pitchFamily="18" charset="0"/>
              </a:rPr>
              <a:t>Authors of your presentation</a:t>
            </a:r>
          </a:p>
        </p:txBody>
      </p:sp>
      <p:cxnSp>
        <p:nvCxnSpPr>
          <p:cNvPr id="4" name="直接连接符 3"/>
          <p:cNvCxnSpPr/>
          <p:nvPr userDrawn="1"/>
        </p:nvCxnSpPr>
        <p:spPr bwMode="auto">
          <a:xfrm>
            <a:off x="735803" y="5247481"/>
            <a:ext cx="28803601" cy="0"/>
          </a:xfrm>
          <a:prstGeom prst="line">
            <a:avLst/>
          </a:prstGeom>
          <a:ln>
            <a:headEnd type="none" w="med" len="med"/>
            <a:tailEnd type="none" w="med" len="med"/>
          </a:ln>
        </p:spPr>
        <p:style>
          <a:lnRef idx="3">
            <a:schemeClr val="accent5"/>
          </a:lnRef>
          <a:fillRef idx="0">
            <a:schemeClr val="accent5"/>
          </a:fillRef>
          <a:effectRef idx="2">
            <a:schemeClr val="accent5"/>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038600" rtl="0" eaLnBrk="0" fontAlgn="base" hangingPunct="0">
        <a:spcBef>
          <a:spcPct val="0"/>
        </a:spcBef>
        <a:spcAft>
          <a:spcPct val="0"/>
        </a:spcAft>
        <a:defRPr sz="8830" b="1">
          <a:solidFill>
            <a:schemeClr val="tx2"/>
          </a:solidFill>
          <a:latin typeface="+mj-lt"/>
          <a:ea typeface="+mj-ea"/>
          <a:cs typeface="+mj-cs"/>
        </a:defRPr>
      </a:lvl1pPr>
      <a:lvl2pPr algn="ctr" defTabSz="4038600" rtl="0" eaLnBrk="0" fontAlgn="base" hangingPunct="0">
        <a:spcBef>
          <a:spcPct val="0"/>
        </a:spcBef>
        <a:spcAft>
          <a:spcPct val="0"/>
        </a:spcAft>
        <a:defRPr sz="8830" b="1">
          <a:solidFill>
            <a:schemeClr val="tx2"/>
          </a:solidFill>
          <a:latin typeface="Arial" panose="020B0604020202020204" pitchFamily="34" charset="0"/>
        </a:defRPr>
      </a:lvl2pPr>
      <a:lvl3pPr algn="ctr" defTabSz="4038600" rtl="0" eaLnBrk="0" fontAlgn="base" hangingPunct="0">
        <a:spcBef>
          <a:spcPct val="0"/>
        </a:spcBef>
        <a:spcAft>
          <a:spcPct val="0"/>
        </a:spcAft>
        <a:defRPr sz="8830" b="1">
          <a:solidFill>
            <a:schemeClr val="tx2"/>
          </a:solidFill>
          <a:latin typeface="Arial" panose="020B0604020202020204" pitchFamily="34" charset="0"/>
        </a:defRPr>
      </a:lvl3pPr>
      <a:lvl4pPr algn="ctr" defTabSz="4038600" rtl="0" eaLnBrk="0" fontAlgn="base" hangingPunct="0">
        <a:spcBef>
          <a:spcPct val="0"/>
        </a:spcBef>
        <a:spcAft>
          <a:spcPct val="0"/>
        </a:spcAft>
        <a:defRPr sz="8830" b="1">
          <a:solidFill>
            <a:schemeClr val="tx2"/>
          </a:solidFill>
          <a:latin typeface="Arial" panose="020B0604020202020204" pitchFamily="34" charset="0"/>
        </a:defRPr>
      </a:lvl4pPr>
      <a:lvl5pPr algn="ctr" defTabSz="4038600" rtl="0" eaLnBrk="0" fontAlgn="base" hangingPunct="0">
        <a:spcBef>
          <a:spcPct val="0"/>
        </a:spcBef>
        <a:spcAft>
          <a:spcPct val="0"/>
        </a:spcAft>
        <a:defRPr sz="8830" b="1">
          <a:solidFill>
            <a:schemeClr val="tx2"/>
          </a:solidFill>
          <a:latin typeface="Arial" panose="020B0604020202020204" pitchFamily="34" charset="0"/>
        </a:defRPr>
      </a:lvl5pPr>
      <a:lvl6pPr marL="420370" algn="ctr" defTabSz="4038600" rtl="0" fontAlgn="base">
        <a:spcBef>
          <a:spcPct val="0"/>
        </a:spcBef>
        <a:spcAft>
          <a:spcPct val="0"/>
        </a:spcAft>
        <a:defRPr sz="8830">
          <a:solidFill>
            <a:schemeClr val="tx2"/>
          </a:solidFill>
          <a:latin typeface="Arial" panose="020B0604020202020204" pitchFamily="34" charset="0"/>
        </a:defRPr>
      </a:lvl6pPr>
      <a:lvl7pPr marL="841375" algn="ctr" defTabSz="4038600" rtl="0" fontAlgn="base">
        <a:spcBef>
          <a:spcPct val="0"/>
        </a:spcBef>
        <a:spcAft>
          <a:spcPct val="0"/>
        </a:spcAft>
        <a:defRPr sz="8830">
          <a:solidFill>
            <a:schemeClr val="tx2"/>
          </a:solidFill>
          <a:latin typeface="Arial" panose="020B0604020202020204" pitchFamily="34" charset="0"/>
        </a:defRPr>
      </a:lvl7pPr>
      <a:lvl8pPr marL="1261745" algn="ctr" defTabSz="4038600" rtl="0" fontAlgn="base">
        <a:spcBef>
          <a:spcPct val="0"/>
        </a:spcBef>
        <a:spcAft>
          <a:spcPct val="0"/>
        </a:spcAft>
        <a:defRPr sz="8830">
          <a:solidFill>
            <a:schemeClr val="tx2"/>
          </a:solidFill>
          <a:latin typeface="Arial" panose="020B0604020202020204" pitchFamily="34" charset="0"/>
        </a:defRPr>
      </a:lvl8pPr>
      <a:lvl9pPr marL="1682750" algn="ctr" defTabSz="4038600" rtl="0" fontAlgn="base">
        <a:spcBef>
          <a:spcPct val="0"/>
        </a:spcBef>
        <a:spcAft>
          <a:spcPct val="0"/>
        </a:spcAft>
        <a:defRPr sz="8830">
          <a:solidFill>
            <a:schemeClr val="tx2"/>
          </a:solidFill>
          <a:latin typeface="Arial" panose="020B0604020202020204" pitchFamily="34" charset="0"/>
        </a:defRPr>
      </a:lvl9pPr>
    </p:titleStyle>
    <p:bodyStyle>
      <a:lvl1pPr marL="1514475" indent="-1514475" algn="l" defTabSz="4038600" rtl="0" eaLnBrk="0" fontAlgn="base" hangingPunct="0">
        <a:spcBef>
          <a:spcPct val="20000"/>
        </a:spcBef>
        <a:spcAft>
          <a:spcPct val="0"/>
        </a:spcAft>
        <a:buChar char="•"/>
        <a:defRPr sz="14165">
          <a:solidFill>
            <a:schemeClr val="tx1"/>
          </a:solidFill>
          <a:latin typeface="+mn-lt"/>
          <a:ea typeface="+mn-ea"/>
          <a:cs typeface="+mn-cs"/>
        </a:defRPr>
      </a:lvl1pPr>
      <a:lvl2pPr marL="3280410" indent="-1261745" algn="l" defTabSz="4038600" rtl="0" eaLnBrk="0" fontAlgn="base" hangingPunct="0">
        <a:spcBef>
          <a:spcPct val="20000"/>
        </a:spcBef>
        <a:spcAft>
          <a:spcPct val="0"/>
        </a:spcAft>
        <a:buChar char="–"/>
        <a:defRPr sz="12325">
          <a:solidFill>
            <a:schemeClr val="tx1"/>
          </a:solidFill>
          <a:latin typeface="+mn-lt"/>
        </a:defRPr>
      </a:lvl2pPr>
      <a:lvl3pPr marL="5047615" indent="-1009015" algn="l" defTabSz="4038600" rtl="0" eaLnBrk="0" fontAlgn="base" hangingPunct="0">
        <a:spcBef>
          <a:spcPct val="20000"/>
        </a:spcBef>
        <a:spcAft>
          <a:spcPct val="0"/>
        </a:spcAft>
        <a:buChar char="•"/>
        <a:defRPr sz="10580">
          <a:solidFill>
            <a:schemeClr val="tx1"/>
          </a:solidFill>
          <a:latin typeface="+mn-lt"/>
        </a:defRPr>
      </a:lvl3pPr>
      <a:lvl4pPr marL="7066280" indent="-1009015" algn="l" defTabSz="4038600" rtl="0" eaLnBrk="0" fontAlgn="base" hangingPunct="0">
        <a:spcBef>
          <a:spcPct val="20000"/>
        </a:spcBef>
        <a:spcAft>
          <a:spcPct val="0"/>
        </a:spcAft>
        <a:buChar char="–"/>
        <a:defRPr sz="8830">
          <a:solidFill>
            <a:schemeClr val="tx1"/>
          </a:solidFill>
          <a:latin typeface="+mn-lt"/>
        </a:defRPr>
      </a:lvl4pPr>
      <a:lvl5pPr marL="9086850" indent="-1009015" algn="l" defTabSz="4038600" rtl="0" eaLnBrk="0" fontAlgn="base" hangingPunct="0">
        <a:spcBef>
          <a:spcPct val="20000"/>
        </a:spcBef>
        <a:spcAft>
          <a:spcPct val="0"/>
        </a:spcAft>
        <a:buChar char="»"/>
        <a:defRPr sz="8830">
          <a:solidFill>
            <a:schemeClr val="tx1"/>
          </a:solidFill>
          <a:latin typeface="+mn-lt"/>
        </a:defRPr>
      </a:lvl5pPr>
      <a:lvl6pPr marL="9507220" indent="-1009015" algn="l" defTabSz="4038600" rtl="0" fontAlgn="base">
        <a:spcBef>
          <a:spcPct val="20000"/>
        </a:spcBef>
        <a:spcAft>
          <a:spcPct val="0"/>
        </a:spcAft>
        <a:buChar char="»"/>
        <a:defRPr sz="8830">
          <a:solidFill>
            <a:schemeClr val="tx1"/>
          </a:solidFill>
          <a:latin typeface="+mn-lt"/>
        </a:defRPr>
      </a:lvl6pPr>
      <a:lvl7pPr marL="9927590" indent="-1009015" algn="l" defTabSz="4038600" rtl="0" fontAlgn="base">
        <a:spcBef>
          <a:spcPct val="20000"/>
        </a:spcBef>
        <a:spcAft>
          <a:spcPct val="0"/>
        </a:spcAft>
        <a:buChar char="»"/>
        <a:defRPr sz="8830">
          <a:solidFill>
            <a:schemeClr val="tx1"/>
          </a:solidFill>
          <a:latin typeface="+mn-lt"/>
        </a:defRPr>
      </a:lvl7pPr>
      <a:lvl8pPr marL="10348595" indent="-1009015" algn="l" defTabSz="4038600" rtl="0" fontAlgn="base">
        <a:spcBef>
          <a:spcPct val="20000"/>
        </a:spcBef>
        <a:spcAft>
          <a:spcPct val="0"/>
        </a:spcAft>
        <a:buChar char="»"/>
        <a:defRPr sz="8830">
          <a:solidFill>
            <a:schemeClr val="tx1"/>
          </a:solidFill>
          <a:latin typeface="+mn-lt"/>
        </a:defRPr>
      </a:lvl8pPr>
      <a:lvl9pPr marL="10768965" indent="-1009015" algn="l" defTabSz="4038600" rtl="0" fontAlgn="base">
        <a:spcBef>
          <a:spcPct val="20000"/>
        </a:spcBef>
        <a:spcAft>
          <a:spcPct val="0"/>
        </a:spcAft>
        <a:buChar char="»"/>
        <a:defRPr sz="8830">
          <a:solidFill>
            <a:schemeClr val="tx1"/>
          </a:solidFill>
          <a:latin typeface="+mn-lt"/>
        </a:defRPr>
      </a:lvl9pPr>
    </p:bodyStyle>
    <p:otherStyle>
      <a:defPPr>
        <a:defRPr lang="en-US"/>
      </a:defPPr>
      <a:lvl1pPr marL="0" algn="l" defTabSz="840740" rtl="0" eaLnBrk="1" latinLnBrk="0" hangingPunct="1">
        <a:defRPr sz="1655" kern="1200">
          <a:solidFill>
            <a:schemeClr val="tx1"/>
          </a:solidFill>
          <a:latin typeface="+mn-lt"/>
          <a:ea typeface="+mn-ea"/>
          <a:cs typeface="+mn-cs"/>
        </a:defRPr>
      </a:lvl1pPr>
      <a:lvl2pPr marL="420370" algn="l" defTabSz="840740" rtl="0" eaLnBrk="1" latinLnBrk="0" hangingPunct="1">
        <a:defRPr sz="1655" kern="1200">
          <a:solidFill>
            <a:schemeClr val="tx1"/>
          </a:solidFill>
          <a:latin typeface="+mn-lt"/>
          <a:ea typeface="+mn-ea"/>
          <a:cs typeface="+mn-cs"/>
        </a:defRPr>
      </a:lvl2pPr>
      <a:lvl3pPr marL="841375" algn="l" defTabSz="840740" rtl="0" eaLnBrk="1" latinLnBrk="0" hangingPunct="1">
        <a:defRPr sz="1655" kern="1200">
          <a:solidFill>
            <a:schemeClr val="tx1"/>
          </a:solidFill>
          <a:latin typeface="+mn-lt"/>
          <a:ea typeface="+mn-ea"/>
          <a:cs typeface="+mn-cs"/>
        </a:defRPr>
      </a:lvl3pPr>
      <a:lvl4pPr marL="1261745" algn="l" defTabSz="840740" rtl="0" eaLnBrk="1" latinLnBrk="0" hangingPunct="1">
        <a:defRPr sz="1655" kern="1200">
          <a:solidFill>
            <a:schemeClr val="tx1"/>
          </a:solidFill>
          <a:latin typeface="+mn-lt"/>
          <a:ea typeface="+mn-ea"/>
          <a:cs typeface="+mn-cs"/>
        </a:defRPr>
      </a:lvl4pPr>
      <a:lvl5pPr marL="1682750" algn="l" defTabSz="840740" rtl="0" eaLnBrk="1" latinLnBrk="0" hangingPunct="1">
        <a:defRPr sz="1655" kern="1200">
          <a:solidFill>
            <a:schemeClr val="tx1"/>
          </a:solidFill>
          <a:latin typeface="+mn-lt"/>
          <a:ea typeface="+mn-ea"/>
          <a:cs typeface="+mn-cs"/>
        </a:defRPr>
      </a:lvl5pPr>
      <a:lvl6pPr marL="2103120" algn="l" defTabSz="840740" rtl="0" eaLnBrk="1" latinLnBrk="0" hangingPunct="1">
        <a:defRPr sz="1655" kern="1200">
          <a:solidFill>
            <a:schemeClr val="tx1"/>
          </a:solidFill>
          <a:latin typeface="+mn-lt"/>
          <a:ea typeface="+mn-ea"/>
          <a:cs typeface="+mn-cs"/>
        </a:defRPr>
      </a:lvl6pPr>
      <a:lvl7pPr marL="2524125" algn="l" defTabSz="840740" rtl="0" eaLnBrk="1" latinLnBrk="0" hangingPunct="1">
        <a:defRPr sz="1655" kern="1200">
          <a:solidFill>
            <a:schemeClr val="tx1"/>
          </a:solidFill>
          <a:latin typeface="+mn-lt"/>
          <a:ea typeface="+mn-ea"/>
          <a:cs typeface="+mn-cs"/>
        </a:defRPr>
      </a:lvl7pPr>
      <a:lvl8pPr marL="2944495" algn="l" defTabSz="840740" rtl="0" eaLnBrk="1" latinLnBrk="0" hangingPunct="1">
        <a:defRPr sz="1655" kern="1200">
          <a:solidFill>
            <a:schemeClr val="tx1"/>
          </a:solidFill>
          <a:latin typeface="+mn-lt"/>
          <a:ea typeface="+mn-ea"/>
          <a:cs typeface="+mn-cs"/>
        </a:defRPr>
      </a:lvl8pPr>
      <a:lvl9pPr marL="3365500" algn="l" defTabSz="840740" rtl="0" eaLnBrk="1" latinLnBrk="0" hangingPunct="1">
        <a:defRPr sz="165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5.bin"/><Relationship Id="rId18" Type="http://schemas.openxmlformats.org/officeDocument/2006/relationships/image" Target="../media/image11.jpg"/><Relationship Id="rId26" Type="http://schemas.openxmlformats.org/officeDocument/2006/relationships/image" Target="../media/image19.emf"/><Relationship Id="rId3" Type="http://schemas.openxmlformats.org/officeDocument/2006/relationships/notesSlide" Target="../notesSlides/notesSlide1.xml"/><Relationship Id="rId21" Type="http://schemas.openxmlformats.org/officeDocument/2006/relationships/image" Target="../media/image14.jpg"/><Relationship Id="rId7" Type="http://schemas.openxmlformats.org/officeDocument/2006/relationships/oleObject" Target="../embeddings/oleObject2.bin"/><Relationship Id="rId12" Type="http://schemas.openxmlformats.org/officeDocument/2006/relationships/image" Target="../media/image6.wmf"/><Relationship Id="rId17" Type="http://schemas.openxmlformats.org/officeDocument/2006/relationships/image" Target="../media/image10.png"/><Relationship Id="rId25" Type="http://schemas.openxmlformats.org/officeDocument/2006/relationships/image" Target="../media/image18.emf"/><Relationship Id="rId2" Type="http://schemas.openxmlformats.org/officeDocument/2006/relationships/slideLayout" Target="../slideLayouts/slideLayout1.xml"/><Relationship Id="rId16" Type="http://schemas.openxmlformats.org/officeDocument/2006/relationships/image" Target="../media/image8.wmf"/><Relationship Id="rId20" Type="http://schemas.openxmlformats.org/officeDocument/2006/relationships/image" Target="../media/image13.jpg"/><Relationship Id="rId1" Type="http://schemas.openxmlformats.org/officeDocument/2006/relationships/vmlDrawing" Target="../drawings/vmlDrawing1.vml"/><Relationship Id="rId6" Type="http://schemas.openxmlformats.org/officeDocument/2006/relationships/image" Target="../media/image9.jpeg"/><Relationship Id="rId11" Type="http://schemas.openxmlformats.org/officeDocument/2006/relationships/oleObject" Target="../embeddings/oleObject4.bin"/><Relationship Id="rId24" Type="http://schemas.openxmlformats.org/officeDocument/2006/relationships/image" Target="../media/image17.jpeg"/><Relationship Id="rId5" Type="http://schemas.openxmlformats.org/officeDocument/2006/relationships/image" Target="../media/image3.wmf"/><Relationship Id="rId15" Type="http://schemas.openxmlformats.org/officeDocument/2006/relationships/oleObject" Target="../embeddings/oleObject6.bin"/><Relationship Id="rId23" Type="http://schemas.openxmlformats.org/officeDocument/2006/relationships/image" Target="../media/image16.jpg"/><Relationship Id="rId10" Type="http://schemas.openxmlformats.org/officeDocument/2006/relationships/image" Target="../media/image5.wmf"/><Relationship Id="rId19" Type="http://schemas.openxmlformats.org/officeDocument/2006/relationships/image" Target="../media/image12.jpg"/><Relationship Id="rId4" Type="http://schemas.openxmlformats.org/officeDocument/2006/relationships/oleObject" Target="../embeddings/oleObject1.bin"/><Relationship Id="rId9" Type="http://schemas.openxmlformats.org/officeDocument/2006/relationships/oleObject" Target="../embeddings/oleObject3.bin"/><Relationship Id="rId14" Type="http://schemas.openxmlformats.org/officeDocument/2006/relationships/image" Target="../media/image7.wmf"/><Relationship Id="rId22" Type="http://schemas.openxmlformats.org/officeDocument/2006/relationships/image" Target="../media/image15.png"/><Relationship Id="rId27"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10641807" y="50"/>
            <a:ext cx="12496804" cy="411713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38" tIns="45723" rIns="91438" bIns="45723" numCol="1" rtlCol="0" anchor="t" anchorCtr="0" compatLnSpc="1"/>
          <a:lstStyle/>
          <a:p>
            <a:pPr defTabSz="4391025"/>
            <a:endParaRPr lang="zh-CN" altLang="en-US" sz="8600"/>
          </a:p>
        </p:txBody>
      </p:sp>
      <p:sp>
        <p:nvSpPr>
          <p:cNvPr id="3078" name="Rectangle 10"/>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2" name="Rectangle 15"/>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3082" name="Rectangle 17"/>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3083" name="Rectangle 19"/>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3084" name="Rectangle 21"/>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3085" name="Rectangle 23"/>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3086" name="Rectangle 25"/>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3087" name="Rectangle 27"/>
          <p:cNvSpPr>
            <a:spLocks noChangeArrowheads="1"/>
          </p:cNvSpPr>
          <p:nvPr/>
        </p:nvSpPr>
        <p:spPr bwMode="auto">
          <a:xfrm>
            <a:off x="9" y="563632"/>
            <a:ext cx="184731" cy="13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8600">
                <a:solidFill>
                  <a:schemeClr val="tx1"/>
                </a:solidFill>
                <a:latin typeface="Arial" panose="020B0604020202020204" pitchFamily="34" charset="0"/>
              </a:defRPr>
            </a:lvl1pPr>
            <a:lvl2pPr marL="742950" indent="-285750" eaLnBrk="0" hangingPunct="0">
              <a:defRPr sz="8600">
                <a:solidFill>
                  <a:schemeClr val="tx1"/>
                </a:solidFill>
                <a:latin typeface="Arial" panose="020B0604020202020204" pitchFamily="34" charset="0"/>
              </a:defRPr>
            </a:lvl2pPr>
            <a:lvl3pPr marL="1143000" indent="-228600" eaLnBrk="0" hangingPunct="0">
              <a:defRPr sz="8600">
                <a:solidFill>
                  <a:schemeClr val="tx1"/>
                </a:solidFill>
                <a:latin typeface="Arial" panose="020B0604020202020204" pitchFamily="34" charset="0"/>
              </a:defRPr>
            </a:lvl3pPr>
            <a:lvl4pPr marL="1600200" indent="-228600" eaLnBrk="0" hangingPunct="0">
              <a:defRPr sz="8600">
                <a:solidFill>
                  <a:schemeClr val="tx1"/>
                </a:solidFill>
                <a:latin typeface="Arial" panose="020B0604020202020204" pitchFamily="34" charset="0"/>
              </a:defRPr>
            </a:lvl4pPr>
            <a:lvl5pPr marL="2057400" indent="-228600" eaLnBrk="0" hangingPunct="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endParaRPr lang="zh-CN" altLang="en-US" sz="7910">
              <a:ea typeface="宋体" panose="02010600030101010101" pitchFamily="2" charset="-122"/>
            </a:endParaRPr>
          </a:p>
        </p:txBody>
      </p:sp>
      <p:sp>
        <p:nvSpPr>
          <p:cNvPr id="5" name="Rectangle 40"/>
          <p:cNvSpPr>
            <a:spLocks noChangeArrowheads="1"/>
          </p:cNvSpPr>
          <p:nvPr/>
        </p:nvSpPr>
        <p:spPr bwMode="auto">
          <a:xfrm>
            <a:off x="-3" y="596630"/>
            <a:ext cx="169905" cy="124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4099" tIns="42045" rIns="84099" bIns="42045" numCol="1" anchor="ctr" anchorCtr="0" compatLnSpc="1">
            <a:spAutoFit/>
          </a:bodyPr>
          <a:lstStyle/>
          <a:p>
            <a:endParaRPr lang="zh-CN" altLang="en-US" sz="7530"/>
          </a:p>
        </p:txBody>
      </p:sp>
      <p:sp>
        <p:nvSpPr>
          <p:cNvPr id="17" name="Rectangle 4"/>
          <p:cNvSpPr>
            <a:spLocks noChangeArrowheads="1"/>
          </p:cNvSpPr>
          <p:nvPr/>
        </p:nvSpPr>
        <p:spPr bwMode="auto">
          <a:xfrm>
            <a:off x="-3" y="596630"/>
            <a:ext cx="169905" cy="124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4099" tIns="42045" rIns="84099" bIns="42045" numCol="1" anchor="ctr" anchorCtr="0" compatLnSpc="1">
            <a:spAutoFit/>
          </a:bodyPr>
          <a:lstStyle/>
          <a:p>
            <a:endParaRPr lang="zh-CN" altLang="en-US" sz="7530"/>
          </a:p>
        </p:txBody>
      </p:sp>
      <p:sp>
        <p:nvSpPr>
          <p:cNvPr id="3" name="文本框 2"/>
          <p:cNvSpPr txBox="1"/>
          <p:nvPr/>
        </p:nvSpPr>
        <p:spPr>
          <a:xfrm>
            <a:off x="6187280" y="982126"/>
            <a:ext cx="20421601" cy="1631216"/>
          </a:xfrm>
          <a:prstGeom prst="rect">
            <a:avLst/>
          </a:prstGeom>
          <a:noFill/>
        </p:spPr>
        <p:txBody>
          <a:bodyPr wrap="square" rtlCol="0">
            <a:spAutoFit/>
          </a:bodyPr>
          <a:lstStyle/>
          <a:p>
            <a:pPr algn="ctr"/>
            <a:r>
              <a:rPr lang="en-US" altLang="zh-CN" sz="5000" b="1" dirty="0">
                <a:sym typeface="+mn-ea"/>
              </a:rPr>
              <a:t>Electromagnetic Characteristics of a Bitter-like HTS Magnet Excited by Flux Pump with Thermal Switch</a:t>
            </a:r>
          </a:p>
        </p:txBody>
      </p:sp>
      <p:sp>
        <p:nvSpPr>
          <p:cNvPr id="7" name="文本框 6"/>
          <p:cNvSpPr txBox="1"/>
          <p:nvPr/>
        </p:nvSpPr>
        <p:spPr>
          <a:xfrm>
            <a:off x="7250906" y="2971257"/>
            <a:ext cx="18516600" cy="1938992"/>
          </a:xfrm>
          <a:prstGeom prst="rect">
            <a:avLst/>
          </a:prstGeom>
          <a:noFill/>
        </p:spPr>
        <p:txBody>
          <a:bodyPr wrap="square" rtlCol="0">
            <a:spAutoFit/>
          </a:bodyPr>
          <a:lstStyle/>
          <a:p>
            <a:pPr algn="ctr"/>
            <a:r>
              <a:rPr lang="de-DE" altLang="zh-CN" sz="4000" dirty="0"/>
              <a:t>Jiawen Wang, </a:t>
            </a:r>
            <a:r>
              <a:rPr lang="de-DE" altLang="zh-CN" sz="4000" dirty="0" err="1"/>
              <a:t>Yinshun</a:t>
            </a:r>
            <a:r>
              <a:rPr lang="de-DE" altLang="zh-CN" sz="4000" dirty="0"/>
              <a:t> Wang, </a:t>
            </a:r>
            <a:r>
              <a:rPr lang="de-DE" altLang="zh-CN" sz="4000" dirty="0" err="1"/>
              <a:t>Xindan</a:t>
            </a:r>
            <a:r>
              <a:rPr lang="de-DE" altLang="zh-CN" sz="4000" dirty="0"/>
              <a:t> Zhang, </a:t>
            </a:r>
            <a:r>
              <a:rPr lang="de-DE" altLang="zh-CN" sz="4000" dirty="0" err="1"/>
              <a:t>Zhenghao</a:t>
            </a:r>
            <a:r>
              <a:rPr lang="de-DE" altLang="zh-CN" sz="4000" dirty="0"/>
              <a:t> Huang, and Wei Pi</a:t>
            </a:r>
            <a:br>
              <a:rPr lang="de-DE" altLang="zh-CN" sz="4000" dirty="0"/>
            </a:br>
            <a:r>
              <a:rPr lang="en-US" altLang="zh-CN" sz="4000" dirty="0"/>
              <a:t>State Key Lab. of New Energy Renewable Power System, North China Electric Power University, Beijing, 102206, China</a:t>
            </a:r>
            <a:endParaRPr lang="zh-CN" altLang="zh-CN" sz="4000" dirty="0"/>
          </a:p>
        </p:txBody>
      </p:sp>
      <p:sp>
        <p:nvSpPr>
          <p:cNvPr id="11" name="文本框 10"/>
          <p:cNvSpPr txBox="1"/>
          <p:nvPr/>
        </p:nvSpPr>
        <p:spPr>
          <a:xfrm>
            <a:off x="741815" y="6611220"/>
            <a:ext cx="13563600" cy="9571851"/>
          </a:xfrm>
          <a:prstGeom prst="rect">
            <a:avLst/>
          </a:prstGeom>
          <a:noFill/>
        </p:spPr>
        <p:txBody>
          <a:bodyPr wrap="square" rtlCol="0">
            <a:spAutoFit/>
          </a:bodyPr>
          <a:lstStyle/>
          <a:p>
            <a:pPr marL="571500" indent="-571500" algn="just">
              <a:buSzPct val="80000"/>
              <a:buFont typeface="Wingdings" panose="05000000000000000000" pitchFamily="2" charset="2"/>
              <a:buChar char="u"/>
            </a:pPr>
            <a:r>
              <a:rPr lang="en-US" altLang="zh-CN" sz="4400" dirty="0">
                <a:latin typeface="Times New Roman" panose="02020603050405020304" pitchFamily="18" charset="0"/>
                <a:cs typeface="Times New Roman" panose="02020603050405020304" pitchFamily="18" charset="0"/>
              </a:rPr>
              <a:t>HTS made by BEBCO tapes are extensively applied in recent years. </a:t>
            </a:r>
          </a:p>
          <a:p>
            <a:pPr marL="571500" indent="-571500" algn="just">
              <a:buSzPct val="80000"/>
              <a:buFont typeface="Wingdings" panose="05000000000000000000" pitchFamily="2" charset="2"/>
              <a:buChar char="u"/>
            </a:pPr>
            <a:r>
              <a:rPr lang="en-US" altLang="zh-CN" sz="4400" dirty="0">
                <a:latin typeface="Times New Roman" panose="02020603050405020304" pitchFamily="18" charset="0"/>
                <a:cs typeface="Times New Roman" panose="02020603050405020304" pitchFamily="18" charset="0"/>
              </a:rPr>
              <a:t>Difficult to realize the closed-loop operation because of the immature soldering technique.</a:t>
            </a:r>
          </a:p>
          <a:p>
            <a:pPr marL="571500" indent="-571500" algn="just">
              <a:buSzPct val="80000"/>
              <a:buFont typeface="Wingdings" panose="05000000000000000000" pitchFamily="2" charset="2"/>
              <a:buChar char="u"/>
            </a:pPr>
            <a:r>
              <a:rPr lang="en-US" altLang="zh-CN" sz="4400" dirty="0">
                <a:latin typeface="Times New Roman" panose="02020603050405020304" pitchFamily="18" charset="0"/>
                <a:cs typeface="Times New Roman" panose="02020603050405020304" pitchFamily="18" charset="0"/>
              </a:rPr>
              <a:t>Bitter-like HTS magnet stacked by rectangle REBCO plates and magnetized by flux pump or field-cooling is a promising to overcome such drawbacks without joint resistance.</a:t>
            </a:r>
          </a:p>
          <a:p>
            <a:pPr marL="571500" indent="-571500" algn="just">
              <a:buSzPct val="80000"/>
              <a:buFont typeface="Wingdings" panose="05000000000000000000" pitchFamily="2" charset="2"/>
              <a:buChar char="u"/>
            </a:pPr>
            <a:r>
              <a:rPr lang="en-US" altLang="zh-CN" sz="4400" dirty="0">
                <a:latin typeface="Times New Roman" panose="02020603050405020304" pitchFamily="18" charset="0"/>
                <a:cs typeface="Times New Roman" panose="02020603050405020304" pitchFamily="18" charset="0"/>
              </a:rPr>
              <a:t>Bitter-like HTS magnet is excited by flux pump with thermal switch, and the magnetic flux of rectangular REBCO plates are unevenly distributed. Therefore, it is important to analyze the electromagnetic characteristics, which lays a crucial foundation for the application of magnets.</a:t>
            </a:r>
          </a:p>
        </p:txBody>
      </p:sp>
      <p:sp>
        <p:nvSpPr>
          <p:cNvPr id="3095" name="Rectangle 66"/>
          <p:cNvSpPr>
            <a:spLocks noChangeArrowheads="1"/>
          </p:cNvSpPr>
          <p:nvPr/>
        </p:nvSpPr>
        <p:spPr bwMode="auto">
          <a:xfrm>
            <a:off x="0" y="0"/>
            <a:ext cx="302752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74"/>
          <p:cNvSpPr>
            <a:spLocks noChangeArrowheads="1"/>
          </p:cNvSpPr>
          <p:nvPr/>
        </p:nvSpPr>
        <p:spPr bwMode="auto">
          <a:xfrm>
            <a:off x="0" y="0"/>
            <a:ext cx="302752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1657067422"/>
              </p:ext>
            </p:extLst>
          </p:nvPr>
        </p:nvGraphicFramePr>
        <p:xfrm>
          <a:off x="15023365" y="22327626"/>
          <a:ext cx="101600" cy="152400"/>
        </p:xfrm>
        <a:graphic>
          <a:graphicData uri="http://schemas.openxmlformats.org/presentationml/2006/ole">
            <mc:AlternateContent xmlns:mc="http://schemas.openxmlformats.org/markup-compatibility/2006">
              <mc:Choice xmlns:v="urn:schemas-microsoft-com:vml" Requires="v">
                <p:oleObj spid="_x0000_s2174" name="Equation" r:id="rId4" imgW="2438400" imgH="3657600" progId="Equation.DSMT4">
                  <p:embed/>
                </p:oleObj>
              </mc:Choice>
              <mc:Fallback>
                <p:oleObj name="Equation" r:id="rId4" imgW="2438400" imgH="3657600" progId="Equation.DSMT4">
                  <p:embed/>
                  <p:pic>
                    <p:nvPicPr>
                      <p:cNvPr id="0" name="图片 1328"/>
                      <p:cNvPicPr/>
                      <p:nvPr/>
                    </p:nvPicPr>
                    <p:blipFill>
                      <a:blip r:embed="rId5"/>
                      <a:stretch>
                        <a:fillRect/>
                      </a:stretch>
                    </p:blipFill>
                    <p:spPr>
                      <a:xfrm>
                        <a:off x="15023365" y="22327626"/>
                        <a:ext cx="101600" cy="152400"/>
                      </a:xfrm>
                      <a:prstGeom prst="rect">
                        <a:avLst/>
                      </a:prstGeom>
                    </p:spPr>
                  </p:pic>
                </p:oleObj>
              </mc:Fallback>
            </mc:AlternateContent>
          </a:graphicData>
        </a:graphic>
      </p:graphicFrame>
      <p:sp>
        <p:nvSpPr>
          <p:cNvPr id="42" name="文本框 41"/>
          <p:cNvSpPr txBox="1"/>
          <p:nvPr/>
        </p:nvSpPr>
        <p:spPr>
          <a:xfrm>
            <a:off x="15466263" y="6622639"/>
            <a:ext cx="13632996" cy="1446550"/>
          </a:xfrm>
          <a:prstGeom prst="rect">
            <a:avLst/>
          </a:prstGeom>
          <a:noFill/>
        </p:spPr>
        <p:txBody>
          <a:bodyPr wrap="square" rtlCol="0">
            <a:spAutoFit/>
          </a:bodyPr>
          <a:lstStyle/>
          <a:p>
            <a:pPr algn="just"/>
            <a:r>
              <a:rPr lang="en-US" altLang="zh-CN" sz="4400" dirty="0">
                <a:latin typeface="Times New Roman" panose="02020603050405020304" pitchFamily="18" charset="0"/>
                <a:cs typeface="Times New Roman" panose="02020603050405020304" pitchFamily="18" charset="0"/>
              </a:rPr>
              <a:t>	This paper use the finite element method to solve Maxwell equations in 3D dimension.</a:t>
            </a:r>
          </a:p>
        </p:txBody>
      </p:sp>
      <p:sp>
        <p:nvSpPr>
          <p:cNvPr id="48" name="矩形 47"/>
          <p:cNvSpPr/>
          <p:nvPr/>
        </p:nvSpPr>
        <p:spPr bwMode="auto">
          <a:xfrm>
            <a:off x="811211" y="5473632"/>
            <a:ext cx="13563600" cy="901768"/>
          </a:xfrm>
          <a:prstGeom prst="rect">
            <a:avLst/>
          </a:prstGeom>
          <a:solidFill>
            <a:srgbClr val="0904C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1372235" indent="-1372235">
              <a:buFont typeface="+mj-lt"/>
              <a:buAutoNum type="romanUcPeriod"/>
            </a:pPr>
            <a:r>
              <a:rPr lang="en-US" altLang="zh-CN" sz="5400" b="1" cap="small" dirty="0">
                <a:solidFill>
                  <a:schemeClr val="bg1"/>
                </a:solidFill>
              </a:rPr>
              <a:t>Introduction</a:t>
            </a:r>
            <a:endParaRPr lang="zh-CN" altLang="zh-CN" sz="5400" b="1" cap="small" dirty="0">
              <a:solidFill>
                <a:schemeClr val="bg1"/>
              </a:solidFill>
            </a:endParaRPr>
          </a:p>
        </p:txBody>
      </p:sp>
      <p:sp>
        <p:nvSpPr>
          <p:cNvPr id="78" name="矩形 77"/>
          <p:cNvSpPr/>
          <p:nvPr/>
        </p:nvSpPr>
        <p:spPr bwMode="auto">
          <a:xfrm>
            <a:off x="15466263" y="5492325"/>
            <a:ext cx="13563600" cy="881759"/>
          </a:xfrm>
          <a:prstGeom prst="rect">
            <a:avLst/>
          </a:prstGeom>
          <a:solidFill>
            <a:srgbClr val="0904C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1028700" indent="-1028700">
              <a:buFont typeface="+mj-lt"/>
              <a:buAutoNum type="romanUcPeriod" startAt="3"/>
            </a:pPr>
            <a:r>
              <a:rPr lang="en-US" altLang="zh-CN" sz="5400" b="1" cap="small" dirty="0">
                <a:solidFill>
                  <a:schemeClr val="bg1"/>
                </a:solidFill>
              </a:rPr>
              <a:t>  Numerical Analysis</a:t>
            </a:r>
            <a:endParaRPr lang="en-US" altLang="zh-CN" sz="5400" b="1" cap="small" dirty="0">
              <a:solidFill>
                <a:srgbClr val="FF0000"/>
              </a:solidFill>
            </a:endParaRPr>
          </a:p>
        </p:txBody>
      </p:sp>
      <p:sp>
        <p:nvSpPr>
          <p:cNvPr id="79" name="矩形 78"/>
          <p:cNvSpPr/>
          <p:nvPr/>
        </p:nvSpPr>
        <p:spPr bwMode="auto">
          <a:xfrm>
            <a:off x="15628232" y="18524429"/>
            <a:ext cx="13996185" cy="901768"/>
          </a:xfrm>
          <a:prstGeom prst="rect">
            <a:avLst/>
          </a:prstGeom>
          <a:solidFill>
            <a:srgbClr val="0904C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1028700" indent="-1028700">
              <a:buFont typeface="+mj-lt"/>
              <a:buAutoNum type="romanUcPeriod" startAt="4"/>
            </a:pPr>
            <a:r>
              <a:rPr lang="en-US" altLang="zh-CN" sz="5400" b="1" cap="small" dirty="0">
                <a:solidFill>
                  <a:schemeClr val="bg1"/>
                </a:solidFill>
              </a:rPr>
              <a:t>  Results and Discussion</a:t>
            </a:r>
          </a:p>
        </p:txBody>
      </p:sp>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675387" y="623899"/>
            <a:ext cx="2865147" cy="4011206"/>
          </a:xfrm>
          <a:prstGeom prst="rect">
            <a:avLst/>
          </a:prstGeom>
        </p:spPr>
      </p:pic>
      <p:sp>
        <p:nvSpPr>
          <p:cNvPr id="45" name="文本框 44"/>
          <p:cNvSpPr txBox="1"/>
          <p:nvPr/>
        </p:nvSpPr>
        <p:spPr>
          <a:xfrm>
            <a:off x="23858848" y="33301776"/>
            <a:ext cx="6157571" cy="3785652"/>
          </a:xfrm>
          <a:prstGeom prst="rect">
            <a:avLst/>
          </a:prstGeom>
          <a:noFill/>
        </p:spPr>
        <p:txBody>
          <a:bodyPr wrap="square">
            <a:spAutoFit/>
          </a:bodyPr>
          <a:lstStyle/>
          <a:p>
            <a:pPr algn="just"/>
            <a:r>
              <a:rPr lang="en-US" altLang="zh-CN" sz="4000" dirty="0">
                <a:latin typeface="Times New Roman" panose="02020603050405020304" pitchFamily="18" charset="0"/>
                <a:cs typeface="Times New Roman" panose="02020603050405020304" pitchFamily="18" charset="0"/>
              </a:rPr>
              <a:t>The simulation induced magnet flux density at the center of small loop at the amplitude 10 A (magnet made from four REBCO rectangular plates).</a:t>
            </a:r>
          </a:p>
        </p:txBody>
      </p:sp>
      <p:sp>
        <p:nvSpPr>
          <p:cNvPr id="22" name="矩形 21">
            <a:extLst>
              <a:ext uri="{FF2B5EF4-FFF2-40B4-BE49-F238E27FC236}">
                <a16:creationId xmlns:a16="http://schemas.microsoft.com/office/drawing/2014/main" id="{2283D28E-3C5E-4CD0-BE46-D8D04315FA65}"/>
              </a:ext>
            </a:extLst>
          </p:cNvPr>
          <p:cNvSpPr/>
          <p:nvPr/>
        </p:nvSpPr>
        <p:spPr bwMode="auto">
          <a:xfrm>
            <a:off x="16020234" y="38486596"/>
            <a:ext cx="13996185" cy="901768"/>
          </a:xfrm>
          <a:prstGeom prst="rect">
            <a:avLst/>
          </a:prstGeom>
          <a:solidFill>
            <a:srgbClr val="0904C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1028700" indent="-1028700">
              <a:buFont typeface="+mj-lt"/>
              <a:buAutoNum type="romanUcPeriod" startAt="5"/>
            </a:pPr>
            <a:r>
              <a:rPr lang="en-US" altLang="zh-CN" sz="5400" b="1" cap="small" dirty="0">
                <a:solidFill>
                  <a:schemeClr val="bg1"/>
                </a:solidFill>
              </a:rPr>
              <a:t>  Conclusion</a:t>
            </a:r>
          </a:p>
        </p:txBody>
      </p:sp>
      <p:sp>
        <p:nvSpPr>
          <p:cNvPr id="57" name="文本框 56">
            <a:extLst>
              <a:ext uri="{FF2B5EF4-FFF2-40B4-BE49-F238E27FC236}">
                <a16:creationId xmlns:a16="http://schemas.microsoft.com/office/drawing/2014/main" id="{B8E46559-9DE4-46EF-99A6-6C8644292F7A}"/>
              </a:ext>
            </a:extLst>
          </p:cNvPr>
          <p:cNvSpPr txBox="1"/>
          <p:nvPr/>
        </p:nvSpPr>
        <p:spPr>
          <a:xfrm>
            <a:off x="3102484" y="27326027"/>
            <a:ext cx="8842262" cy="707886"/>
          </a:xfrm>
          <a:prstGeom prst="rect">
            <a:avLst/>
          </a:prstGeom>
          <a:noFill/>
        </p:spPr>
        <p:txBody>
          <a:bodyPr wrap="square">
            <a:spAutoFit/>
          </a:bodyPr>
          <a:lstStyle/>
          <a:p>
            <a:pPr algn="ctr"/>
            <a:r>
              <a:rPr lang="en-US" altLang="zh-CN" sz="4000" dirty="0">
                <a:latin typeface="Times New Roman" panose="02020603050405020304" pitchFamily="18" charset="0"/>
                <a:cs typeface="Times New Roman" panose="02020603050405020304" pitchFamily="18" charset="0"/>
              </a:rPr>
              <a:t>The structure of Bitter-like HTS magnet.</a:t>
            </a:r>
            <a:endParaRPr lang="zh-CN" altLang="en-US" sz="4000" dirty="0"/>
          </a:p>
        </p:txBody>
      </p:sp>
      <p:sp>
        <p:nvSpPr>
          <p:cNvPr id="24" name="矩形 23">
            <a:extLst>
              <a:ext uri="{FF2B5EF4-FFF2-40B4-BE49-F238E27FC236}">
                <a16:creationId xmlns:a16="http://schemas.microsoft.com/office/drawing/2014/main" id="{85743E83-95D3-4E7F-A075-0B3417A123CA}"/>
              </a:ext>
            </a:extLst>
          </p:cNvPr>
          <p:cNvSpPr/>
          <p:nvPr/>
        </p:nvSpPr>
        <p:spPr bwMode="auto">
          <a:xfrm>
            <a:off x="879695" y="16135871"/>
            <a:ext cx="13563600" cy="1584970"/>
          </a:xfrm>
          <a:prstGeom prst="rect">
            <a:avLst/>
          </a:prstGeom>
          <a:solidFill>
            <a:srgbClr val="0904C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1028700" indent="-1028700">
              <a:buFont typeface="+mj-lt"/>
              <a:buAutoNum type="romanUcPeriod" startAt="2"/>
            </a:pPr>
            <a:r>
              <a:rPr lang="en-US" altLang="zh-CN" sz="5400" b="1" cap="small" dirty="0">
                <a:solidFill>
                  <a:schemeClr val="bg1"/>
                </a:solidFill>
              </a:rPr>
              <a:t>Experimental Setup and Measuring System of a Bitter-Like HTS Magnet</a:t>
            </a:r>
          </a:p>
          <a:p>
            <a:endParaRPr lang="en-US" altLang="zh-CN" sz="5400" b="1" cap="small" dirty="0">
              <a:solidFill>
                <a:srgbClr val="FF0000"/>
              </a:solidFill>
            </a:endParaRPr>
          </a:p>
        </p:txBody>
      </p:sp>
      <p:sp>
        <p:nvSpPr>
          <p:cNvPr id="53" name="文本框 52">
            <a:extLst>
              <a:ext uri="{FF2B5EF4-FFF2-40B4-BE49-F238E27FC236}">
                <a16:creationId xmlns:a16="http://schemas.microsoft.com/office/drawing/2014/main" id="{2BB8B3E5-CEA7-4AD1-80C7-D963518281F5}"/>
              </a:ext>
            </a:extLst>
          </p:cNvPr>
          <p:cNvSpPr txBox="1"/>
          <p:nvPr/>
        </p:nvSpPr>
        <p:spPr>
          <a:xfrm>
            <a:off x="23665176" y="8354641"/>
            <a:ext cx="3894186" cy="769441"/>
          </a:xfrm>
          <a:prstGeom prst="rect">
            <a:avLst/>
          </a:prstGeom>
          <a:noFill/>
        </p:spPr>
        <p:txBody>
          <a:bodyPr wrap="square">
            <a:spAutoFit/>
          </a:bodyPr>
          <a:lstStyle/>
          <a:p>
            <a:r>
              <a:rPr lang="en-US" altLang="zh-CN" sz="4400" dirty="0">
                <a:latin typeface="Times New Roman" panose="02020603050405020304" pitchFamily="18" charset="0"/>
                <a:cs typeface="Times New Roman" panose="02020603050405020304" pitchFamily="18" charset="0"/>
              </a:rPr>
              <a:t>I</a:t>
            </a:r>
            <a:r>
              <a:rPr lang="zh-CN" altLang="en-US" sz="4400" dirty="0">
                <a:latin typeface="Times New Roman" panose="02020603050405020304" pitchFamily="18" charset="0"/>
                <a:cs typeface="Times New Roman" panose="02020603050405020304" pitchFamily="18" charset="0"/>
              </a:rPr>
              <a:t>nitial condition</a:t>
            </a:r>
          </a:p>
        </p:txBody>
      </p:sp>
      <p:sp>
        <p:nvSpPr>
          <p:cNvPr id="26" name="文本框 25">
            <a:extLst>
              <a:ext uri="{FF2B5EF4-FFF2-40B4-BE49-F238E27FC236}">
                <a16:creationId xmlns:a16="http://schemas.microsoft.com/office/drawing/2014/main" id="{58D00C3F-42F0-4F17-83F0-DE12B19C4C19}"/>
              </a:ext>
            </a:extLst>
          </p:cNvPr>
          <p:cNvSpPr txBox="1"/>
          <p:nvPr/>
        </p:nvSpPr>
        <p:spPr>
          <a:xfrm>
            <a:off x="16389472" y="9613724"/>
            <a:ext cx="5050772" cy="769441"/>
          </a:xfrm>
          <a:prstGeom prst="rect">
            <a:avLst/>
          </a:prstGeom>
          <a:noFill/>
        </p:spPr>
        <p:txBody>
          <a:bodyPr wrap="square">
            <a:spAutoFit/>
          </a:bodyPr>
          <a:lstStyle/>
          <a:p>
            <a:r>
              <a:rPr lang="en-US" altLang="zh-CN" sz="4400" dirty="0">
                <a:latin typeface="Times New Roman" panose="02020603050405020304" pitchFamily="18" charset="0"/>
                <a:cs typeface="Times New Roman" panose="02020603050405020304" pitchFamily="18" charset="0"/>
              </a:rPr>
              <a:t>Boundary condition</a:t>
            </a:r>
            <a:endParaRPr lang="zh-CN" altLang="en-US" sz="4400" dirty="0">
              <a:latin typeface="Times New Roman" panose="02020603050405020304" pitchFamily="18" charset="0"/>
              <a:cs typeface="Times New Roman" panose="02020603050405020304" pitchFamily="18" charset="0"/>
            </a:endParaRPr>
          </a:p>
        </p:txBody>
      </p:sp>
      <p:graphicFrame>
        <p:nvGraphicFramePr>
          <p:cNvPr id="33" name="对象 32">
            <a:extLst>
              <a:ext uri="{FF2B5EF4-FFF2-40B4-BE49-F238E27FC236}">
                <a16:creationId xmlns:a16="http://schemas.microsoft.com/office/drawing/2014/main" id="{EE098A5E-407C-4E9A-88DC-2D8AEE1DD78B}"/>
              </a:ext>
            </a:extLst>
          </p:cNvPr>
          <p:cNvGraphicFramePr>
            <a:graphicFrameLocks noChangeAspect="1"/>
          </p:cNvGraphicFramePr>
          <p:nvPr>
            <p:extLst>
              <p:ext uri="{D42A27DB-BD31-4B8C-83A1-F6EECF244321}">
                <p14:modId xmlns:p14="http://schemas.microsoft.com/office/powerpoint/2010/main" val="1886450138"/>
              </p:ext>
            </p:extLst>
          </p:nvPr>
        </p:nvGraphicFramePr>
        <p:xfrm>
          <a:off x="15830233" y="8284932"/>
          <a:ext cx="5913438" cy="1349375"/>
        </p:xfrm>
        <a:graphic>
          <a:graphicData uri="http://schemas.openxmlformats.org/presentationml/2006/ole">
            <mc:AlternateContent xmlns:mc="http://schemas.openxmlformats.org/markup-compatibility/2006">
              <mc:Choice xmlns:v="urn:schemas-microsoft-com:vml" Requires="v">
                <p:oleObj spid="_x0000_s2175" name="Equation" r:id="rId7" imgW="1574640" imgH="355320" progId="Equation.DSMT4">
                  <p:embed/>
                </p:oleObj>
              </mc:Choice>
              <mc:Fallback>
                <p:oleObj name="Equation" r:id="rId7" imgW="1574640" imgH="355320" progId="Equation.DSMT4">
                  <p:embed/>
                  <p:pic>
                    <p:nvPicPr>
                      <p:cNvPr id="15" name="对象 14">
                        <a:extLst>
                          <a:ext uri="{FF2B5EF4-FFF2-40B4-BE49-F238E27FC236}">
                            <a16:creationId xmlns:a16="http://schemas.microsoft.com/office/drawing/2014/main" id="{30CEE271-A8FE-4C1A-AFF3-0CE4BE68FCDE}"/>
                          </a:ext>
                        </a:extLst>
                      </p:cNvPr>
                      <p:cNvPicPr>
                        <a:picLocks noChangeAspect="1" noChangeArrowheads="1"/>
                      </p:cNvPicPr>
                      <p:nvPr/>
                    </p:nvPicPr>
                    <p:blipFill>
                      <a:blip r:embed="rId8"/>
                      <a:srcRect/>
                      <a:stretch>
                        <a:fillRect/>
                      </a:stretch>
                    </p:blipFill>
                    <p:spPr bwMode="auto">
                      <a:xfrm>
                        <a:off x="15830233" y="8284932"/>
                        <a:ext cx="5913438" cy="1349375"/>
                      </a:xfrm>
                      <a:prstGeom prst="rect">
                        <a:avLst/>
                      </a:prstGeom>
                      <a:noFill/>
                    </p:spPr>
                  </p:pic>
                </p:oleObj>
              </mc:Fallback>
            </mc:AlternateContent>
          </a:graphicData>
        </a:graphic>
      </p:graphicFrame>
      <p:graphicFrame>
        <p:nvGraphicFramePr>
          <p:cNvPr id="34" name="对象 33">
            <a:extLst>
              <a:ext uri="{FF2B5EF4-FFF2-40B4-BE49-F238E27FC236}">
                <a16:creationId xmlns:a16="http://schemas.microsoft.com/office/drawing/2014/main" id="{3154FBB0-D5DD-4E35-8562-70A18E8014BC}"/>
              </a:ext>
            </a:extLst>
          </p:cNvPr>
          <p:cNvGraphicFramePr>
            <a:graphicFrameLocks noChangeAspect="1"/>
          </p:cNvGraphicFramePr>
          <p:nvPr>
            <p:extLst>
              <p:ext uri="{D42A27DB-BD31-4B8C-83A1-F6EECF244321}">
                <p14:modId xmlns:p14="http://schemas.microsoft.com/office/powerpoint/2010/main" val="1259295046"/>
              </p:ext>
            </p:extLst>
          </p:nvPr>
        </p:nvGraphicFramePr>
        <p:xfrm>
          <a:off x="23579864" y="9172533"/>
          <a:ext cx="3859212" cy="868363"/>
        </p:xfrm>
        <a:graphic>
          <a:graphicData uri="http://schemas.openxmlformats.org/presentationml/2006/ole">
            <mc:AlternateContent xmlns:mc="http://schemas.openxmlformats.org/markup-compatibility/2006">
              <mc:Choice xmlns:v="urn:schemas-microsoft-com:vml" Requires="v">
                <p:oleObj spid="_x0000_s2176" name="Equation" r:id="rId9" imgW="1028520" imgH="228600" progId="Equation.DSMT4">
                  <p:embed/>
                </p:oleObj>
              </mc:Choice>
              <mc:Fallback>
                <p:oleObj name="Equation" r:id="rId9" imgW="1028520" imgH="228600" progId="Equation.DSMT4">
                  <p:embed/>
                  <p:pic>
                    <p:nvPicPr>
                      <p:cNvPr id="28" name="对象 27">
                        <a:extLst>
                          <a:ext uri="{FF2B5EF4-FFF2-40B4-BE49-F238E27FC236}">
                            <a16:creationId xmlns:a16="http://schemas.microsoft.com/office/drawing/2014/main" id="{F3D6EE1C-19CC-4D1D-9CCA-73CD0F9C8A24}"/>
                          </a:ext>
                        </a:extLst>
                      </p:cNvPr>
                      <p:cNvPicPr>
                        <a:picLocks noChangeAspect="1" noChangeArrowheads="1"/>
                      </p:cNvPicPr>
                      <p:nvPr/>
                    </p:nvPicPr>
                    <p:blipFill>
                      <a:blip r:embed="rId10"/>
                      <a:srcRect/>
                      <a:stretch>
                        <a:fillRect/>
                      </a:stretch>
                    </p:blipFill>
                    <p:spPr bwMode="auto">
                      <a:xfrm>
                        <a:off x="23579864" y="9172533"/>
                        <a:ext cx="3859212" cy="868363"/>
                      </a:xfrm>
                      <a:prstGeom prst="rect">
                        <a:avLst/>
                      </a:prstGeom>
                      <a:noFill/>
                    </p:spPr>
                  </p:pic>
                </p:oleObj>
              </mc:Fallback>
            </mc:AlternateContent>
          </a:graphicData>
        </a:graphic>
      </p:graphicFrame>
      <p:graphicFrame>
        <p:nvGraphicFramePr>
          <p:cNvPr id="35" name="对象 34">
            <a:extLst>
              <a:ext uri="{FF2B5EF4-FFF2-40B4-BE49-F238E27FC236}">
                <a16:creationId xmlns:a16="http://schemas.microsoft.com/office/drawing/2014/main" id="{624D4715-DFED-4E1B-B124-EC01CB86A24F}"/>
              </a:ext>
            </a:extLst>
          </p:cNvPr>
          <p:cNvGraphicFramePr>
            <a:graphicFrameLocks noChangeAspect="1"/>
          </p:cNvGraphicFramePr>
          <p:nvPr>
            <p:extLst>
              <p:ext uri="{D42A27DB-BD31-4B8C-83A1-F6EECF244321}">
                <p14:modId xmlns:p14="http://schemas.microsoft.com/office/powerpoint/2010/main" val="3754883108"/>
              </p:ext>
            </p:extLst>
          </p:nvPr>
        </p:nvGraphicFramePr>
        <p:xfrm>
          <a:off x="23528312" y="10218853"/>
          <a:ext cx="4718050" cy="1447800"/>
        </p:xfrm>
        <a:graphic>
          <a:graphicData uri="http://schemas.openxmlformats.org/presentationml/2006/ole">
            <mc:AlternateContent xmlns:mc="http://schemas.openxmlformats.org/markup-compatibility/2006">
              <mc:Choice xmlns:v="urn:schemas-microsoft-com:vml" Requires="v">
                <p:oleObj spid="_x0000_s2177" name="Equation" r:id="rId11" imgW="1257120" imgH="380880" progId="Equation.DSMT4">
                  <p:embed/>
                </p:oleObj>
              </mc:Choice>
              <mc:Fallback>
                <p:oleObj name="Equation" r:id="rId11" imgW="1257120" imgH="380880" progId="Equation.DSMT4">
                  <p:embed/>
                  <p:pic>
                    <p:nvPicPr>
                      <p:cNvPr id="34" name="对象 33">
                        <a:extLst>
                          <a:ext uri="{FF2B5EF4-FFF2-40B4-BE49-F238E27FC236}">
                            <a16:creationId xmlns:a16="http://schemas.microsoft.com/office/drawing/2014/main" id="{3154FBB0-D5DD-4E35-8562-70A18E8014BC}"/>
                          </a:ext>
                        </a:extLst>
                      </p:cNvPr>
                      <p:cNvPicPr>
                        <a:picLocks noChangeAspect="1" noChangeArrowheads="1"/>
                      </p:cNvPicPr>
                      <p:nvPr/>
                    </p:nvPicPr>
                    <p:blipFill>
                      <a:blip r:embed="rId12"/>
                      <a:srcRect/>
                      <a:stretch>
                        <a:fillRect/>
                      </a:stretch>
                    </p:blipFill>
                    <p:spPr bwMode="auto">
                      <a:xfrm>
                        <a:off x="23528312" y="10218853"/>
                        <a:ext cx="4718050" cy="1447800"/>
                      </a:xfrm>
                      <a:prstGeom prst="rect">
                        <a:avLst/>
                      </a:prstGeom>
                      <a:noFill/>
                    </p:spPr>
                  </p:pic>
                </p:oleObj>
              </mc:Fallback>
            </mc:AlternateContent>
          </a:graphicData>
        </a:graphic>
      </p:graphicFrame>
      <p:graphicFrame>
        <p:nvGraphicFramePr>
          <p:cNvPr id="36" name="对象 35">
            <a:extLst>
              <a:ext uri="{FF2B5EF4-FFF2-40B4-BE49-F238E27FC236}">
                <a16:creationId xmlns:a16="http://schemas.microsoft.com/office/drawing/2014/main" id="{91D0C443-D2B5-4CB1-8668-62E4057BA870}"/>
              </a:ext>
            </a:extLst>
          </p:cNvPr>
          <p:cNvGraphicFramePr>
            <a:graphicFrameLocks noChangeAspect="1"/>
          </p:cNvGraphicFramePr>
          <p:nvPr>
            <p:extLst>
              <p:ext uri="{D42A27DB-BD31-4B8C-83A1-F6EECF244321}">
                <p14:modId xmlns:p14="http://schemas.microsoft.com/office/powerpoint/2010/main" val="25556311"/>
              </p:ext>
            </p:extLst>
          </p:nvPr>
        </p:nvGraphicFramePr>
        <p:xfrm>
          <a:off x="17169810" y="10430024"/>
          <a:ext cx="2667000" cy="771525"/>
        </p:xfrm>
        <a:graphic>
          <a:graphicData uri="http://schemas.openxmlformats.org/presentationml/2006/ole">
            <mc:AlternateContent xmlns:mc="http://schemas.openxmlformats.org/markup-compatibility/2006">
              <mc:Choice xmlns:v="urn:schemas-microsoft-com:vml" Requires="v">
                <p:oleObj spid="_x0000_s2178" name="Equation" r:id="rId13" imgW="711000" imgH="203040" progId="Equation.DSMT4">
                  <p:embed/>
                </p:oleObj>
              </mc:Choice>
              <mc:Fallback>
                <p:oleObj name="Equation" r:id="rId13" imgW="711000" imgH="203040" progId="Equation.DSMT4">
                  <p:embed/>
                  <p:pic>
                    <p:nvPicPr>
                      <p:cNvPr id="34" name="对象 33">
                        <a:extLst>
                          <a:ext uri="{FF2B5EF4-FFF2-40B4-BE49-F238E27FC236}">
                            <a16:creationId xmlns:a16="http://schemas.microsoft.com/office/drawing/2014/main" id="{3154FBB0-D5DD-4E35-8562-70A18E8014BC}"/>
                          </a:ext>
                        </a:extLst>
                      </p:cNvPr>
                      <p:cNvPicPr>
                        <a:picLocks noChangeAspect="1" noChangeArrowheads="1"/>
                      </p:cNvPicPr>
                      <p:nvPr/>
                    </p:nvPicPr>
                    <p:blipFill>
                      <a:blip r:embed="rId14"/>
                      <a:srcRect/>
                      <a:stretch>
                        <a:fillRect/>
                      </a:stretch>
                    </p:blipFill>
                    <p:spPr bwMode="auto">
                      <a:xfrm>
                        <a:off x="17169810" y="10430024"/>
                        <a:ext cx="2667000" cy="771525"/>
                      </a:xfrm>
                      <a:prstGeom prst="rect">
                        <a:avLst/>
                      </a:prstGeom>
                      <a:noFill/>
                    </p:spPr>
                  </p:pic>
                </p:oleObj>
              </mc:Fallback>
            </mc:AlternateContent>
          </a:graphicData>
        </a:graphic>
      </p:graphicFrame>
      <p:graphicFrame>
        <p:nvGraphicFramePr>
          <p:cNvPr id="37" name="对象 36">
            <a:extLst>
              <a:ext uri="{FF2B5EF4-FFF2-40B4-BE49-F238E27FC236}">
                <a16:creationId xmlns:a16="http://schemas.microsoft.com/office/drawing/2014/main" id="{F6B00003-711F-456E-9AA9-DC3962514560}"/>
              </a:ext>
            </a:extLst>
          </p:cNvPr>
          <p:cNvGraphicFramePr>
            <a:graphicFrameLocks noChangeAspect="1"/>
          </p:cNvGraphicFramePr>
          <p:nvPr>
            <p:extLst>
              <p:ext uri="{D42A27DB-BD31-4B8C-83A1-F6EECF244321}">
                <p14:modId xmlns:p14="http://schemas.microsoft.com/office/powerpoint/2010/main" val="1294046138"/>
              </p:ext>
            </p:extLst>
          </p:nvPr>
        </p:nvGraphicFramePr>
        <p:xfrm>
          <a:off x="17431747" y="11323041"/>
          <a:ext cx="2143125" cy="868362"/>
        </p:xfrm>
        <a:graphic>
          <a:graphicData uri="http://schemas.openxmlformats.org/presentationml/2006/ole">
            <mc:AlternateContent xmlns:mc="http://schemas.openxmlformats.org/markup-compatibility/2006">
              <mc:Choice xmlns:v="urn:schemas-microsoft-com:vml" Requires="v">
                <p:oleObj spid="_x0000_s2179" name="Equation" r:id="rId15" imgW="571320" imgH="228600" progId="Equation.DSMT4">
                  <p:embed/>
                </p:oleObj>
              </mc:Choice>
              <mc:Fallback>
                <p:oleObj name="Equation" r:id="rId15" imgW="571320" imgH="228600" progId="Equation.DSMT4">
                  <p:embed/>
                  <p:pic>
                    <p:nvPicPr>
                      <p:cNvPr id="36" name="对象 35">
                        <a:extLst>
                          <a:ext uri="{FF2B5EF4-FFF2-40B4-BE49-F238E27FC236}">
                            <a16:creationId xmlns:a16="http://schemas.microsoft.com/office/drawing/2014/main" id="{91D0C443-D2B5-4CB1-8668-62E4057BA870}"/>
                          </a:ext>
                        </a:extLst>
                      </p:cNvPr>
                      <p:cNvPicPr>
                        <a:picLocks noChangeAspect="1" noChangeArrowheads="1"/>
                      </p:cNvPicPr>
                      <p:nvPr/>
                    </p:nvPicPr>
                    <p:blipFill>
                      <a:blip r:embed="rId16"/>
                      <a:srcRect/>
                      <a:stretch>
                        <a:fillRect/>
                      </a:stretch>
                    </p:blipFill>
                    <p:spPr bwMode="auto">
                      <a:xfrm>
                        <a:off x="17431747" y="11323041"/>
                        <a:ext cx="2143125" cy="868362"/>
                      </a:xfrm>
                      <a:prstGeom prst="rect">
                        <a:avLst/>
                      </a:prstGeom>
                      <a:noFill/>
                    </p:spPr>
                  </p:pic>
                </p:oleObj>
              </mc:Fallback>
            </mc:AlternateContent>
          </a:graphicData>
        </a:graphic>
      </p:graphicFrame>
      <p:sp>
        <p:nvSpPr>
          <p:cNvPr id="81" name="文本框 80">
            <a:extLst>
              <a:ext uri="{FF2B5EF4-FFF2-40B4-BE49-F238E27FC236}">
                <a16:creationId xmlns:a16="http://schemas.microsoft.com/office/drawing/2014/main" id="{B7E56E80-5D26-480C-A825-03C799986227}"/>
              </a:ext>
            </a:extLst>
          </p:cNvPr>
          <p:cNvSpPr txBox="1"/>
          <p:nvPr/>
        </p:nvSpPr>
        <p:spPr>
          <a:xfrm>
            <a:off x="15628232" y="17705001"/>
            <a:ext cx="13854646" cy="707886"/>
          </a:xfrm>
          <a:prstGeom prst="rect">
            <a:avLst/>
          </a:prstGeom>
          <a:noFill/>
        </p:spPr>
        <p:txBody>
          <a:bodyPr wrap="square">
            <a:spAutoFit/>
          </a:bodyPr>
          <a:lstStyle/>
          <a:p>
            <a:pPr algn="ctr"/>
            <a:r>
              <a:rPr lang="en-US" altLang="zh-CN" sz="4000" dirty="0">
                <a:latin typeface="Times New Roman" panose="02020603050405020304" pitchFamily="18" charset="0"/>
                <a:cs typeface="Times New Roman" panose="02020603050405020304" pitchFamily="18" charset="0"/>
              </a:rPr>
              <a:t>Mesh of REBCO rectangular plate using  triangle division. </a:t>
            </a:r>
            <a:endParaRPr lang="zh-CN" altLang="en-US" sz="4000"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F7F95C9E-7DE8-4EEE-923D-65D60234526F}"/>
              </a:ext>
            </a:extLst>
          </p:cNvPr>
          <p:cNvPicPr>
            <a:picLocks noChangeAspect="1"/>
          </p:cNvPicPr>
          <p:nvPr/>
        </p:nvPicPr>
        <p:blipFill>
          <a:blip r:embed="rId17"/>
          <a:stretch>
            <a:fillRect/>
          </a:stretch>
        </p:blipFill>
        <p:spPr>
          <a:xfrm>
            <a:off x="1138627" y="452026"/>
            <a:ext cx="5055410" cy="4276309"/>
          </a:xfrm>
          <a:prstGeom prst="rect">
            <a:avLst/>
          </a:prstGeom>
        </p:spPr>
      </p:pic>
      <p:pic>
        <p:nvPicPr>
          <p:cNvPr id="29" name="图片 28">
            <a:extLst>
              <a:ext uri="{FF2B5EF4-FFF2-40B4-BE49-F238E27FC236}">
                <a16:creationId xmlns:a16="http://schemas.microsoft.com/office/drawing/2014/main" id="{690F7033-C444-474E-80B8-C7FA1264783B}"/>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50818" y="23308753"/>
            <a:ext cx="11099009" cy="3955220"/>
          </a:xfrm>
          <a:prstGeom prst="rect">
            <a:avLst/>
          </a:prstGeom>
        </p:spPr>
      </p:pic>
      <p:pic>
        <p:nvPicPr>
          <p:cNvPr id="39" name="图片 38">
            <a:extLst>
              <a:ext uri="{FF2B5EF4-FFF2-40B4-BE49-F238E27FC236}">
                <a16:creationId xmlns:a16="http://schemas.microsoft.com/office/drawing/2014/main" id="{4565BD98-4669-47DB-9E12-C75935C5B0DC}"/>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676166" y="28118538"/>
            <a:ext cx="9377406" cy="7045458"/>
          </a:xfrm>
          <a:prstGeom prst="rect">
            <a:avLst/>
          </a:prstGeom>
        </p:spPr>
      </p:pic>
      <p:pic>
        <p:nvPicPr>
          <p:cNvPr id="51" name="图片 50">
            <a:extLst>
              <a:ext uri="{FF2B5EF4-FFF2-40B4-BE49-F238E27FC236}">
                <a16:creationId xmlns:a16="http://schemas.microsoft.com/office/drawing/2014/main" id="{D1DB7ABD-9861-4409-87BB-96E21C7739D3}"/>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72771" y="28630772"/>
            <a:ext cx="6069810" cy="4866638"/>
          </a:xfrm>
          <a:prstGeom prst="rect">
            <a:avLst/>
          </a:prstGeom>
        </p:spPr>
      </p:pic>
      <p:sp>
        <p:nvSpPr>
          <p:cNvPr id="82" name="文本框 81">
            <a:extLst>
              <a:ext uri="{FF2B5EF4-FFF2-40B4-BE49-F238E27FC236}">
                <a16:creationId xmlns:a16="http://schemas.microsoft.com/office/drawing/2014/main" id="{1ACABDF0-A4A9-4415-81FA-FA9885AE97BA}"/>
              </a:ext>
            </a:extLst>
          </p:cNvPr>
          <p:cNvSpPr txBox="1"/>
          <p:nvPr/>
        </p:nvSpPr>
        <p:spPr>
          <a:xfrm>
            <a:off x="413589" y="33894074"/>
            <a:ext cx="5760200" cy="1323439"/>
          </a:xfrm>
          <a:prstGeom prst="rect">
            <a:avLst/>
          </a:prstGeom>
          <a:noFill/>
        </p:spPr>
        <p:txBody>
          <a:bodyPr wrap="square">
            <a:spAutoFit/>
          </a:bodyPr>
          <a:lstStyle/>
          <a:p>
            <a:pPr algn="ctr"/>
            <a:r>
              <a:rPr lang="en-US" altLang="zh-CN" sz="4000" dirty="0">
                <a:latin typeface="Times New Roman" panose="02020603050405020304" pitchFamily="18" charset="0"/>
                <a:cs typeface="Times New Roman" panose="02020603050405020304" pitchFamily="18" charset="0"/>
              </a:rPr>
              <a:t>Schematic view of experimental setup</a:t>
            </a:r>
            <a:endParaRPr lang="zh-CN" altLang="en-US" sz="4000" dirty="0"/>
          </a:p>
        </p:txBody>
      </p:sp>
      <p:sp>
        <p:nvSpPr>
          <p:cNvPr id="83" name="文本框 82">
            <a:extLst>
              <a:ext uri="{FF2B5EF4-FFF2-40B4-BE49-F238E27FC236}">
                <a16:creationId xmlns:a16="http://schemas.microsoft.com/office/drawing/2014/main" id="{4A70F08B-B61F-4D5C-89B0-B82A59BE295A}"/>
              </a:ext>
            </a:extLst>
          </p:cNvPr>
          <p:cNvSpPr txBox="1"/>
          <p:nvPr/>
        </p:nvSpPr>
        <p:spPr>
          <a:xfrm>
            <a:off x="6688431" y="34944138"/>
            <a:ext cx="8410755" cy="707886"/>
          </a:xfrm>
          <a:prstGeom prst="rect">
            <a:avLst/>
          </a:prstGeom>
          <a:noFill/>
        </p:spPr>
        <p:txBody>
          <a:bodyPr wrap="square">
            <a:spAutoFit/>
          </a:bodyPr>
          <a:lstStyle/>
          <a:p>
            <a:pPr algn="ctr"/>
            <a:r>
              <a:rPr lang="en-US" altLang="zh-CN" sz="4000" dirty="0">
                <a:latin typeface="Times New Roman" panose="02020603050405020304" pitchFamily="18" charset="0"/>
                <a:cs typeface="Times New Roman" panose="02020603050405020304" pitchFamily="18" charset="0"/>
              </a:rPr>
              <a:t>Schematic of measuring system</a:t>
            </a:r>
            <a:endParaRPr lang="zh-CN" altLang="en-US" sz="4000" dirty="0"/>
          </a:p>
        </p:txBody>
      </p:sp>
      <p:pic>
        <p:nvPicPr>
          <p:cNvPr id="63" name="图片 62">
            <a:extLst>
              <a:ext uri="{FF2B5EF4-FFF2-40B4-BE49-F238E27FC236}">
                <a16:creationId xmlns:a16="http://schemas.microsoft.com/office/drawing/2014/main" id="{9542AC16-B734-48C1-8BB1-3EA854EDF82E}"/>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19512" y="35576412"/>
            <a:ext cx="14265256" cy="5820368"/>
          </a:xfrm>
          <a:prstGeom prst="rect">
            <a:avLst/>
          </a:prstGeom>
        </p:spPr>
      </p:pic>
      <p:sp>
        <p:nvSpPr>
          <p:cNvPr id="88" name="文本框 87">
            <a:extLst>
              <a:ext uri="{FF2B5EF4-FFF2-40B4-BE49-F238E27FC236}">
                <a16:creationId xmlns:a16="http://schemas.microsoft.com/office/drawing/2014/main" id="{44549306-1C0E-433E-AF4C-981E3BEF7E72}"/>
              </a:ext>
            </a:extLst>
          </p:cNvPr>
          <p:cNvSpPr txBox="1"/>
          <p:nvPr/>
        </p:nvSpPr>
        <p:spPr>
          <a:xfrm>
            <a:off x="1277736" y="41434545"/>
            <a:ext cx="5296680" cy="1323439"/>
          </a:xfrm>
          <a:prstGeom prst="rect">
            <a:avLst/>
          </a:prstGeom>
          <a:noFill/>
        </p:spPr>
        <p:txBody>
          <a:bodyPr wrap="square">
            <a:spAutoFit/>
          </a:bodyPr>
          <a:lstStyle/>
          <a:p>
            <a:r>
              <a:rPr lang="en-US" altLang="zh-CN" sz="4000" dirty="0">
                <a:latin typeface="Times New Roman" panose="02020603050405020304" pitchFamily="18" charset="0"/>
                <a:cs typeface="Times New Roman" panose="02020603050405020304" pitchFamily="18" charset="0"/>
              </a:rPr>
              <a:t>Schematic of excitation coil flux waveform</a:t>
            </a:r>
            <a:endParaRPr lang="zh-CN" altLang="en-US" sz="4000" dirty="0">
              <a:latin typeface="Times New Roman" panose="02020603050405020304" pitchFamily="18" charset="0"/>
              <a:cs typeface="Times New Roman" panose="02020603050405020304" pitchFamily="18" charset="0"/>
            </a:endParaRPr>
          </a:p>
        </p:txBody>
      </p:sp>
      <p:sp>
        <p:nvSpPr>
          <p:cNvPr id="89" name="文本框 88">
            <a:extLst>
              <a:ext uri="{FF2B5EF4-FFF2-40B4-BE49-F238E27FC236}">
                <a16:creationId xmlns:a16="http://schemas.microsoft.com/office/drawing/2014/main" id="{374BE7CD-6100-4224-9906-6BBE9E521C8B}"/>
              </a:ext>
            </a:extLst>
          </p:cNvPr>
          <p:cNvSpPr txBox="1"/>
          <p:nvPr/>
        </p:nvSpPr>
        <p:spPr>
          <a:xfrm>
            <a:off x="7669684" y="41557863"/>
            <a:ext cx="6145334" cy="1323439"/>
          </a:xfrm>
          <a:prstGeom prst="rect">
            <a:avLst/>
          </a:prstGeom>
          <a:noFill/>
        </p:spPr>
        <p:txBody>
          <a:bodyPr wrap="square">
            <a:spAutoFit/>
          </a:bodyPr>
          <a:lstStyle/>
          <a:p>
            <a:r>
              <a:rPr lang="en-US" altLang="zh-CN" sz="4000" dirty="0">
                <a:latin typeface="Times New Roman" panose="02020603050405020304" pitchFamily="18" charset="0"/>
                <a:cs typeface="Times New Roman" panose="02020603050405020304" pitchFamily="18" charset="0"/>
              </a:rPr>
              <a:t>Schematic of temperature in thermal switch</a:t>
            </a:r>
            <a:endParaRPr lang="zh-CN" altLang="en-US" sz="4000" dirty="0">
              <a:latin typeface="Times New Roman" panose="02020603050405020304" pitchFamily="18" charset="0"/>
              <a:cs typeface="Times New Roman" panose="02020603050405020304" pitchFamily="18" charset="0"/>
            </a:endParaRPr>
          </a:p>
        </p:txBody>
      </p:sp>
      <p:pic>
        <p:nvPicPr>
          <p:cNvPr id="80" name="图片 79">
            <a:extLst>
              <a:ext uri="{FF2B5EF4-FFF2-40B4-BE49-F238E27FC236}">
                <a16:creationId xmlns:a16="http://schemas.microsoft.com/office/drawing/2014/main" id="{37D5D9D6-A420-4BB5-84C8-54E5AF4E204D}"/>
              </a:ext>
            </a:extLst>
          </p:cNvPr>
          <p:cNvPicPr>
            <a:picLocks noChangeAspect="1"/>
          </p:cNvPicPr>
          <p:nvPr/>
        </p:nvPicPr>
        <p:blipFill>
          <a:blip r:embed="rId22"/>
          <a:stretch>
            <a:fillRect/>
          </a:stretch>
        </p:blipFill>
        <p:spPr>
          <a:xfrm>
            <a:off x="21255585" y="11912133"/>
            <a:ext cx="8500116" cy="5654813"/>
          </a:xfrm>
          <a:prstGeom prst="rect">
            <a:avLst/>
          </a:prstGeom>
        </p:spPr>
      </p:pic>
      <p:pic>
        <p:nvPicPr>
          <p:cNvPr id="90" name="图片 89">
            <a:extLst>
              <a:ext uri="{FF2B5EF4-FFF2-40B4-BE49-F238E27FC236}">
                <a16:creationId xmlns:a16="http://schemas.microsoft.com/office/drawing/2014/main" id="{E8EC400F-1986-4069-A4B2-DAAF8062F507}"/>
              </a:ext>
            </a:extLst>
          </p:cNvPr>
          <p:cNvPicPr>
            <a:picLocks noChangeAspect="1"/>
          </p:cNvPicPr>
          <p:nvPr/>
        </p:nvPicPr>
        <p:blipFill rotWithShape="1">
          <a:blip r:embed="rId23">
            <a:extLst>
              <a:ext uri="{28A0092B-C50C-407E-A947-70E740481C1C}">
                <a14:useLocalDpi xmlns:a14="http://schemas.microsoft.com/office/drawing/2010/main" val="0"/>
              </a:ext>
            </a:extLst>
          </a:blip>
          <a:srcRect t="4108"/>
          <a:stretch/>
        </p:blipFill>
        <p:spPr>
          <a:xfrm>
            <a:off x="6243525" y="17800696"/>
            <a:ext cx="8255178" cy="4839914"/>
          </a:xfrm>
          <a:prstGeom prst="rect">
            <a:avLst/>
          </a:prstGeom>
        </p:spPr>
      </p:pic>
      <p:pic>
        <p:nvPicPr>
          <p:cNvPr id="2113" name="图片 15">
            <a:extLst>
              <a:ext uri="{FF2B5EF4-FFF2-40B4-BE49-F238E27FC236}">
                <a16:creationId xmlns:a16="http://schemas.microsoft.com/office/drawing/2014/main" id="{3D621FF8-EB9A-4C01-BD71-29E7D485950B}"/>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l="20728" t="2611" r="29091" b="62141"/>
          <a:stretch>
            <a:fillRect/>
          </a:stretch>
        </p:blipFill>
        <p:spPr bwMode="auto">
          <a:xfrm rot="-5400000">
            <a:off x="2100056" y="17997773"/>
            <a:ext cx="3441431" cy="41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 name="文本框 100">
            <a:extLst>
              <a:ext uri="{FF2B5EF4-FFF2-40B4-BE49-F238E27FC236}">
                <a16:creationId xmlns:a16="http://schemas.microsoft.com/office/drawing/2014/main" id="{7BE9120F-BEA0-460C-92F0-672BCAB66288}"/>
              </a:ext>
            </a:extLst>
          </p:cNvPr>
          <p:cNvSpPr txBox="1"/>
          <p:nvPr/>
        </p:nvSpPr>
        <p:spPr>
          <a:xfrm>
            <a:off x="1872536" y="22549090"/>
            <a:ext cx="12812700" cy="707886"/>
          </a:xfrm>
          <a:prstGeom prst="rect">
            <a:avLst/>
          </a:prstGeom>
          <a:noFill/>
        </p:spPr>
        <p:txBody>
          <a:bodyPr wrap="square">
            <a:spAutoFit/>
          </a:bodyPr>
          <a:lstStyle/>
          <a:p>
            <a:pPr algn="ctr"/>
            <a:r>
              <a:rPr lang="en-US" altLang="zh-CN" sz="4000" kern="100" dirty="0">
                <a:effectLst/>
                <a:latin typeface="Times New Roman" panose="02020603050405020304" pitchFamily="18" charset="0"/>
                <a:ea typeface="宋体" panose="02010600030101010101" pitchFamily="2" charset="-122"/>
              </a:rPr>
              <a:t>Picture drawing and size of REBCO </a:t>
            </a:r>
            <a:r>
              <a:rPr lang="en-US" altLang="zh-CN" sz="4000" dirty="0">
                <a:latin typeface="Times New Roman" panose="02020603050405020304" pitchFamily="18" charset="0"/>
                <a:cs typeface="Times New Roman" panose="02020603050405020304" pitchFamily="18" charset="0"/>
              </a:rPr>
              <a:t>rectangular</a:t>
            </a:r>
            <a:r>
              <a:rPr lang="en-US" altLang="zh-CN" sz="4000" kern="100" dirty="0">
                <a:effectLst/>
                <a:latin typeface="Times New Roman" panose="02020603050405020304" pitchFamily="18" charset="0"/>
                <a:ea typeface="宋体" panose="02010600030101010101" pitchFamily="2" charset="-122"/>
              </a:rPr>
              <a:t> plate</a:t>
            </a:r>
            <a:endParaRPr lang="zh-CN" altLang="en-US" sz="7200" dirty="0"/>
          </a:p>
        </p:txBody>
      </p:sp>
      <p:pic>
        <p:nvPicPr>
          <p:cNvPr id="92" name="图片 91">
            <a:extLst>
              <a:ext uri="{FF2B5EF4-FFF2-40B4-BE49-F238E27FC236}">
                <a16:creationId xmlns:a16="http://schemas.microsoft.com/office/drawing/2014/main" id="{A4275723-68BC-4EB0-B548-F8302CF17901}"/>
              </a:ext>
            </a:extLst>
          </p:cNvPr>
          <p:cNvPicPr>
            <a:picLocks noChangeAspect="1"/>
          </p:cNvPicPr>
          <p:nvPr/>
        </p:nvPicPr>
        <p:blipFill rotWithShape="1">
          <a:blip r:embed="rId25"/>
          <a:srcRect t="4736" b="4777"/>
          <a:stretch/>
        </p:blipFill>
        <p:spPr>
          <a:xfrm>
            <a:off x="14739780" y="12187277"/>
            <a:ext cx="9077325" cy="5472916"/>
          </a:xfrm>
          <a:prstGeom prst="rect">
            <a:avLst/>
          </a:prstGeom>
        </p:spPr>
      </p:pic>
      <p:pic>
        <p:nvPicPr>
          <p:cNvPr id="94" name="图片 93">
            <a:extLst>
              <a:ext uri="{FF2B5EF4-FFF2-40B4-BE49-F238E27FC236}">
                <a16:creationId xmlns:a16="http://schemas.microsoft.com/office/drawing/2014/main" id="{94F43F71-0083-46CD-8711-A65EC7760974}"/>
              </a:ext>
            </a:extLst>
          </p:cNvPr>
          <p:cNvPicPr>
            <a:picLocks noChangeAspect="1"/>
          </p:cNvPicPr>
          <p:nvPr/>
        </p:nvPicPr>
        <p:blipFill>
          <a:blip r:embed="rId26"/>
          <a:stretch>
            <a:fillRect/>
          </a:stretch>
        </p:blipFill>
        <p:spPr>
          <a:xfrm>
            <a:off x="15066502" y="31154524"/>
            <a:ext cx="9750502" cy="7485010"/>
          </a:xfrm>
          <a:prstGeom prst="rect">
            <a:avLst/>
          </a:prstGeom>
        </p:spPr>
      </p:pic>
      <p:pic>
        <p:nvPicPr>
          <p:cNvPr id="96" name="图片 95">
            <a:extLst>
              <a:ext uri="{FF2B5EF4-FFF2-40B4-BE49-F238E27FC236}">
                <a16:creationId xmlns:a16="http://schemas.microsoft.com/office/drawing/2014/main" id="{153CEFB1-8176-4501-A6F6-7D0E8C3E6366}"/>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5830233" y="19727649"/>
            <a:ext cx="11838900" cy="10232649"/>
          </a:xfrm>
          <a:prstGeom prst="rect">
            <a:avLst/>
          </a:prstGeom>
        </p:spPr>
      </p:pic>
      <p:sp>
        <p:nvSpPr>
          <p:cNvPr id="109" name="文本框 108">
            <a:extLst>
              <a:ext uri="{FF2B5EF4-FFF2-40B4-BE49-F238E27FC236}">
                <a16:creationId xmlns:a16="http://schemas.microsoft.com/office/drawing/2014/main" id="{C2E6441B-4FE6-4ECF-9A7C-064BE2BCA40B}"/>
              </a:ext>
            </a:extLst>
          </p:cNvPr>
          <p:cNvSpPr txBox="1"/>
          <p:nvPr/>
        </p:nvSpPr>
        <p:spPr>
          <a:xfrm>
            <a:off x="16509206" y="30133045"/>
            <a:ext cx="13031328" cy="1323439"/>
          </a:xfrm>
          <a:prstGeom prst="rect">
            <a:avLst/>
          </a:prstGeom>
          <a:noFill/>
        </p:spPr>
        <p:txBody>
          <a:bodyPr wrap="square">
            <a:spAutoFit/>
          </a:bodyPr>
          <a:lstStyle/>
          <a:p>
            <a:r>
              <a:rPr lang="en-US" altLang="zh-CN" sz="4000" dirty="0">
                <a:latin typeface="Times New Roman" panose="02020603050405020304" pitchFamily="18" charset="0"/>
                <a:cs typeface="Times New Roman" panose="02020603050405020304" pitchFamily="18" charset="0"/>
              </a:rPr>
              <a:t>Magnetic field distribution of single REBCO rectangular at magnetized current amplitude of 10 A</a:t>
            </a:r>
            <a:endParaRPr lang="zh-CN" altLang="en-US" sz="4000" dirty="0">
              <a:latin typeface="Times New Roman" panose="02020603050405020304" pitchFamily="18" charset="0"/>
              <a:cs typeface="Times New Roman" panose="02020603050405020304" pitchFamily="18" charset="0"/>
            </a:endParaRPr>
          </a:p>
        </p:txBody>
      </p:sp>
      <p:sp>
        <p:nvSpPr>
          <p:cNvPr id="111" name="文本框 110">
            <a:extLst>
              <a:ext uri="{FF2B5EF4-FFF2-40B4-BE49-F238E27FC236}">
                <a16:creationId xmlns:a16="http://schemas.microsoft.com/office/drawing/2014/main" id="{1A583BAB-68B7-4696-888A-37A5B8657FAA}"/>
              </a:ext>
            </a:extLst>
          </p:cNvPr>
          <p:cNvSpPr txBox="1"/>
          <p:nvPr/>
        </p:nvSpPr>
        <p:spPr>
          <a:xfrm>
            <a:off x="18054145" y="19788288"/>
            <a:ext cx="2188862" cy="707886"/>
          </a:xfrm>
          <a:prstGeom prst="rect">
            <a:avLst/>
          </a:prstGeom>
          <a:noFill/>
        </p:spPr>
        <p:txBody>
          <a:bodyPr wrap="square">
            <a:spAutoFit/>
          </a:bodyPr>
          <a:lstStyle/>
          <a:p>
            <a:r>
              <a:rPr lang="en-US" altLang="zh-CN" sz="4000" kern="100" dirty="0">
                <a:effectLst/>
                <a:latin typeface="Times New Roman" panose="02020603050405020304" pitchFamily="18" charset="0"/>
                <a:ea typeface="宋体" panose="02010600030101010101" pitchFamily="2" charset="-122"/>
              </a:rPr>
              <a:t>Time: τ</a:t>
            </a:r>
            <a:r>
              <a:rPr lang="en-US" altLang="zh-CN" sz="4000" kern="100" baseline="-25000" dirty="0">
                <a:effectLst/>
                <a:latin typeface="Times New Roman" panose="02020603050405020304" pitchFamily="18" charset="0"/>
                <a:ea typeface="宋体" panose="02010600030101010101" pitchFamily="2" charset="-122"/>
              </a:rPr>
              <a:t>1</a:t>
            </a:r>
            <a:endParaRPr lang="zh-CN" altLang="en-US" sz="49600" dirty="0"/>
          </a:p>
        </p:txBody>
      </p:sp>
      <p:sp>
        <p:nvSpPr>
          <p:cNvPr id="112" name="文本框 111">
            <a:extLst>
              <a:ext uri="{FF2B5EF4-FFF2-40B4-BE49-F238E27FC236}">
                <a16:creationId xmlns:a16="http://schemas.microsoft.com/office/drawing/2014/main" id="{9CB38F6B-9890-4F19-B7D6-A1518A3A4D6A}"/>
              </a:ext>
            </a:extLst>
          </p:cNvPr>
          <p:cNvSpPr txBox="1"/>
          <p:nvPr/>
        </p:nvSpPr>
        <p:spPr>
          <a:xfrm>
            <a:off x="23435313" y="19739790"/>
            <a:ext cx="2188862" cy="707886"/>
          </a:xfrm>
          <a:prstGeom prst="rect">
            <a:avLst/>
          </a:prstGeom>
          <a:noFill/>
        </p:spPr>
        <p:txBody>
          <a:bodyPr wrap="square">
            <a:spAutoFit/>
          </a:bodyPr>
          <a:lstStyle/>
          <a:p>
            <a:r>
              <a:rPr lang="en-US" altLang="zh-CN" sz="4000" kern="100" dirty="0">
                <a:effectLst/>
                <a:latin typeface="Times New Roman" panose="02020603050405020304" pitchFamily="18" charset="0"/>
                <a:ea typeface="宋体" panose="02010600030101010101" pitchFamily="2" charset="-122"/>
              </a:rPr>
              <a:t>Time: τ</a:t>
            </a:r>
            <a:r>
              <a:rPr lang="en-US" altLang="zh-CN" sz="4000" kern="100" baseline="-25000" dirty="0">
                <a:effectLst/>
                <a:latin typeface="Times New Roman" panose="02020603050405020304" pitchFamily="18" charset="0"/>
                <a:ea typeface="宋体" panose="02010600030101010101" pitchFamily="2" charset="-122"/>
              </a:rPr>
              <a:t>2</a:t>
            </a:r>
            <a:endParaRPr lang="zh-CN" altLang="en-US" sz="49600" dirty="0"/>
          </a:p>
        </p:txBody>
      </p:sp>
      <p:sp>
        <p:nvSpPr>
          <p:cNvPr id="113" name="文本框 112">
            <a:extLst>
              <a:ext uri="{FF2B5EF4-FFF2-40B4-BE49-F238E27FC236}">
                <a16:creationId xmlns:a16="http://schemas.microsoft.com/office/drawing/2014/main" id="{6B81D041-6D33-4655-A054-23BC4A813222}"/>
              </a:ext>
            </a:extLst>
          </p:cNvPr>
          <p:cNvSpPr txBox="1"/>
          <p:nvPr/>
        </p:nvSpPr>
        <p:spPr>
          <a:xfrm>
            <a:off x="18184011" y="23178217"/>
            <a:ext cx="2188862" cy="707886"/>
          </a:xfrm>
          <a:prstGeom prst="rect">
            <a:avLst/>
          </a:prstGeom>
          <a:noFill/>
        </p:spPr>
        <p:txBody>
          <a:bodyPr wrap="square">
            <a:spAutoFit/>
          </a:bodyPr>
          <a:lstStyle/>
          <a:p>
            <a:r>
              <a:rPr lang="en-US" altLang="zh-CN" sz="4000" kern="100" dirty="0">
                <a:effectLst/>
                <a:latin typeface="Times New Roman" panose="02020603050405020304" pitchFamily="18" charset="0"/>
                <a:ea typeface="宋体" panose="02010600030101010101" pitchFamily="2" charset="-122"/>
              </a:rPr>
              <a:t>Time: τ</a:t>
            </a:r>
            <a:r>
              <a:rPr lang="en-US" altLang="zh-CN" sz="4000" kern="100" baseline="-25000" dirty="0">
                <a:effectLst/>
                <a:latin typeface="Times New Roman" panose="02020603050405020304" pitchFamily="18" charset="0"/>
                <a:ea typeface="宋体" panose="02010600030101010101" pitchFamily="2" charset="-122"/>
              </a:rPr>
              <a:t>3</a:t>
            </a:r>
            <a:endParaRPr lang="zh-CN" altLang="en-US" sz="49600" dirty="0"/>
          </a:p>
        </p:txBody>
      </p:sp>
      <p:sp>
        <p:nvSpPr>
          <p:cNvPr id="114" name="文本框 113">
            <a:extLst>
              <a:ext uri="{FF2B5EF4-FFF2-40B4-BE49-F238E27FC236}">
                <a16:creationId xmlns:a16="http://schemas.microsoft.com/office/drawing/2014/main" id="{DE791100-1F91-4C22-B54F-20411572F5D7}"/>
              </a:ext>
            </a:extLst>
          </p:cNvPr>
          <p:cNvSpPr txBox="1"/>
          <p:nvPr/>
        </p:nvSpPr>
        <p:spPr>
          <a:xfrm>
            <a:off x="23423406" y="23058425"/>
            <a:ext cx="2534599" cy="707886"/>
          </a:xfrm>
          <a:prstGeom prst="rect">
            <a:avLst/>
          </a:prstGeom>
          <a:noFill/>
        </p:spPr>
        <p:txBody>
          <a:bodyPr wrap="square">
            <a:spAutoFit/>
          </a:bodyPr>
          <a:lstStyle/>
          <a:p>
            <a:r>
              <a:rPr lang="en-US" altLang="zh-CN" sz="4000" kern="100" dirty="0">
                <a:effectLst/>
                <a:latin typeface="Times New Roman" panose="02020603050405020304" pitchFamily="18" charset="0"/>
                <a:ea typeface="宋体" panose="02010600030101010101" pitchFamily="2" charset="-122"/>
              </a:rPr>
              <a:t>Time: τ</a:t>
            </a:r>
            <a:r>
              <a:rPr lang="en-US" altLang="zh-CN" sz="4000" kern="100" baseline="-25000" dirty="0">
                <a:effectLst/>
                <a:latin typeface="Times New Roman" panose="02020603050405020304" pitchFamily="18" charset="0"/>
                <a:ea typeface="宋体" panose="02010600030101010101" pitchFamily="2" charset="-122"/>
              </a:rPr>
              <a:t>3</a:t>
            </a:r>
            <a:r>
              <a:rPr lang="en-US" altLang="zh-CN" sz="4000" kern="100" dirty="0">
                <a:effectLst/>
                <a:latin typeface="Times New Roman" panose="02020603050405020304" pitchFamily="18" charset="0"/>
                <a:ea typeface="宋体" panose="02010600030101010101" pitchFamily="2" charset="-122"/>
              </a:rPr>
              <a:t>-τ</a:t>
            </a:r>
            <a:r>
              <a:rPr lang="en-US" altLang="zh-CN" sz="4000" kern="100" baseline="-25000" dirty="0">
                <a:effectLst/>
                <a:latin typeface="Times New Roman" panose="02020603050405020304" pitchFamily="18" charset="0"/>
                <a:ea typeface="宋体" panose="02010600030101010101" pitchFamily="2" charset="-122"/>
              </a:rPr>
              <a:t>4</a:t>
            </a:r>
            <a:endParaRPr lang="zh-CN" altLang="en-US" sz="4000" kern="100" dirty="0">
              <a:latin typeface="Times New Roman" panose="02020603050405020304" pitchFamily="18" charset="0"/>
              <a:ea typeface="宋体" panose="02010600030101010101" pitchFamily="2" charset="-122"/>
            </a:endParaRPr>
          </a:p>
        </p:txBody>
      </p:sp>
      <p:sp>
        <p:nvSpPr>
          <p:cNvPr id="115" name="文本框 114">
            <a:extLst>
              <a:ext uri="{FF2B5EF4-FFF2-40B4-BE49-F238E27FC236}">
                <a16:creationId xmlns:a16="http://schemas.microsoft.com/office/drawing/2014/main" id="{774C4B5B-5DB0-4D08-9DF2-7713741501C8}"/>
              </a:ext>
            </a:extLst>
          </p:cNvPr>
          <p:cNvSpPr txBox="1"/>
          <p:nvPr/>
        </p:nvSpPr>
        <p:spPr>
          <a:xfrm>
            <a:off x="17728406" y="26264046"/>
            <a:ext cx="2644467" cy="707886"/>
          </a:xfrm>
          <a:prstGeom prst="rect">
            <a:avLst/>
          </a:prstGeom>
          <a:noFill/>
        </p:spPr>
        <p:txBody>
          <a:bodyPr wrap="square">
            <a:spAutoFit/>
          </a:bodyPr>
          <a:lstStyle/>
          <a:p>
            <a:r>
              <a:rPr lang="en-US" altLang="zh-CN" sz="4000" kern="100" dirty="0">
                <a:effectLst/>
                <a:latin typeface="Times New Roman" panose="02020603050405020304" pitchFamily="18" charset="0"/>
                <a:ea typeface="宋体" panose="02010600030101010101" pitchFamily="2" charset="-122"/>
              </a:rPr>
              <a:t>Time: τ</a:t>
            </a:r>
            <a:r>
              <a:rPr lang="en-US" altLang="zh-CN" sz="4000" kern="100" baseline="-25000" dirty="0">
                <a:effectLst/>
                <a:latin typeface="Times New Roman" panose="02020603050405020304" pitchFamily="18" charset="0"/>
                <a:ea typeface="宋体" panose="02010600030101010101" pitchFamily="2" charset="-122"/>
              </a:rPr>
              <a:t>4</a:t>
            </a:r>
            <a:r>
              <a:rPr lang="en-US" altLang="zh-CN" sz="4000" kern="100" dirty="0">
                <a:effectLst/>
                <a:latin typeface="Times New Roman" panose="02020603050405020304" pitchFamily="18" charset="0"/>
                <a:ea typeface="宋体" panose="02010600030101010101" pitchFamily="2" charset="-122"/>
              </a:rPr>
              <a:t>-τ</a:t>
            </a:r>
            <a:r>
              <a:rPr lang="en-US" altLang="zh-CN" sz="4000" kern="100" baseline="-25000" dirty="0">
                <a:effectLst/>
                <a:latin typeface="Times New Roman" panose="02020603050405020304" pitchFamily="18" charset="0"/>
                <a:ea typeface="宋体" panose="02010600030101010101" pitchFamily="2" charset="-122"/>
              </a:rPr>
              <a:t>5</a:t>
            </a:r>
            <a:endParaRPr lang="zh-CN" altLang="en-US" sz="49600" dirty="0"/>
          </a:p>
        </p:txBody>
      </p:sp>
      <p:sp>
        <p:nvSpPr>
          <p:cNvPr id="116" name="文本框 115">
            <a:extLst>
              <a:ext uri="{FF2B5EF4-FFF2-40B4-BE49-F238E27FC236}">
                <a16:creationId xmlns:a16="http://schemas.microsoft.com/office/drawing/2014/main" id="{9803A2FD-5CFE-4DF4-B800-EE7BC89B0F33}"/>
              </a:ext>
            </a:extLst>
          </p:cNvPr>
          <p:cNvSpPr txBox="1"/>
          <p:nvPr/>
        </p:nvSpPr>
        <p:spPr>
          <a:xfrm>
            <a:off x="23498847" y="26313596"/>
            <a:ext cx="2188862" cy="707886"/>
          </a:xfrm>
          <a:prstGeom prst="rect">
            <a:avLst/>
          </a:prstGeom>
          <a:noFill/>
        </p:spPr>
        <p:txBody>
          <a:bodyPr wrap="square">
            <a:spAutoFit/>
          </a:bodyPr>
          <a:lstStyle/>
          <a:p>
            <a:r>
              <a:rPr lang="en-US" altLang="zh-CN" sz="4000" kern="100" dirty="0">
                <a:effectLst/>
                <a:latin typeface="Times New Roman" panose="02020603050405020304" pitchFamily="18" charset="0"/>
                <a:ea typeface="宋体" panose="02010600030101010101" pitchFamily="2" charset="-122"/>
              </a:rPr>
              <a:t>Time: τ</a:t>
            </a:r>
            <a:r>
              <a:rPr lang="en-US" altLang="zh-CN" sz="4000" kern="100" baseline="-25000" dirty="0">
                <a:effectLst/>
                <a:latin typeface="Times New Roman" panose="02020603050405020304" pitchFamily="18" charset="0"/>
                <a:ea typeface="宋体" panose="02010600030101010101" pitchFamily="2" charset="-122"/>
              </a:rPr>
              <a:t>5</a:t>
            </a:r>
            <a:endParaRPr lang="zh-CN" altLang="en-US" sz="49600" dirty="0"/>
          </a:p>
        </p:txBody>
      </p:sp>
      <p:sp>
        <p:nvSpPr>
          <p:cNvPr id="74" name="文本框 73"/>
          <p:cNvSpPr txBox="1"/>
          <p:nvPr/>
        </p:nvSpPr>
        <p:spPr>
          <a:xfrm>
            <a:off x="14374810" y="39525617"/>
            <a:ext cx="15900403" cy="3170099"/>
          </a:xfrm>
          <a:prstGeom prst="rect">
            <a:avLst/>
          </a:prstGeom>
          <a:noFill/>
        </p:spPr>
        <p:txBody>
          <a:bodyPr wrap="square" rtlCol="0">
            <a:spAutoFit/>
          </a:bodyPr>
          <a:lstStyle/>
          <a:p>
            <a:pPr marL="571500" indent="-571500" algn="just">
              <a:buSzPct val="80000"/>
              <a:buFont typeface="Wingdings" panose="05000000000000000000" pitchFamily="2" charset="2"/>
              <a:buChar char="u"/>
            </a:pPr>
            <a:r>
              <a:rPr lang="en-US" altLang="zh-CN" sz="4000" dirty="0">
                <a:latin typeface="Times New Roman" panose="02020603050405020304" pitchFamily="18" charset="0"/>
                <a:cs typeface="Times New Roman" panose="02020603050405020304" pitchFamily="18" charset="0"/>
              </a:rPr>
              <a:t>Bitter-like magnet can be excited by flux pump with thermal switch and realize the closed-loop operation.</a:t>
            </a:r>
          </a:p>
          <a:p>
            <a:pPr marL="571500" indent="-571500" algn="just">
              <a:buSzPct val="80000"/>
              <a:buFont typeface="Wingdings" panose="05000000000000000000" pitchFamily="2" charset="2"/>
              <a:buChar char="u"/>
            </a:pPr>
            <a:r>
              <a:rPr lang="en-US" altLang="zh-CN" sz="4000" dirty="0">
                <a:latin typeface="Times New Roman" panose="02020603050405020304" pitchFamily="18" charset="0"/>
                <a:cs typeface="Times New Roman" panose="02020603050405020304" pitchFamily="18" charset="0"/>
              </a:rPr>
              <a:t>Magnetic flux density of the HTS magnet increases until the resistance characteristics do not change any more.</a:t>
            </a:r>
          </a:p>
          <a:p>
            <a:pPr marL="571500" indent="-571500" algn="just">
              <a:buSzPct val="80000"/>
              <a:buFont typeface="Wingdings" panose="05000000000000000000" pitchFamily="2" charset="2"/>
              <a:buChar char="u"/>
            </a:pPr>
            <a:r>
              <a:rPr lang="en-US" altLang="zh-CN" sz="4000" dirty="0">
                <a:latin typeface="Times New Roman" panose="02020603050405020304" pitchFamily="18" charset="0"/>
                <a:cs typeface="Times New Roman" panose="02020603050405020304" pitchFamily="18" charset="0"/>
              </a:rPr>
              <a:t>Although available sizes, the conclusions can be extended to other sizes.</a:t>
            </a:r>
          </a:p>
        </p:txBody>
      </p:sp>
      <p:sp>
        <p:nvSpPr>
          <p:cNvPr id="61" name="文本框 60">
            <a:extLst>
              <a:ext uri="{FF2B5EF4-FFF2-40B4-BE49-F238E27FC236}">
                <a16:creationId xmlns:a16="http://schemas.microsoft.com/office/drawing/2014/main" id="{C66003A9-8D20-41C7-9489-52F99EDA5411}"/>
              </a:ext>
            </a:extLst>
          </p:cNvPr>
          <p:cNvSpPr txBox="1"/>
          <p:nvPr/>
        </p:nvSpPr>
        <p:spPr>
          <a:xfrm>
            <a:off x="12156935" y="221843"/>
            <a:ext cx="4678909" cy="769441"/>
          </a:xfrm>
          <a:prstGeom prst="rect">
            <a:avLst/>
          </a:prstGeom>
          <a:noFill/>
        </p:spPr>
        <p:txBody>
          <a:bodyPr wrap="square">
            <a:spAutoFit/>
          </a:bodyPr>
          <a:lstStyle/>
          <a:p>
            <a:r>
              <a:rPr lang="en-US" altLang="zh-CN" sz="4400" b="1" dirty="0"/>
              <a:t>THU-PO3-617-03</a:t>
            </a:r>
            <a:endParaRPr lang="zh-CN" altLang="en-US" b="1" dirty="0"/>
          </a:p>
        </p:txBody>
      </p:sp>
    </p:spTree>
  </p:cSld>
  <p:clrMapOvr>
    <a:masterClrMapping/>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389120" rtl="0" eaLnBrk="1" fontAlgn="base" latinLnBrk="0" hangingPunct="1">
          <a:lnSpc>
            <a:spcPct val="100000"/>
          </a:lnSpc>
          <a:spcBef>
            <a:spcPct val="0"/>
          </a:spcBef>
          <a:spcAft>
            <a:spcPct val="0"/>
          </a:spcAft>
          <a:buClrTx/>
          <a:buSzTx/>
          <a:buFontTx/>
          <a:buNone/>
          <a:defRPr kumimoji="0" lang="en-US" sz="86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389120" rtl="0" eaLnBrk="1" fontAlgn="base" latinLnBrk="0" hangingPunct="1">
          <a:lnSpc>
            <a:spcPct val="100000"/>
          </a:lnSpc>
          <a:spcBef>
            <a:spcPct val="0"/>
          </a:spcBef>
          <a:spcAft>
            <a:spcPct val="0"/>
          </a:spcAft>
          <a:buClrTx/>
          <a:buSzTx/>
          <a:buFontTx/>
          <a:buNone/>
          <a:defRPr kumimoji="0" lang="en-US" sz="86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6728</TotalTime>
  <Words>343</Words>
  <Application>Microsoft Office PowerPoint</Application>
  <PresentationFormat>自定义</PresentationFormat>
  <Paragraphs>34</Paragraphs>
  <Slides>1</Slides>
  <Notes>1</Notes>
  <HiddenSlides>0</HiddenSlides>
  <MMClips>0</MMClips>
  <ScaleCrop>false</ScaleCrop>
  <HeadingPairs>
    <vt:vector size="8" baseType="variant">
      <vt:variant>
        <vt:lpstr>已用的字体</vt:lpstr>
      </vt:variant>
      <vt:variant>
        <vt:i4>4</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7" baseType="lpstr">
      <vt:lpstr>Arial</vt:lpstr>
      <vt:lpstr>Wingdings</vt:lpstr>
      <vt:lpstr>Times New Roman</vt:lpstr>
      <vt:lpstr>Calibri</vt:lpstr>
      <vt:lpstr>Default Design</vt:lpstr>
      <vt:lpstr>Equation</vt:lpstr>
      <vt:lpstr>PowerPoint 演示文稿</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JND-PC</dc:creator>
  <cp:lastModifiedBy>王 佳雯</cp:lastModifiedBy>
  <cp:revision>461</cp:revision>
  <cp:lastPrinted>2014-04-23T07:16:00Z</cp:lastPrinted>
  <dcterms:created xsi:type="dcterms:W3CDTF">2003-01-04T18:58:00Z</dcterms:created>
  <dcterms:modified xsi:type="dcterms:W3CDTF">2021-11-07T12:15:02Z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