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B5CE3-A8F6-4042-9A2A-72DBA421EDD9}" type="datetimeFigureOut">
              <a:rPr lang="en-GB" smtClean="0"/>
              <a:t>25/11/2020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ED38B-CA72-4AE1-B616-1BE7431E6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68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DF98E-5A58-49F3-87A1-8B559E464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0876B-68C8-44BC-B625-0596D79909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B3827-3681-48E2-8C04-27C12A58D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3F43-5246-4920-98FE-CE161E4208B3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BBF73-215F-4808-A880-866569419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F1D91-81FF-4E4B-BC24-F17D2C759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87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68178-C7A9-45B1-8549-217CAE47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917C71-A02A-4DBF-95CA-96B5CA7C7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5DE7C-3D69-4833-B140-E991E2753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03D5-BC2D-4EC2-86E9-B05C031B32CD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7A7E7-0C47-46A3-B3B4-3A34A745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B0960-31C9-4A48-9039-46061DAD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54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C534C-8698-4146-8DE9-7C90606478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45E235-92D7-4446-903B-6131D7061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5AD8-6663-4F02-8517-C8EBFA050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B002-9A21-4130-9FE2-01D1CB767022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D23BA-7BEB-47A5-8B5A-745B6A1AE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C2318-C54B-4A74-9E75-13C8F3C9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76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B3F15-E674-401E-9F4A-568B9B2FE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F6172-AA9D-488B-B365-995834C44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AA196-35D3-4BC7-9083-C7D279405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7C63-7BD1-4D08-A0BB-6238293FDCB1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755E9-A299-435C-AC90-63E170CB1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FBEC8-6987-4DFE-A60A-A65F82ED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4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6EC2C-D613-4E5E-80AE-F1CF9D773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C4766-FC1B-4E94-9EC0-F21FBA7B9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F365-7F13-4BCB-838C-FE6F1902E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D8637-DFDB-435F-B4FB-C21F71F310A5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2730F-9404-4F2D-A7E3-CCE6FFAB7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5322-0D9E-4C78-B11A-F78E87D40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91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25EB7-087A-4756-BE10-06B9DD4C7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B8FAC-3572-4B12-8BAA-CAA09AC757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FD145-0E26-405B-9535-506103DCE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A3813-03DC-4118-B9B2-B8F78ED13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0911-D9E4-4E5E-9615-65807311C64D}" type="datetime1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FA99C-76CE-4F41-A21C-85063C16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54BE5-BBBF-490B-961B-A9B537AD9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86336-85C5-4DC2-B9E1-9A843EBA5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193EB-95FC-4E9B-9B68-B1B370777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58ED43-CB89-4C5A-98A5-8A64C1A2A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58CFD1-962E-4354-918A-6349073D26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E97134-CD10-47D8-821D-F777DEC6E2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A68E00-E098-4E11-B555-8E10C3325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B4D5E-996B-4E7F-A882-7AE2072EE035}" type="datetime1">
              <a:rPr lang="en-GB" smtClean="0"/>
              <a:t>25/11/2020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DC63-CC1C-4A5A-9121-C7EC1890E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7987DE-580A-40B9-9FAC-ED5D9935A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65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8C0B6-3B9F-4162-9DDF-4D2D8D167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000A2-71DD-478D-831E-05CAA7C8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B319-2698-4842-98CD-7F1FB647F36C}" type="datetime1">
              <a:rPr lang="en-GB" smtClean="0"/>
              <a:t>25/11/2020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8E35B2-3948-4FD7-BD41-F6FE4B09B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7B230-7977-4063-8406-F8506ACE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978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552E9C-88B6-4614-AEF7-B4F94954F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5389-6ACA-45FA-9210-354C91375453}" type="datetime1">
              <a:rPr lang="en-GB" smtClean="0"/>
              <a:t>25/11/2020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41572B-DF60-490D-AA62-63A556DBE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2CF9E-A1DF-41B8-B03B-534E78D6D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35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6C667-FA47-429D-9E4B-FB4B1ED88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5D6B5-3C9C-4AB1-A735-985F53EE4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2758F-B62B-4E35-8CE7-C829F9AD99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CDC07-3E58-4792-80B9-957FD376E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A5258-1AFC-4D26-913C-4097018E0F69}" type="datetime1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84BCD9-F66C-43D9-9AA3-9BC96DD72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F6AFC5-B938-42AA-8908-A4868963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617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2BBB-4855-436D-9311-779416D15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ABCD80-1583-405A-BCB6-E405F1D57E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C5E96-F883-4938-A6FB-36DAAD4C1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024AF-8D39-4E53-970C-43ABC6792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7133D-6F7E-4B17-A2A2-8D2C2ED5AE39}" type="datetime1">
              <a:rPr lang="en-GB" smtClean="0"/>
              <a:t>25/11/2020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578F2-A5A9-4813-A2E0-BF2E1544C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BEF14-38DE-4766-8735-D0BA29389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51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95576-86E7-4FD0-A42F-B2432469E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C3EE8-6839-45E0-A46E-430FEA1C7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68305-A481-4C65-B3D9-D606A8FE32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FEE9-7D3E-4E87-86B9-2623D288CAE5}" type="datetime1">
              <a:rPr lang="en-GB" smtClean="0"/>
              <a:t>25/11/2020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5049-C743-44A3-A4E9-C6979761A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AD09B-7B9D-4066-A754-126B7441A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E1934-0091-448E-9ED0-554D40B89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2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AFB1-C65E-4FAF-B67F-3482E7398E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Data analysis for MM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1B5E4-A9A2-4B9B-AEA5-D831927F13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Lucio Fiscarelli</a:t>
            </a:r>
          </a:p>
          <a:p>
            <a:endParaRPr lang="en-US" dirty="0"/>
          </a:p>
          <a:p>
            <a:r>
              <a:rPr lang="en-US" dirty="0"/>
              <a:t>25/11/2020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891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7F58-724A-4ED0-A85F-FAF85042D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processing environment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5B9A-5B27-45CA-8380-CC45A1D99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many scripts working under </a:t>
            </a:r>
            <a:r>
              <a:rPr lang="en-US" dirty="0" err="1"/>
              <a:t>Matlab</a:t>
            </a:r>
            <a:r>
              <a:rPr lang="en-US" dirty="0"/>
              <a:t> for the offline processing</a:t>
            </a:r>
          </a:p>
          <a:p>
            <a:r>
              <a:rPr lang="en-US" dirty="0"/>
              <a:t>We tried to use the same scripts for the online processing (</a:t>
            </a:r>
            <a:r>
              <a:rPr lang="en-US" dirty="0" err="1"/>
              <a:t>Matlab</a:t>
            </a:r>
            <a:r>
              <a:rPr lang="en-US" dirty="0"/>
              <a:t> code compiled and then used in FFMM as a library)</a:t>
            </a:r>
          </a:p>
          <a:p>
            <a:r>
              <a:rPr lang="en-GB" dirty="0"/>
              <a:t>It works for slow and short acquisitions (311 and mole)</a:t>
            </a:r>
          </a:p>
          <a:p>
            <a:r>
              <a:rPr lang="en-GB" dirty="0"/>
              <a:t>More problems in SM18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CF69-E7C5-44A0-8BED-CEE8819B7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5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C938F-7CE2-466F-B823-AB34671E9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generation of reports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9400C-6274-45F1-9BF9-79DE39701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moment it is quite limited</a:t>
            </a:r>
          </a:p>
          <a:p>
            <a:r>
              <a:rPr lang="en-US" dirty="0"/>
              <a:t>We tried for the mole systems used for the 11T:</a:t>
            </a:r>
          </a:p>
          <a:p>
            <a:pPr lvl="1"/>
            <a:r>
              <a:rPr lang="en-US" dirty="0" err="1"/>
              <a:t>Matlab</a:t>
            </a:r>
            <a:r>
              <a:rPr lang="en-US" dirty="0"/>
              <a:t> script able to generate an Excel file with plots</a:t>
            </a:r>
          </a:p>
          <a:p>
            <a:pPr lvl="1"/>
            <a:r>
              <a:rPr lang="en-US" dirty="0"/>
              <a:t>Then same plots automatically copied in a Word document</a:t>
            </a:r>
            <a:endParaRPr lang="en-GB" dirty="0"/>
          </a:p>
          <a:p>
            <a:r>
              <a:rPr lang="en-GB" dirty="0"/>
              <a:t>For the SM18 systems we have additional </a:t>
            </a:r>
            <a:r>
              <a:rPr lang="en-GB" dirty="0" err="1"/>
              <a:t>Matlab</a:t>
            </a:r>
            <a:r>
              <a:rPr lang="en-GB" dirty="0"/>
              <a:t> scripts</a:t>
            </a:r>
          </a:p>
          <a:p>
            <a:pPr lvl="1"/>
            <a:r>
              <a:rPr lang="en-GB" dirty="0"/>
              <a:t>Automatic generation of plots for reports and presentations</a:t>
            </a:r>
          </a:p>
          <a:p>
            <a:pPr lvl="1"/>
            <a:r>
              <a:rPr lang="en-GB" dirty="0"/>
              <a:t>Automatic generation of Excel files to share the numerical results</a:t>
            </a:r>
          </a:p>
          <a:p>
            <a:r>
              <a:rPr lang="en-GB" dirty="0"/>
              <a:t>We would like to do more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DE1B8-0BC4-49A6-B4FB-3FF0D73FD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275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28294-5A5C-4E26-9D36-A5403DD92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development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048FD-D129-4D36-BFAA-BD3FEE2A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EF50D4-D936-4F77-ACE4-54D4B2A7D7C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705969" y="1491005"/>
            <a:ext cx="9240631" cy="5230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886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A6993-7C30-4C9A-962F-A8F0CE08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2526B0-2A76-4998-B85A-ECFCCF14CD3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88000" y="352260"/>
            <a:ext cx="11016000" cy="6153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767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38DFC-2F1C-4956-96AA-D0EF35C32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/>
              <a:t>analysis for </a:t>
            </a:r>
            <a:r>
              <a:rPr lang="en-US" dirty="0"/>
              <a:t>MM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2CBE3-F6EB-4AA0-AFD9-CCEA86775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Standard and non-standard systems</a:t>
            </a:r>
          </a:p>
          <a:p>
            <a:r>
              <a:rPr lang="en-US" dirty="0"/>
              <a:t>Online and offline post-processing</a:t>
            </a:r>
          </a:p>
          <a:p>
            <a:r>
              <a:rPr lang="en-US" dirty="0"/>
              <a:t>Data processing environment</a:t>
            </a:r>
          </a:p>
          <a:p>
            <a:r>
              <a:rPr lang="en-US" dirty="0"/>
              <a:t>Automatic generation of reports</a:t>
            </a:r>
          </a:p>
          <a:p>
            <a:r>
              <a:rPr lang="en-US" dirty="0"/>
              <a:t>Ongoing development (already covered by Eleni and Matthias)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351D0-61D5-4D18-B55E-603431E9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56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2047D-E2C6-4694-8AC5-468420AE7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and non-standard systems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1831F-5127-4890-8275-0458510C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standard test is usually associated to a system that can perform only one type of test</a:t>
            </a:r>
          </a:p>
          <a:p>
            <a:pPr lvl="1"/>
            <a:r>
              <a:rPr lang="en-US" dirty="0"/>
              <a:t>Calibration (dipole, quadrupole)</a:t>
            </a:r>
          </a:p>
          <a:p>
            <a:pPr lvl="1"/>
            <a:r>
              <a:rPr lang="en-US" b="1" dirty="0"/>
              <a:t>Rotating coils (311-type, mole-type, SM18-type)</a:t>
            </a:r>
          </a:p>
          <a:p>
            <a:pPr lvl="1"/>
            <a:r>
              <a:rPr lang="en-US" b="1" dirty="0"/>
              <a:t>Stretched wire (all the same)</a:t>
            </a:r>
          </a:p>
          <a:p>
            <a:pPr lvl="1"/>
            <a:r>
              <a:rPr lang="en-US" dirty="0"/>
              <a:t>Helmholtz coils for permanent magnet blocks (pilot system FFMM-INFOR)</a:t>
            </a:r>
          </a:p>
          <a:p>
            <a:pPr lvl="1"/>
            <a:r>
              <a:rPr lang="en-US" dirty="0"/>
              <a:t>3D mapper (still under development)</a:t>
            </a:r>
          </a:p>
          <a:p>
            <a:pPr lvl="1"/>
            <a:r>
              <a:rPr lang="en-US" dirty="0"/>
              <a:t>SPS fluxmeter (quite old system)</a:t>
            </a:r>
          </a:p>
          <a:p>
            <a:pPr lvl="1"/>
            <a:r>
              <a:rPr lang="en-US" dirty="0"/>
              <a:t>Split-coil permeameter</a:t>
            </a:r>
          </a:p>
          <a:p>
            <a:r>
              <a:rPr lang="en-US" dirty="0"/>
              <a:t>Non-standard tests are usually performed by using general purpose systems (acquisitions card)</a:t>
            </a:r>
          </a:p>
          <a:p>
            <a:pPr lvl="1"/>
            <a:r>
              <a:rPr lang="en-US" dirty="0"/>
              <a:t>Fixed coils in ramp mode</a:t>
            </a:r>
          </a:p>
          <a:p>
            <a:pPr lvl="1"/>
            <a:r>
              <a:rPr lang="en-US" dirty="0"/>
              <a:t>Others…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4B00C-2D4A-477A-AF22-2516B174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9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A932-2282-4585-865B-DD82A31E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Rotating coils 311-type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F283-A8F9-43A0-8AF8-7B1F937C2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Used for test of small/medium size NC magnets (1x1x1 m)</a:t>
            </a:r>
          </a:p>
          <a:p>
            <a:r>
              <a:rPr lang="en-GB" dirty="0"/>
              <a:t>Limited number of channels (2 integrators)</a:t>
            </a:r>
          </a:p>
          <a:p>
            <a:r>
              <a:rPr lang="en-GB" dirty="0"/>
              <a:t>Direct control of the current via point-to-point serial com (USB)</a:t>
            </a:r>
          </a:p>
          <a:p>
            <a:r>
              <a:rPr lang="en-GB" dirty="0"/>
              <a:t>Direct reading of the current (DCCT next to the system) </a:t>
            </a:r>
          </a:p>
          <a:p>
            <a:r>
              <a:rPr lang="en-GB" dirty="0"/>
              <a:t>Short acquisitions (˜minutes)</a:t>
            </a:r>
          </a:p>
          <a:p>
            <a:r>
              <a:rPr lang="en-GB" dirty="0"/>
              <a:t>Online processing within FFMM based on compiled </a:t>
            </a:r>
            <a:r>
              <a:rPr lang="en-GB" dirty="0" err="1"/>
              <a:t>Matlab</a:t>
            </a:r>
            <a:r>
              <a:rPr lang="en-GB" dirty="0"/>
              <a:t> scripts</a:t>
            </a:r>
          </a:p>
          <a:p>
            <a:r>
              <a:rPr lang="en-GB" dirty="0"/>
              <a:t>Results in text file with a standard format (can be open in excel for further processing)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E0DB4-69B0-42BA-8877-0E8B17D2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63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A932-2282-4585-865B-DD82A31E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Rotating coils mole-type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F283-A8F9-43A0-8AF8-7B1F937C2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Used for test at warm of SC magnets (˜10 m)</a:t>
            </a:r>
          </a:p>
          <a:p>
            <a:r>
              <a:rPr lang="en-GB" dirty="0"/>
              <a:t>Limited number of channels (2 integrators)</a:t>
            </a:r>
          </a:p>
          <a:p>
            <a:r>
              <a:rPr lang="en-GB" dirty="0"/>
              <a:t>Direct control of the current (on-board power converter)</a:t>
            </a:r>
          </a:p>
          <a:p>
            <a:r>
              <a:rPr lang="en-GB" dirty="0"/>
              <a:t>Direct reading of the current (on-board DCCT) </a:t>
            </a:r>
          </a:p>
          <a:p>
            <a:r>
              <a:rPr lang="en-GB" dirty="0"/>
              <a:t>Many short acquisitions (˜10 seconds)</a:t>
            </a:r>
          </a:p>
          <a:p>
            <a:r>
              <a:rPr lang="en-GB" dirty="0"/>
              <a:t>Online processing within FFMM based on compiled </a:t>
            </a:r>
            <a:r>
              <a:rPr lang="en-GB" dirty="0" err="1"/>
              <a:t>Matlab</a:t>
            </a:r>
            <a:r>
              <a:rPr lang="en-GB" dirty="0"/>
              <a:t> scripts</a:t>
            </a:r>
          </a:p>
          <a:p>
            <a:r>
              <a:rPr lang="en-GB" dirty="0"/>
              <a:t>Results in text file with a standard format (can be open in excel for further processing)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E0DB4-69B0-42BA-8877-0E8B17D2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3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A932-2282-4585-865B-DD82A31E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Rotating coils SM18-type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F283-A8F9-43A0-8AF8-7B1F937C2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Used for test at cols of SC magnets (˜10 m)</a:t>
            </a:r>
          </a:p>
          <a:p>
            <a:r>
              <a:rPr lang="en-GB" dirty="0"/>
              <a:t>Larger number of channels (12 integrators)</a:t>
            </a:r>
          </a:p>
          <a:p>
            <a:r>
              <a:rPr lang="en-GB" dirty="0"/>
              <a:t>No direct control of the current (current controlled from the </a:t>
            </a:r>
            <a:r>
              <a:rPr lang="en-GB" dirty="0" err="1"/>
              <a:t>c.room</a:t>
            </a:r>
            <a:r>
              <a:rPr lang="en-GB" dirty="0"/>
              <a:t>)</a:t>
            </a:r>
          </a:p>
          <a:p>
            <a:r>
              <a:rPr lang="en-GB" dirty="0"/>
              <a:t>Reading of the current from TN (asynchronous) </a:t>
            </a:r>
          </a:p>
          <a:p>
            <a:r>
              <a:rPr lang="en-GB" dirty="0"/>
              <a:t>Long continuous acquisitions (˜hours)</a:t>
            </a:r>
          </a:p>
          <a:p>
            <a:r>
              <a:rPr lang="en-GB" dirty="0"/>
              <a:t>Offline processing by using </a:t>
            </a:r>
            <a:r>
              <a:rPr lang="en-GB" dirty="0" err="1"/>
              <a:t>Matlab</a:t>
            </a:r>
            <a:r>
              <a:rPr lang="en-GB" dirty="0"/>
              <a:t> scripts</a:t>
            </a:r>
          </a:p>
          <a:p>
            <a:r>
              <a:rPr lang="en-GB" dirty="0"/>
              <a:t>Results in text file with a standard format (can be open in excel for further processing) but </a:t>
            </a:r>
            <a:r>
              <a:rPr lang="en-GB" dirty="0" err="1"/>
              <a:t>Matlab</a:t>
            </a:r>
            <a:r>
              <a:rPr lang="en-GB" dirty="0"/>
              <a:t> is more convenient due to the large number of rows (turns)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E0DB4-69B0-42BA-8877-0E8B17D2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0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A932-2282-4585-865B-DD82A31E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Stretched wire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F283-A8F9-43A0-8AF8-7B1F937C2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It is the most generic system (any length from 0.1 to 20 m)</a:t>
            </a:r>
          </a:p>
          <a:p>
            <a:r>
              <a:rPr lang="en-GB" dirty="0"/>
              <a:t>Large range of field level</a:t>
            </a:r>
          </a:p>
          <a:p>
            <a:r>
              <a:rPr lang="en-GB" dirty="0"/>
              <a:t>It used for both NC and SC magnets</a:t>
            </a:r>
          </a:p>
          <a:p>
            <a:r>
              <a:rPr lang="en-GB" dirty="0"/>
              <a:t>Direct control of the current when possible (serial connection)</a:t>
            </a:r>
          </a:p>
          <a:p>
            <a:r>
              <a:rPr lang="en-GB" dirty="0"/>
              <a:t>Reading of the current from a DCCT when possible</a:t>
            </a:r>
          </a:p>
          <a:p>
            <a:r>
              <a:rPr lang="en-GB" dirty="0"/>
              <a:t>Short acquisitions (˜seconds)</a:t>
            </a:r>
          </a:p>
          <a:p>
            <a:r>
              <a:rPr lang="en-GB" dirty="0"/>
              <a:t>On-line processing for the standard measurement (TF, axis, angle)</a:t>
            </a:r>
          </a:p>
          <a:p>
            <a:r>
              <a:rPr lang="en-GB" dirty="0"/>
              <a:t>Results in text file (few numbers)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E0DB4-69B0-42BA-8877-0E8B17D2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88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DA5B5-298A-48CD-8330-B806C392F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Non-standard tests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B871D-FCF6-4253-B0C2-B2DBEC67C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Ad-hoc post processing and format for the results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DE069-6B39-41F3-9795-F45B976F7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6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44BB-0B0B-40BE-98AB-9B22D7826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and offline processing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09E0-2463-46F3-B984-0A031AE67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 processing provides immediate feedback to the operator</a:t>
            </a:r>
          </a:p>
          <a:p>
            <a:r>
              <a:rPr lang="en-GB" dirty="0"/>
              <a:t>Proven to be useful in the 311, mole, and wire</a:t>
            </a:r>
          </a:p>
          <a:p>
            <a:r>
              <a:rPr lang="en-GB" dirty="0"/>
              <a:t>More difficult to implement in SM18 because</a:t>
            </a:r>
          </a:p>
          <a:p>
            <a:pPr lvl="1"/>
            <a:r>
              <a:rPr lang="en-GB" dirty="0"/>
              <a:t>the signals are asynchronous</a:t>
            </a:r>
          </a:p>
          <a:p>
            <a:pPr lvl="1"/>
            <a:r>
              <a:rPr lang="en-GB" dirty="0"/>
              <a:t>Many signals in parallel</a:t>
            </a:r>
          </a:p>
          <a:p>
            <a:pPr lvl="1"/>
            <a:r>
              <a:rPr lang="en-GB" dirty="0"/>
              <a:t>More complex connection scheme</a:t>
            </a:r>
          </a:p>
          <a:p>
            <a:r>
              <a:rPr lang="en-GB" dirty="0"/>
              <a:t>Not really beneficial for shoer models</a:t>
            </a:r>
          </a:p>
          <a:p>
            <a:r>
              <a:rPr lang="en-GB" dirty="0"/>
              <a:t>We would like to have it for the series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1A180-5A98-4080-B0CB-1C2A09CC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1934-0091-448E-9ED0-554D40B890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16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669</Words>
  <Application>Microsoft Office PowerPoint</Application>
  <PresentationFormat>Widescreen</PresentationFormat>
  <Paragraphs>93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Data analysis for MM </vt:lpstr>
      <vt:lpstr>Data analysis for MM</vt:lpstr>
      <vt:lpstr>Standard and non-standard systems</vt:lpstr>
      <vt:lpstr>Rotating coils 311-type</vt:lpstr>
      <vt:lpstr>Rotating coils mole-type</vt:lpstr>
      <vt:lpstr>Rotating coils SM18-type</vt:lpstr>
      <vt:lpstr>Stretched wire</vt:lpstr>
      <vt:lpstr>Non-standard tests</vt:lpstr>
      <vt:lpstr>Online and offline processing</vt:lpstr>
      <vt:lpstr>Data processing environment</vt:lpstr>
      <vt:lpstr>Automatic generation of reports</vt:lpstr>
      <vt:lpstr>Ongoing development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tools for MM </dc:title>
  <dc:creator>Lucio Fiscarelli</dc:creator>
  <cp:lastModifiedBy>Lucio Fiscarelli</cp:lastModifiedBy>
  <cp:revision>82</cp:revision>
  <dcterms:created xsi:type="dcterms:W3CDTF">2020-11-25T11:06:44Z</dcterms:created>
  <dcterms:modified xsi:type="dcterms:W3CDTF">2020-11-25T12:45:13Z</dcterms:modified>
</cp:coreProperties>
</file>