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sldIdLst>
    <p:sldId id="257" r:id="rId2"/>
    <p:sldId id="322" r:id="rId3"/>
    <p:sldId id="347" r:id="rId4"/>
    <p:sldId id="272" r:id="rId5"/>
    <p:sldId id="340" r:id="rId6"/>
    <p:sldId id="369" r:id="rId7"/>
    <p:sldId id="361" r:id="rId8"/>
    <p:sldId id="349" r:id="rId9"/>
    <p:sldId id="341" r:id="rId10"/>
    <p:sldId id="362" r:id="rId11"/>
    <p:sldId id="372" r:id="rId12"/>
    <p:sldId id="358" r:id="rId13"/>
    <p:sldId id="367" r:id="rId14"/>
    <p:sldId id="365" r:id="rId15"/>
    <p:sldId id="326" r:id="rId16"/>
    <p:sldId id="327" r:id="rId17"/>
    <p:sldId id="328" r:id="rId18"/>
    <p:sldId id="329" r:id="rId19"/>
    <p:sldId id="330" r:id="rId20"/>
    <p:sldId id="366" r:id="rId21"/>
    <p:sldId id="371" r:id="rId22"/>
    <p:sldId id="345" r:id="rId23"/>
    <p:sldId id="359" r:id="rId24"/>
    <p:sldId id="360" r:id="rId25"/>
    <p:sldId id="343" r:id="rId26"/>
    <p:sldId id="320" r:id="rId27"/>
    <p:sldId id="336" r:id="rId28"/>
    <p:sldId id="368" r:id="rId29"/>
    <p:sldId id="323" r:id="rId30"/>
    <p:sldId id="332" r:id="rId31"/>
    <p:sldId id="335" r:id="rId32"/>
    <p:sldId id="373" r:id="rId33"/>
  </p:sldIdLst>
  <p:sldSz cx="12192000" cy="6858000"/>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333FF"/>
    <a:srgbClr val="0066CC"/>
    <a:srgbClr val="D60093"/>
    <a:srgbClr val="FF3399"/>
    <a:srgbClr val="9933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75506E-2609-4A9A-B38A-1FE1F4E44E59}" v="538" dt="2021-01-11T07:24:54.7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34" autoAdjust="0"/>
  </p:normalViewPr>
  <p:slideViewPr>
    <p:cSldViewPr>
      <p:cViewPr varScale="1">
        <p:scale>
          <a:sx n="75" d="100"/>
          <a:sy n="75" d="100"/>
        </p:scale>
        <p:origin x="68" y="92"/>
      </p:cViewPr>
      <p:guideLst>
        <p:guide orient="horz" pos="2160"/>
        <p:guide pos="3840"/>
      </p:guideLst>
    </p:cSldViewPr>
  </p:slideViewPr>
  <p:notesTextViewPr>
    <p:cViewPr>
      <p:scale>
        <a:sx n="3" d="2"/>
        <a:sy n="3" d="2"/>
      </p:scale>
      <p:origin x="0" y="0"/>
    </p:cViewPr>
  </p:notesTextViewPr>
  <p:sorterViewPr>
    <p:cViewPr varScale="1">
      <p:scale>
        <a:sx n="1" d="1"/>
        <a:sy n="1" d="1"/>
      </p:scale>
      <p:origin x="0" y="-771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Jowett" userId="a0af2467b7c7f53b" providerId="LiveId" clId="{1B75506E-2609-4A9A-B38A-1FE1F4E44E59}"/>
    <pc:docChg chg="undo custSel addSld delSld modSld sldOrd modMainMaster modNotesMaster">
      <pc:chgData name="John Jowett" userId="a0af2467b7c7f53b" providerId="LiveId" clId="{1B75506E-2609-4A9A-B38A-1FE1F4E44E59}" dt="2021-01-11T08:51:51.045" v="7348" actId="20577"/>
      <pc:docMkLst>
        <pc:docMk/>
      </pc:docMkLst>
      <pc:sldChg chg="modSp mod">
        <pc:chgData name="John Jowett" userId="a0af2467b7c7f53b" providerId="LiveId" clId="{1B75506E-2609-4A9A-B38A-1FE1F4E44E59}" dt="2021-01-11T07:22:15.128" v="7104" actId="20577"/>
        <pc:sldMkLst>
          <pc:docMk/>
          <pc:sldMk cId="0" sldId="257"/>
        </pc:sldMkLst>
        <pc:spChg chg="mod">
          <ac:chgData name="John Jowett" userId="a0af2467b7c7f53b" providerId="LiveId" clId="{1B75506E-2609-4A9A-B38A-1FE1F4E44E59}" dt="2021-01-11T07:22:15.128" v="7104" actId="20577"/>
          <ac:spMkLst>
            <pc:docMk/>
            <pc:sldMk cId="0" sldId="257"/>
            <ac:spMk id="22532" creationId="{00000000-0000-0000-0000-000000000000}"/>
          </ac:spMkLst>
        </pc:spChg>
        <pc:spChg chg="mod">
          <ac:chgData name="John Jowett" userId="a0af2467b7c7f53b" providerId="LiveId" clId="{1B75506E-2609-4A9A-B38A-1FE1F4E44E59}" dt="2021-01-10T19:15:27.242" v="812" actId="20577"/>
          <ac:spMkLst>
            <pc:docMk/>
            <pc:sldMk cId="0" sldId="257"/>
            <ac:spMk id="22533" creationId="{00000000-0000-0000-0000-000000000000}"/>
          </ac:spMkLst>
        </pc:spChg>
      </pc:sldChg>
      <pc:sldChg chg="modSp mod">
        <pc:chgData name="John Jowett" userId="a0af2467b7c7f53b" providerId="LiveId" clId="{1B75506E-2609-4A9A-B38A-1FE1F4E44E59}" dt="2021-01-10T19:23:17.416" v="1251" actId="14100"/>
        <pc:sldMkLst>
          <pc:docMk/>
          <pc:sldMk cId="3430091317" sldId="272"/>
        </pc:sldMkLst>
        <pc:spChg chg="mod">
          <ac:chgData name="John Jowett" userId="a0af2467b7c7f53b" providerId="LiveId" clId="{1B75506E-2609-4A9A-B38A-1FE1F4E44E59}" dt="2021-01-10T19:20:41.494" v="1198" actId="368"/>
          <ac:spMkLst>
            <pc:docMk/>
            <pc:sldMk cId="3430091317" sldId="272"/>
            <ac:spMk id="2" creationId="{00000000-0000-0000-0000-000000000000}"/>
          </ac:spMkLst>
        </pc:spChg>
        <pc:spChg chg="mod">
          <ac:chgData name="John Jowett" userId="a0af2467b7c7f53b" providerId="LiveId" clId="{1B75506E-2609-4A9A-B38A-1FE1F4E44E59}" dt="2021-01-10T19:23:17.416" v="1251" actId="14100"/>
          <ac:spMkLst>
            <pc:docMk/>
            <pc:sldMk cId="3430091317" sldId="272"/>
            <ac:spMk id="3" creationId="{00000000-0000-0000-0000-000000000000}"/>
          </ac:spMkLst>
        </pc:spChg>
      </pc:sldChg>
      <pc:sldChg chg="addSp delSp modSp mod">
        <pc:chgData name="John Jowett" userId="a0af2467b7c7f53b" providerId="LiveId" clId="{1B75506E-2609-4A9A-B38A-1FE1F4E44E59}" dt="2021-01-11T07:22:41.295" v="7106" actId="20577"/>
        <pc:sldMkLst>
          <pc:docMk/>
          <pc:sldMk cId="704707975" sldId="320"/>
        </pc:sldMkLst>
        <pc:spChg chg="mod">
          <ac:chgData name="John Jowett" userId="a0af2467b7c7f53b" providerId="LiveId" clId="{1B75506E-2609-4A9A-B38A-1FE1F4E44E59}" dt="2021-01-11T07:22:41.295" v="7106" actId="20577"/>
          <ac:spMkLst>
            <pc:docMk/>
            <pc:sldMk cId="704707975" sldId="320"/>
            <ac:spMk id="2" creationId="{00000000-0000-0000-0000-000000000000}"/>
          </ac:spMkLst>
        </pc:spChg>
        <pc:picChg chg="del mod">
          <ac:chgData name="John Jowett" userId="a0af2467b7c7f53b" providerId="LiveId" clId="{1B75506E-2609-4A9A-B38A-1FE1F4E44E59}" dt="2021-01-10T18:13:39.889" v="635" actId="478"/>
          <ac:picMkLst>
            <pc:docMk/>
            <pc:sldMk cId="704707975" sldId="320"/>
            <ac:picMk id="6" creationId="{00000000-0000-0000-0000-000000000000}"/>
          </ac:picMkLst>
        </pc:picChg>
        <pc:picChg chg="add del mod">
          <ac:chgData name="John Jowett" userId="a0af2467b7c7f53b" providerId="LiveId" clId="{1B75506E-2609-4A9A-B38A-1FE1F4E44E59}" dt="2021-01-10T19:10:57.199" v="691" actId="478"/>
          <ac:picMkLst>
            <pc:docMk/>
            <pc:sldMk cId="704707975" sldId="320"/>
            <ac:picMk id="7" creationId="{779F3C82-0364-4266-B20C-D611ADC995B4}"/>
          </ac:picMkLst>
        </pc:picChg>
        <pc:picChg chg="add del mod">
          <ac:chgData name="John Jowett" userId="a0af2467b7c7f53b" providerId="LiveId" clId="{1B75506E-2609-4A9A-B38A-1FE1F4E44E59}" dt="2021-01-10T19:11:53.857" v="695" actId="478"/>
          <ac:picMkLst>
            <pc:docMk/>
            <pc:sldMk cId="704707975" sldId="320"/>
            <ac:picMk id="9" creationId="{E5AA0D0A-B023-4C51-817D-700899F75A57}"/>
          </ac:picMkLst>
        </pc:picChg>
        <pc:picChg chg="add mod">
          <ac:chgData name="John Jowett" userId="a0af2467b7c7f53b" providerId="LiveId" clId="{1B75506E-2609-4A9A-B38A-1FE1F4E44E59}" dt="2021-01-10T19:12:10.921" v="697" actId="14100"/>
          <ac:picMkLst>
            <pc:docMk/>
            <pc:sldMk cId="704707975" sldId="320"/>
            <ac:picMk id="11" creationId="{D80B5CC0-4275-475B-A07A-D1EA2060A30E}"/>
          </ac:picMkLst>
        </pc:picChg>
      </pc:sldChg>
      <pc:sldChg chg="addSp delSp modSp mod modClrScheme chgLayout">
        <pc:chgData name="John Jowett" userId="a0af2467b7c7f53b" providerId="LiveId" clId="{1B75506E-2609-4A9A-B38A-1FE1F4E44E59}" dt="2021-01-10T19:22:39.798" v="1246" actId="1076"/>
        <pc:sldMkLst>
          <pc:docMk/>
          <pc:sldMk cId="286094031" sldId="322"/>
        </pc:sldMkLst>
        <pc:spChg chg="mod ord">
          <ac:chgData name="John Jowett" userId="a0af2467b7c7f53b" providerId="LiveId" clId="{1B75506E-2609-4A9A-B38A-1FE1F4E44E59}" dt="2021-01-08T12:44:58.719" v="474" actId="20577"/>
          <ac:spMkLst>
            <pc:docMk/>
            <pc:sldMk cId="286094031" sldId="322"/>
            <ac:spMk id="2" creationId="{00000000-0000-0000-0000-000000000000}"/>
          </ac:spMkLst>
        </pc:spChg>
        <pc:spChg chg="mod ord">
          <ac:chgData name="John Jowett" userId="a0af2467b7c7f53b" providerId="LiveId" clId="{1B75506E-2609-4A9A-B38A-1FE1F4E44E59}" dt="2021-01-06T10:12:32.019" v="21" actId="700"/>
          <ac:spMkLst>
            <pc:docMk/>
            <pc:sldMk cId="286094031" sldId="322"/>
            <ac:spMk id="4" creationId="{00000000-0000-0000-0000-000000000000}"/>
          </ac:spMkLst>
        </pc:spChg>
        <pc:spChg chg="mod ord">
          <ac:chgData name="John Jowett" userId="a0af2467b7c7f53b" providerId="LiveId" clId="{1B75506E-2609-4A9A-B38A-1FE1F4E44E59}" dt="2021-01-06T10:12:32.019" v="21" actId="700"/>
          <ac:spMkLst>
            <pc:docMk/>
            <pc:sldMk cId="286094031" sldId="322"/>
            <ac:spMk id="5" creationId="{00000000-0000-0000-0000-000000000000}"/>
          </ac:spMkLst>
        </pc:spChg>
        <pc:spChg chg="mod ord">
          <ac:chgData name="John Jowett" userId="a0af2467b7c7f53b" providerId="LiveId" clId="{1B75506E-2609-4A9A-B38A-1FE1F4E44E59}" dt="2021-01-06T10:12:32.019" v="21" actId="700"/>
          <ac:spMkLst>
            <pc:docMk/>
            <pc:sldMk cId="286094031" sldId="322"/>
            <ac:spMk id="6" creationId="{00000000-0000-0000-0000-000000000000}"/>
          </ac:spMkLst>
        </pc:spChg>
        <pc:spChg chg="add mod">
          <ac:chgData name="John Jowett" userId="a0af2467b7c7f53b" providerId="LiveId" clId="{1B75506E-2609-4A9A-B38A-1FE1F4E44E59}" dt="2021-01-10T19:22:32.929" v="1245" actId="164"/>
          <ac:spMkLst>
            <pc:docMk/>
            <pc:sldMk cId="286094031" sldId="322"/>
            <ac:spMk id="11" creationId="{12B684E8-5236-44E4-BD04-D9A616D7D0E2}"/>
          </ac:spMkLst>
        </pc:spChg>
        <pc:spChg chg="mod">
          <ac:chgData name="John Jowett" userId="a0af2467b7c7f53b" providerId="LiveId" clId="{1B75506E-2609-4A9A-B38A-1FE1F4E44E59}" dt="2021-01-10T19:22:32.929" v="1245" actId="164"/>
          <ac:spMkLst>
            <pc:docMk/>
            <pc:sldMk cId="286094031" sldId="322"/>
            <ac:spMk id="24" creationId="{00000000-0000-0000-0000-000000000000}"/>
          </ac:spMkLst>
        </pc:spChg>
        <pc:spChg chg="mod">
          <ac:chgData name="John Jowett" userId="a0af2467b7c7f53b" providerId="LiveId" clId="{1B75506E-2609-4A9A-B38A-1FE1F4E44E59}" dt="2021-01-10T19:22:32.929" v="1245" actId="164"/>
          <ac:spMkLst>
            <pc:docMk/>
            <pc:sldMk cId="286094031" sldId="322"/>
            <ac:spMk id="25" creationId="{00000000-0000-0000-0000-000000000000}"/>
          </ac:spMkLst>
        </pc:spChg>
        <pc:spChg chg="mod">
          <ac:chgData name="John Jowett" userId="a0af2467b7c7f53b" providerId="LiveId" clId="{1B75506E-2609-4A9A-B38A-1FE1F4E44E59}" dt="2021-01-10T19:22:32.929" v="1245" actId="164"/>
          <ac:spMkLst>
            <pc:docMk/>
            <pc:sldMk cId="286094031" sldId="322"/>
            <ac:spMk id="26" creationId="{00000000-0000-0000-0000-000000000000}"/>
          </ac:spMkLst>
        </pc:spChg>
        <pc:spChg chg="mod">
          <ac:chgData name="John Jowett" userId="a0af2467b7c7f53b" providerId="LiveId" clId="{1B75506E-2609-4A9A-B38A-1FE1F4E44E59}" dt="2021-01-10T19:22:32.929" v="1245" actId="164"/>
          <ac:spMkLst>
            <pc:docMk/>
            <pc:sldMk cId="286094031" sldId="322"/>
            <ac:spMk id="27" creationId="{00000000-0000-0000-0000-000000000000}"/>
          </ac:spMkLst>
        </pc:spChg>
        <pc:grpChg chg="add mod">
          <ac:chgData name="John Jowett" userId="a0af2467b7c7f53b" providerId="LiveId" clId="{1B75506E-2609-4A9A-B38A-1FE1F4E44E59}" dt="2021-01-10T19:22:39.798" v="1246" actId="1076"/>
          <ac:grpSpMkLst>
            <pc:docMk/>
            <pc:sldMk cId="286094031" sldId="322"/>
            <ac:grpSpMk id="12" creationId="{F53F4EBA-32A3-44FC-A69D-05D481BADBFB}"/>
          </ac:grpSpMkLst>
        </pc:grpChg>
        <pc:picChg chg="mod">
          <ac:chgData name="John Jowett" userId="a0af2467b7c7f53b" providerId="LiveId" clId="{1B75506E-2609-4A9A-B38A-1FE1F4E44E59}" dt="2021-01-10T19:22:32.929" v="1245" actId="164"/>
          <ac:picMkLst>
            <pc:docMk/>
            <pc:sldMk cId="286094031" sldId="322"/>
            <ac:picMk id="3" creationId="{00000000-0000-0000-0000-000000000000}"/>
          </ac:picMkLst>
        </pc:picChg>
        <pc:picChg chg="add del">
          <ac:chgData name="John Jowett" userId="a0af2467b7c7f53b" providerId="LiveId" clId="{1B75506E-2609-4A9A-B38A-1FE1F4E44E59}" dt="2021-01-10T19:21:27.221" v="1205" actId="22"/>
          <ac:picMkLst>
            <pc:docMk/>
            <pc:sldMk cId="286094031" sldId="322"/>
            <ac:picMk id="8" creationId="{583016CA-C6E2-42C6-97DF-DE62EC8AE538}"/>
          </ac:picMkLst>
        </pc:picChg>
        <pc:picChg chg="add del">
          <ac:chgData name="John Jowett" userId="a0af2467b7c7f53b" providerId="LiveId" clId="{1B75506E-2609-4A9A-B38A-1FE1F4E44E59}" dt="2021-01-10T19:21:33.099" v="1207" actId="22"/>
          <ac:picMkLst>
            <pc:docMk/>
            <pc:sldMk cId="286094031" sldId="322"/>
            <ac:picMk id="10" creationId="{CCB68353-72F7-42C6-8791-9E4AD4189488}"/>
          </ac:picMkLst>
        </pc:picChg>
        <pc:cxnChg chg="mod">
          <ac:chgData name="John Jowett" userId="a0af2467b7c7f53b" providerId="LiveId" clId="{1B75506E-2609-4A9A-B38A-1FE1F4E44E59}" dt="2021-01-10T19:22:32.929" v="1245" actId="164"/>
          <ac:cxnSpMkLst>
            <pc:docMk/>
            <pc:sldMk cId="286094031" sldId="322"/>
            <ac:cxnSpMk id="18" creationId="{00000000-0000-0000-0000-000000000000}"/>
          </ac:cxnSpMkLst>
        </pc:cxnChg>
        <pc:cxnChg chg="mod">
          <ac:chgData name="John Jowett" userId="a0af2467b7c7f53b" providerId="LiveId" clId="{1B75506E-2609-4A9A-B38A-1FE1F4E44E59}" dt="2021-01-10T19:22:32.929" v="1245" actId="164"/>
          <ac:cxnSpMkLst>
            <pc:docMk/>
            <pc:sldMk cId="286094031" sldId="322"/>
            <ac:cxnSpMk id="21" creationId="{00000000-0000-0000-0000-000000000000}"/>
          </ac:cxnSpMkLst>
        </pc:cxnChg>
      </pc:sldChg>
      <pc:sldChg chg="modSp modAnim">
        <pc:chgData name="John Jowett" userId="a0af2467b7c7f53b" providerId="LiveId" clId="{1B75506E-2609-4A9A-B38A-1FE1F4E44E59}" dt="2021-01-10T20:14:12.407" v="5204" actId="403"/>
        <pc:sldMkLst>
          <pc:docMk/>
          <pc:sldMk cId="1119069617" sldId="323"/>
        </pc:sldMkLst>
        <pc:spChg chg="mod">
          <ac:chgData name="John Jowett" userId="a0af2467b7c7f53b" providerId="LiveId" clId="{1B75506E-2609-4A9A-B38A-1FE1F4E44E59}" dt="2021-01-10T20:14:12.407" v="5204" actId="403"/>
          <ac:spMkLst>
            <pc:docMk/>
            <pc:sldMk cId="1119069617" sldId="323"/>
            <ac:spMk id="3" creationId="{00000000-0000-0000-0000-000000000000}"/>
          </ac:spMkLst>
        </pc:spChg>
      </pc:sldChg>
      <pc:sldChg chg="addSp delSp modSp mod modClrScheme chgLayout">
        <pc:chgData name="John Jowett" userId="a0af2467b7c7f53b" providerId="LiveId" clId="{1B75506E-2609-4A9A-B38A-1FE1F4E44E59}" dt="2021-01-11T07:30:17.660" v="7316" actId="14100"/>
        <pc:sldMkLst>
          <pc:docMk/>
          <pc:sldMk cId="253452642" sldId="326"/>
        </pc:sldMkLst>
        <pc:spChg chg="mod ord">
          <ac:chgData name="John Jowett" userId="a0af2467b7c7f53b" providerId="LiveId" clId="{1B75506E-2609-4A9A-B38A-1FE1F4E44E59}" dt="2021-01-10T20:08:00.138" v="4901" actId="700"/>
          <ac:spMkLst>
            <pc:docMk/>
            <pc:sldMk cId="253452642" sldId="326"/>
            <ac:spMk id="2" creationId="{00000000-0000-0000-0000-000000000000}"/>
          </ac:spMkLst>
        </pc:spChg>
        <pc:spChg chg="mod ord">
          <ac:chgData name="John Jowett" userId="a0af2467b7c7f53b" providerId="LiveId" clId="{1B75506E-2609-4A9A-B38A-1FE1F4E44E59}" dt="2021-01-10T20:08:00.138" v="4901" actId="700"/>
          <ac:spMkLst>
            <pc:docMk/>
            <pc:sldMk cId="253452642" sldId="326"/>
            <ac:spMk id="3" creationId="{00000000-0000-0000-0000-000000000000}"/>
          </ac:spMkLst>
        </pc:spChg>
        <pc:spChg chg="mod ord">
          <ac:chgData name="John Jowett" userId="a0af2467b7c7f53b" providerId="LiveId" clId="{1B75506E-2609-4A9A-B38A-1FE1F4E44E59}" dt="2021-01-10T20:08:00.138" v="4901" actId="700"/>
          <ac:spMkLst>
            <pc:docMk/>
            <pc:sldMk cId="253452642" sldId="326"/>
            <ac:spMk id="4" creationId="{00000000-0000-0000-0000-000000000000}"/>
          </ac:spMkLst>
        </pc:spChg>
        <pc:spChg chg="add mod ord">
          <ac:chgData name="John Jowett" userId="a0af2467b7c7f53b" providerId="LiveId" clId="{1B75506E-2609-4A9A-B38A-1FE1F4E44E59}" dt="2021-01-10T20:08:19.473" v="4942" actId="20577"/>
          <ac:spMkLst>
            <pc:docMk/>
            <pc:sldMk cId="253452642" sldId="326"/>
            <ac:spMk id="8" creationId="{A2CF05D1-8132-479C-AF48-F424FD19D022}"/>
          </ac:spMkLst>
        </pc:spChg>
        <pc:picChg chg="del mod">
          <ac:chgData name="John Jowett" userId="a0af2467b7c7f53b" providerId="LiveId" clId="{1B75506E-2609-4A9A-B38A-1FE1F4E44E59}" dt="2021-01-10T20:04:46.252" v="4875" actId="478"/>
          <ac:picMkLst>
            <pc:docMk/>
            <pc:sldMk cId="253452642" sldId="326"/>
            <ac:picMk id="5" creationId="{00000000-0000-0000-0000-000000000000}"/>
          </ac:picMkLst>
        </pc:picChg>
        <pc:picChg chg="add mod">
          <ac:chgData name="John Jowett" userId="a0af2467b7c7f53b" providerId="LiveId" clId="{1B75506E-2609-4A9A-B38A-1FE1F4E44E59}" dt="2021-01-11T07:30:17.660" v="7316" actId="14100"/>
          <ac:picMkLst>
            <pc:docMk/>
            <pc:sldMk cId="253452642" sldId="326"/>
            <ac:picMk id="6" creationId="{ECCDF69B-841D-4C10-AE70-11EBACDA6362}"/>
          </ac:picMkLst>
        </pc:picChg>
        <pc:picChg chg="add del mod">
          <ac:chgData name="John Jowett" userId="a0af2467b7c7f53b" providerId="LiveId" clId="{1B75506E-2609-4A9A-B38A-1FE1F4E44E59}" dt="2021-01-11T07:29:41.236" v="7311" actId="478"/>
          <ac:picMkLst>
            <pc:docMk/>
            <pc:sldMk cId="253452642" sldId="326"/>
            <ac:picMk id="7" creationId="{D74BEBCA-1473-45C1-8F61-4A743922BFED}"/>
          </ac:picMkLst>
        </pc:picChg>
      </pc:sldChg>
      <pc:sldChg chg="addSp delSp modSp mod modClrScheme chgLayout">
        <pc:chgData name="John Jowett" userId="a0af2467b7c7f53b" providerId="LiveId" clId="{1B75506E-2609-4A9A-B38A-1FE1F4E44E59}" dt="2021-01-10T20:08:26.628" v="4945" actId="20577"/>
        <pc:sldMkLst>
          <pc:docMk/>
          <pc:sldMk cId="1570511539" sldId="327"/>
        </pc:sldMkLst>
        <pc:spChg chg="mod ord">
          <ac:chgData name="John Jowett" userId="a0af2467b7c7f53b" providerId="LiveId" clId="{1B75506E-2609-4A9A-B38A-1FE1F4E44E59}" dt="2021-01-10T20:08:00.138" v="4901" actId="700"/>
          <ac:spMkLst>
            <pc:docMk/>
            <pc:sldMk cId="1570511539" sldId="327"/>
            <ac:spMk id="2" creationId="{00000000-0000-0000-0000-000000000000}"/>
          </ac:spMkLst>
        </pc:spChg>
        <pc:spChg chg="mod ord">
          <ac:chgData name="John Jowett" userId="a0af2467b7c7f53b" providerId="LiveId" clId="{1B75506E-2609-4A9A-B38A-1FE1F4E44E59}" dt="2021-01-10T20:08:00.138" v="4901" actId="700"/>
          <ac:spMkLst>
            <pc:docMk/>
            <pc:sldMk cId="1570511539" sldId="327"/>
            <ac:spMk id="3" creationId="{00000000-0000-0000-0000-000000000000}"/>
          </ac:spMkLst>
        </pc:spChg>
        <pc:spChg chg="mod ord">
          <ac:chgData name="John Jowett" userId="a0af2467b7c7f53b" providerId="LiveId" clId="{1B75506E-2609-4A9A-B38A-1FE1F4E44E59}" dt="2021-01-10T20:08:00.138" v="4901" actId="700"/>
          <ac:spMkLst>
            <pc:docMk/>
            <pc:sldMk cId="1570511539" sldId="327"/>
            <ac:spMk id="4" creationId="{00000000-0000-0000-0000-000000000000}"/>
          </ac:spMkLst>
        </pc:spChg>
        <pc:spChg chg="add mod ord">
          <ac:chgData name="John Jowett" userId="a0af2467b7c7f53b" providerId="LiveId" clId="{1B75506E-2609-4A9A-B38A-1FE1F4E44E59}" dt="2021-01-10T20:08:26.628" v="4945" actId="20577"/>
          <ac:spMkLst>
            <pc:docMk/>
            <pc:sldMk cId="1570511539" sldId="327"/>
            <ac:spMk id="8" creationId="{209ECB39-7494-4431-BE6C-431C678BF315}"/>
          </ac:spMkLst>
        </pc:spChg>
        <pc:picChg chg="del mod">
          <ac:chgData name="John Jowett" userId="a0af2467b7c7f53b" providerId="LiveId" clId="{1B75506E-2609-4A9A-B38A-1FE1F4E44E59}" dt="2021-01-10T20:05:22.420" v="4880" actId="478"/>
          <ac:picMkLst>
            <pc:docMk/>
            <pc:sldMk cId="1570511539" sldId="327"/>
            <ac:picMk id="6" creationId="{00000000-0000-0000-0000-000000000000}"/>
          </ac:picMkLst>
        </pc:picChg>
        <pc:picChg chg="add mod">
          <ac:chgData name="John Jowett" userId="a0af2467b7c7f53b" providerId="LiveId" clId="{1B75506E-2609-4A9A-B38A-1FE1F4E44E59}" dt="2021-01-10T20:05:42.498" v="4883" actId="1076"/>
          <ac:picMkLst>
            <pc:docMk/>
            <pc:sldMk cId="1570511539" sldId="327"/>
            <ac:picMk id="7" creationId="{C565C470-D0E7-4E88-A7D1-AF02C36A049C}"/>
          </ac:picMkLst>
        </pc:picChg>
      </pc:sldChg>
      <pc:sldChg chg="addSp delSp modSp mod modClrScheme chgLayout">
        <pc:chgData name="John Jowett" userId="a0af2467b7c7f53b" providerId="LiveId" clId="{1B75506E-2609-4A9A-B38A-1FE1F4E44E59}" dt="2021-01-10T20:08:33.660" v="4948" actId="20577"/>
        <pc:sldMkLst>
          <pc:docMk/>
          <pc:sldMk cId="3137122384" sldId="328"/>
        </pc:sldMkLst>
        <pc:spChg chg="mod ord">
          <ac:chgData name="John Jowett" userId="a0af2467b7c7f53b" providerId="LiveId" clId="{1B75506E-2609-4A9A-B38A-1FE1F4E44E59}" dt="2021-01-10T20:08:00.138" v="4901" actId="700"/>
          <ac:spMkLst>
            <pc:docMk/>
            <pc:sldMk cId="3137122384" sldId="328"/>
            <ac:spMk id="2" creationId="{00000000-0000-0000-0000-000000000000}"/>
          </ac:spMkLst>
        </pc:spChg>
        <pc:spChg chg="mod ord">
          <ac:chgData name="John Jowett" userId="a0af2467b7c7f53b" providerId="LiveId" clId="{1B75506E-2609-4A9A-B38A-1FE1F4E44E59}" dt="2021-01-10T20:08:00.138" v="4901" actId="700"/>
          <ac:spMkLst>
            <pc:docMk/>
            <pc:sldMk cId="3137122384" sldId="328"/>
            <ac:spMk id="3" creationId="{00000000-0000-0000-0000-000000000000}"/>
          </ac:spMkLst>
        </pc:spChg>
        <pc:spChg chg="mod ord">
          <ac:chgData name="John Jowett" userId="a0af2467b7c7f53b" providerId="LiveId" clId="{1B75506E-2609-4A9A-B38A-1FE1F4E44E59}" dt="2021-01-10T20:08:00.138" v="4901" actId="700"/>
          <ac:spMkLst>
            <pc:docMk/>
            <pc:sldMk cId="3137122384" sldId="328"/>
            <ac:spMk id="4" creationId="{00000000-0000-0000-0000-000000000000}"/>
          </ac:spMkLst>
        </pc:spChg>
        <pc:spChg chg="add mod ord">
          <ac:chgData name="John Jowett" userId="a0af2467b7c7f53b" providerId="LiveId" clId="{1B75506E-2609-4A9A-B38A-1FE1F4E44E59}" dt="2021-01-10T20:08:33.660" v="4948" actId="20577"/>
          <ac:spMkLst>
            <pc:docMk/>
            <pc:sldMk cId="3137122384" sldId="328"/>
            <ac:spMk id="10" creationId="{50A576AD-FA75-4BF1-8DE8-A5501D56460E}"/>
          </ac:spMkLst>
        </pc:spChg>
        <pc:picChg chg="del mod">
          <ac:chgData name="John Jowett" userId="a0af2467b7c7f53b" providerId="LiveId" clId="{1B75506E-2609-4A9A-B38A-1FE1F4E44E59}" dt="2021-01-10T20:05:51.017" v="4884" actId="478"/>
          <ac:picMkLst>
            <pc:docMk/>
            <pc:sldMk cId="3137122384" sldId="328"/>
            <ac:picMk id="6" creationId="{00000000-0000-0000-0000-000000000000}"/>
          </ac:picMkLst>
        </pc:picChg>
        <pc:picChg chg="add del mod">
          <ac:chgData name="John Jowett" userId="a0af2467b7c7f53b" providerId="LiveId" clId="{1B75506E-2609-4A9A-B38A-1FE1F4E44E59}" dt="2021-01-10T20:06:30.013" v="4888" actId="478"/>
          <ac:picMkLst>
            <pc:docMk/>
            <pc:sldMk cId="3137122384" sldId="328"/>
            <ac:picMk id="7" creationId="{96E418C6-F69F-495D-B8CA-C31C62FC68C2}"/>
          </ac:picMkLst>
        </pc:picChg>
        <pc:picChg chg="add mod">
          <ac:chgData name="John Jowett" userId="a0af2467b7c7f53b" providerId="LiveId" clId="{1B75506E-2609-4A9A-B38A-1FE1F4E44E59}" dt="2021-01-10T20:06:53.827" v="4892" actId="14100"/>
          <ac:picMkLst>
            <pc:docMk/>
            <pc:sldMk cId="3137122384" sldId="328"/>
            <ac:picMk id="9" creationId="{242EF312-4E3F-4227-B33B-02958E09326D}"/>
          </ac:picMkLst>
        </pc:picChg>
      </pc:sldChg>
      <pc:sldChg chg="addSp delSp modSp mod modClrScheme chgLayout">
        <pc:chgData name="John Jowett" userId="a0af2467b7c7f53b" providerId="LiveId" clId="{1B75506E-2609-4A9A-B38A-1FE1F4E44E59}" dt="2021-01-10T20:08:41.749" v="4951" actId="20577"/>
        <pc:sldMkLst>
          <pc:docMk/>
          <pc:sldMk cId="2305811260" sldId="329"/>
        </pc:sldMkLst>
        <pc:spChg chg="mod ord">
          <ac:chgData name="John Jowett" userId="a0af2467b7c7f53b" providerId="LiveId" clId="{1B75506E-2609-4A9A-B38A-1FE1F4E44E59}" dt="2021-01-10T20:08:00.138" v="4901" actId="700"/>
          <ac:spMkLst>
            <pc:docMk/>
            <pc:sldMk cId="2305811260" sldId="329"/>
            <ac:spMk id="2" creationId="{00000000-0000-0000-0000-000000000000}"/>
          </ac:spMkLst>
        </pc:spChg>
        <pc:spChg chg="mod ord">
          <ac:chgData name="John Jowett" userId="a0af2467b7c7f53b" providerId="LiveId" clId="{1B75506E-2609-4A9A-B38A-1FE1F4E44E59}" dt="2021-01-10T20:08:00.138" v="4901" actId="700"/>
          <ac:spMkLst>
            <pc:docMk/>
            <pc:sldMk cId="2305811260" sldId="329"/>
            <ac:spMk id="3" creationId="{00000000-0000-0000-0000-000000000000}"/>
          </ac:spMkLst>
        </pc:spChg>
        <pc:spChg chg="mod ord">
          <ac:chgData name="John Jowett" userId="a0af2467b7c7f53b" providerId="LiveId" clId="{1B75506E-2609-4A9A-B38A-1FE1F4E44E59}" dt="2021-01-10T20:08:00.138" v="4901" actId="700"/>
          <ac:spMkLst>
            <pc:docMk/>
            <pc:sldMk cId="2305811260" sldId="329"/>
            <ac:spMk id="4" creationId="{00000000-0000-0000-0000-000000000000}"/>
          </ac:spMkLst>
        </pc:spChg>
        <pc:spChg chg="add mod ord">
          <ac:chgData name="John Jowett" userId="a0af2467b7c7f53b" providerId="LiveId" clId="{1B75506E-2609-4A9A-B38A-1FE1F4E44E59}" dt="2021-01-10T20:08:41.749" v="4951" actId="20577"/>
          <ac:spMkLst>
            <pc:docMk/>
            <pc:sldMk cId="2305811260" sldId="329"/>
            <ac:spMk id="8" creationId="{7E1404D6-1181-4F5D-8AD9-9E71A5A07C48}"/>
          </ac:spMkLst>
        </pc:spChg>
        <pc:picChg chg="del mod">
          <ac:chgData name="John Jowett" userId="a0af2467b7c7f53b" providerId="LiveId" clId="{1B75506E-2609-4A9A-B38A-1FE1F4E44E59}" dt="2021-01-10T20:07:14.425" v="4893" actId="478"/>
          <ac:picMkLst>
            <pc:docMk/>
            <pc:sldMk cId="2305811260" sldId="329"/>
            <ac:picMk id="6" creationId="{00000000-0000-0000-0000-000000000000}"/>
          </ac:picMkLst>
        </pc:picChg>
        <pc:picChg chg="add mod">
          <ac:chgData name="John Jowett" userId="a0af2467b7c7f53b" providerId="LiveId" clId="{1B75506E-2609-4A9A-B38A-1FE1F4E44E59}" dt="2021-01-10T20:07:22.984" v="4896" actId="1076"/>
          <ac:picMkLst>
            <pc:docMk/>
            <pc:sldMk cId="2305811260" sldId="329"/>
            <ac:picMk id="7" creationId="{0B8B53D5-7EF3-4DF5-B3DC-AF5395B8DF3B}"/>
          </ac:picMkLst>
        </pc:picChg>
      </pc:sldChg>
      <pc:sldChg chg="addSp delSp modSp mod modClrScheme chgLayout">
        <pc:chgData name="John Jowett" userId="a0af2467b7c7f53b" providerId="LiveId" clId="{1B75506E-2609-4A9A-B38A-1FE1F4E44E59}" dt="2021-01-10T20:11:34.779" v="5147" actId="20577"/>
        <pc:sldMkLst>
          <pc:docMk/>
          <pc:sldMk cId="1312913697" sldId="330"/>
        </pc:sldMkLst>
        <pc:spChg chg="mod ord">
          <ac:chgData name="John Jowett" userId="a0af2467b7c7f53b" providerId="LiveId" clId="{1B75506E-2609-4A9A-B38A-1FE1F4E44E59}" dt="2021-01-10T20:08:00.138" v="4901" actId="700"/>
          <ac:spMkLst>
            <pc:docMk/>
            <pc:sldMk cId="1312913697" sldId="330"/>
            <ac:spMk id="2" creationId="{00000000-0000-0000-0000-000000000000}"/>
          </ac:spMkLst>
        </pc:spChg>
        <pc:spChg chg="mod ord">
          <ac:chgData name="John Jowett" userId="a0af2467b7c7f53b" providerId="LiveId" clId="{1B75506E-2609-4A9A-B38A-1FE1F4E44E59}" dt="2021-01-10T20:08:00.138" v="4901" actId="700"/>
          <ac:spMkLst>
            <pc:docMk/>
            <pc:sldMk cId="1312913697" sldId="330"/>
            <ac:spMk id="3" creationId="{00000000-0000-0000-0000-000000000000}"/>
          </ac:spMkLst>
        </pc:spChg>
        <pc:spChg chg="mod ord">
          <ac:chgData name="John Jowett" userId="a0af2467b7c7f53b" providerId="LiveId" clId="{1B75506E-2609-4A9A-B38A-1FE1F4E44E59}" dt="2021-01-10T20:08:00.138" v="4901" actId="700"/>
          <ac:spMkLst>
            <pc:docMk/>
            <pc:sldMk cId="1312913697" sldId="330"/>
            <ac:spMk id="4" creationId="{00000000-0000-0000-0000-000000000000}"/>
          </ac:spMkLst>
        </pc:spChg>
        <pc:spChg chg="add mod ord">
          <ac:chgData name="John Jowett" userId="a0af2467b7c7f53b" providerId="LiveId" clId="{1B75506E-2609-4A9A-B38A-1FE1F4E44E59}" dt="2021-01-10T20:08:49.901" v="4954" actId="20577"/>
          <ac:spMkLst>
            <pc:docMk/>
            <pc:sldMk cId="1312913697" sldId="330"/>
            <ac:spMk id="8" creationId="{C442E32C-F3B5-401F-875F-D567A1F5EAF1}"/>
          </ac:spMkLst>
        </pc:spChg>
        <pc:spChg chg="add mod">
          <ac:chgData name="John Jowett" userId="a0af2467b7c7f53b" providerId="LiveId" clId="{1B75506E-2609-4A9A-B38A-1FE1F4E44E59}" dt="2021-01-10T20:11:34.779" v="5147" actId="20577"/>
          <ac:spMkLst>
            <pc:docMk/>
            <pc:sldMk cId="1312913697" sldId="330"/>
            <ac:spMk id="9" creationId="{08BBD738-9CC6-4095-B382-DE5189C04EB8}"/>
          </ac:spMkLst>
        </pc:spChg>
        <pc:picChg chg="del mod">
          <ac:chgData name="John Jowett" userId="a0af2467b7c7f53b" providerId="LiveId" clId="{1B75506E-2609-4A9A-B38A-1FE1F4E44E59}" dt="2021-01-10T20:07:29.046" v="4897" actId="478"/>
          <ac:picMkLst>
            <pc:docMk/>
            <pc:sldMk cId="1312913697" sldId="330"/>
            <ac:picMk id="6" creationId="{00000000-0000-0000-0000-000000000000}"/>
          </ac:picMkLst>
        </pc:picChg>
        <pc:picChg chg="add mod">
          <ac:chgData name="John Jowett" userId="a0af2467b7c7f53b" providerId="LiveId" clId="{1B75506E-2609-4A9A-B38A-1FE1F4E44E59}" dt="2021-01-10T20:07:53.784" v="4900" actId="1076"/>
          <ac:picMkLst>
            <pc:docMk/>
            <pc:sldMk cId="1312913697" sldId="330"/>
            <ac:picMk id="7" creationId="{42250B37-AC74-49A3-906E-5EF848DF5294}"/>
          </ac:picMkLst>
        </pc:picChg>
      </pc:sldChg>
      <pc:sldChg chg="modSp mod">
        <pc:chgData name="John Jowett" userId="a0af2467b7c7f53b" providerId="LiveId" clId="{1B75506E-2609-4A9A-B38A-1FE1F4E44E59}" dt="2021-01-10T20:28:33.730" v="6706" actId="20577"/>
        <pc:sldMkLst>
          <pc:docMk/>
          <pc:sldMk cId="3884321486" sldId="332"/>
        </pc:sldMkLst>
        <pc:spChg chg="mod">
          <ac:chgData name="John Jowett" userId="a0af2467b7c7f53b" providerId="LiveId" clId="{1B75506E-2609-4A9A-B38A-1FE1F4E44E59}" dt="2021-01-10T20:28:08.172" v="6703" actId="368"/>
          <ac:spMkLst>
            <pc:docMk/>
            <pc:sldMk cId="3884321486" sldId="332"/>
            <ac:spMk id="2" creationId="{00000000-0000-0000-0000-000000000000}"/>
          </ac:spMkLst>
        </pc:spChg>
        <pc:spChg chg="mod">
          <ac:chgData name="John Jowett" userId="a0af2467b7c7f53b" providerId="LiveId" clId="{1B75506E-2609-4A9A-B38A-1FE1F4E44E59}" dt="2021-01-10T20:28:33.730" v="6706" actId="20577"/>
          <ac:spMkLst>
            <pc:docMk/>
            <pc:sldMk cId="3884321486" sldId="332"/>
            <ac:spMk id="3" creationId="{00000000-0000-0000-0000-000000000000}"/>
          </ac:spMkLst>
        </pc:spChg>
      </pc:sldChg>
      <pc:sldChg chg="modSp del">
        <pc:chgData name="John Jowett" userId="a0af2467b7c7f53b" providerId="LiveId" clId="{1B75506E-2609-4A9A-B38A-1FE1F4E44E59}" dt="2021-01-10T20:29:17.228" v="6711" actId="47"/>
        <pc:sldMkLst>
          <pc:docMk/>
          <pc:sldMk cId="1391281399" sldId="333"/>
        </pc:sldMkLst>
        <pc:spChg chg="mod">
          <ac:chgData name="John Jowett" userId="a0af2467b7c7f53b" providerId="LiveId" clId="{1B75506E-2609-4A9A-B38A-1FE1F4E44E59}" dt="2021-01-06T10:01:26.475" v="0"/>
          <ac:spMkLst>
            <pc:docMk/>
            <pc:sldMk cId="1391281399" sldId="333"/>
            <ac:spMk id="2" creationId="{00000000-0000-0000-0000-000000000000}"/>
          </ac:spMkLst>
        </pc:spChg>
        <pc:picChg chg="mod">
          <ac:chgData name="John Jowett" userId="a0af2467b7c7f53b" providerId="LiveId" clId="{1B75506E-2609-4A9A-B38A-1FE1F4E44E59}" dt="2021-01-06T10:01:26.475" v="0"/>
          <ac:picMkLst>
            <pc:docMk/>
            <pc:sldMk cId="1391281399" sldId="333"/>
            <ac:picMk id="6" creationId="{00000000-0000-0000-0000-000000000000}"/>
          </ac:picMkLst>
        </pc:picChg>
      </pc:sldChg>
      <pc:sldChg chg="modSp mod">
        <pc:chgData name="John Jowett" userId="a0af2467b7c7f53b" providerId="LiveId" clId="{1B75506E-2609-4A9A-B38A-1FE1F4E44E59}" dt="2021-01-11T07:22:59.129" v="7110" actId="20577"/>
        <pc:sldMkLst>
          <pc:docMk/>
          <pc:sldMk cId="1032779741" sldId="335"/>
        </pc:sldMkLst>
        <pc:spChg chg="mod">
          <ac:chgData name="John Jowett" userId="a0af2467b7c7f53b" providerId="LiveId" clId="{1B75506E-2609-4A9A-B38A-1FE1F4E44E59}" dt="2021-01-10T20:28:52.101" v="6708" actId="368"/>
          <ac:spMkLst>
            <pc:docMk/>
            <pc:sldMk cId="1032779741" sldId="335"/>
            <ac:spMk id="2" creationId="{00000000-0000-0000-0000-000000000000}"/>
          </ac:spMkLst>
        </pc:spChg>
        <pc:spChg chg="mod">
          <ac:chgData name="John Jowett" userId="a0af2467b7c7f53b" providerId="LiveId" clId="{1B75506E-2609-4A9A-B38A-1FE1F4E44E59}" dt="2021-01-11T07:22:59.129" v="7110" actId="20577"/>
          <ac:spMkLst>
            <pc:docMk/>
            <pc:sldMk cId="1032779741" sldId="335"/>
            <ac:spMk id="3" creationId="{00000000-0000-0000-0000-000000000000}"/>
          </ac:spMkLst>
        </pc:spChg>
      </pc:sldChg>
      <pc:sldChg chg="addSp delSp modSp mod">
        <pc:chgData name="John Jowett" userId="a0af2467b7c7f53b" providerId="LiveId" clId="{1B75506E-2609-4A9A-B38A-1FE1F4E44E59}" dt="2021-01-11T07:22:45.651" v="7108" actId="20577"/>
        <pc:sldMkLst>
          <pc:docMk/>
          <pc:sldMk cId="1045923871" sldId="336"/>
        </pc:sldMkLst>
        <pc:spChg chg="mod">
          <ac:chgData name="John Jowett" userId="a0af2467b7c7f53b" providerId="LiveId" clId="{1B75506E-2609-4A9A-B38A-1FE1F4E44E59}" dt="2021-01-11T07:22:45.651" v="7108" actId="20577"/>
          <ac:spMkLst>
            <pc:docMk/>
            <pc:sldMk cId="1045923871" sldId="336"/>
            <ac:spMk id="2" creationId="{00000000-0000-0000-0000-000000000000}"/>
          </ac:spMkLst>
        </pc:spChg>
        <pc:spChg chg="add mod">
          <ac:chgData name="John Jowett" userId="a0af2467b7c7f53b" providerId="LiveId" clId="{1B75506E-2609-4A9A-B38A-1FE1F4E44E59}" dt="2021-01-10T19:13:00.604" v="733" actId="1076"/>
          <ac:spMkLst>
            <pc:docMk/>
            <pc:sldMk cId="1045923871" sldId="336"/>
            <ac:spMk id="10" creationId="{7BF18FB7-DA83-40D9-8E0B-49205914A56E}"/>
          </ac:spMkLst>
        </pc:spChg>
        <pc:picChg chg="del mod">
          <ac:chgData name="John Jowett" userId="a0af2467b7c7f53b" providerId="LiveId" clId="{1B75506E-2609-4A9A-B38A-1FE1F4E44E59}" dt="2021-01-10T18:14:42.340" v="687" actId="478"/>
          <ac:picMkLst>
            <pc:docMk/>
            <pc:sldMk cId="1045923871" sldId="336"/>
            <ac:picMk id="6" creationId="{00000000-0000-0000-0000-000000000000}"/>
          </ac:picMkLst>
        </pc:picChg>
        <pc:picChg chg="add del">
          <ac:chgData name="John Jowett" userId="a0af2467b7c7f53b" providerId="LiveId" clId="{1B75506E-2609-4A9A-B38A-1FE1F4E44E59}" dt="2021-01-10T19:10:46.559" v="689" actId="478"/>
          <ac:picMkLst>
            <pc:docMk/>
            <pc:sldMk cId="1045923871" sldId="336"/>
            <ac:picMk id="8" creationId="{BEDB0B5E-765F-4BDA-96BE-AB7C4352B733}"/>
          </ac:picMkLst>
        </pc:picChg>
        <pc:picChg chg="add mod">
          <ac:chgData name="John Jowett" userId="a0af2467b7c7f53b" providerId="LiveId" clId="{1B75506E-2609-4A9A-B38A-1FE1F4E44E59}" dt="2021-01-10T19:12:33.687" v="699" actId="1076"/>
          <ac:picMkLst>
            <pc:docMk/>
            <pc:sldMk cId="1045923871" sldId="336"/>
            <ac:picMk id="9" creationId="{9143F2F4-7887-4FD0-995C-6914A8052B8F}"/>
          </ac:picMkLst>
        </pc:picChg>
      </pc:sldChg>
      <pc:sldChg chg="modSp del mod chgLayout">
        <pc:chgData name="John Jowett" userId="a0af2467b7c7f53b" providerId="LiveId" clId="{1B75506E-2609-4A9A-B38A-1FE1F4E44E59}" dt="2021-01-08T12:19:19.828" v="142" actId="47"/>
        <pc:sldMkLst>
          <pc:docMk/>
          <pc:sldMk cId="3269263879" sldId="337"/>
        </pc:sldMkLst>
        <pc:spChg chg="mod ord">
          <ac:chgData name="John Jowett" userId="a0af2467b7c7f53b" providerId="LiveId" clId="{1B75506E-2609-4A9A-B38A-1FE1F4E44E59}" dt="2021-01-06T10:11:54.188" v="19" actId="700"/>
          <ac:spMkLst>
            <pc:docMk/>
            <pc:sldMk cId="3269263879" sldId="337"/>
            <ac:spMk id="2" creationId="{00000000-0000-0000-0000-000000000000}"/>
          </ac:spMkLst>
        </pc:spChg>
        <pc:spChg chg="mod ord">
          <ac:chgData name="John Jowett" userId="a0af2467b7c7f53b" providerId="LiveId" clId="{1B75506E-2609-4A9A-B38A-1FE1F4E44E59}" dt="2021-01-06T10:11:54.188" v="19" actId="700"/>
          <ac:spMkLst>
            <pc:docMk/>
            <pc:sldMk cId="3269263879" sldId="337"/>
            <ac:spMk id="3" creationId="{00000000-0000-0000-0000-000000000000}"/>
          </ac:spMkLst>
        </pc:spChg>
        <pc:spChg chg="mod ord">
          <ac:chgData name="John Jowett" userId="a0af2467b7c7f53b" providerId="LiveId" clId="{1B75506E-2609-4A9A-B38A-1FE1F4E44E59}" dt="2021-01-06T10:11:54.188" v="19" actId="700"/>
          <ac:spMkLst>
            <pc:docMk/>
            <pc:sldMk cId="3269263879" sldId="337"/>
            <ac:spMk id="4" creationId="{00000000-0000-0000-0000-000000000000}"/>
          </ac:spMkLst>
        </pc:spChg>
        <pc:spChg chg="mod ord">
          <ac:chgData name="John Jowett" userId="a0af2467b7c7f53b" providerId="LiveId" clId="{1B75506E-2609-4A9A-B38A-1FE1F4E44E59}" dt="2021-01-06T10:11:54.188" v="19" actId="700"/>
          <ac:spMkLst>
            <pc:docMk/>
            <pc:sldMk cId="3269263879" sldId="337"/>
            <ac:spMk id="5" creationId="{00000000-0000-0000-0000-000000000000}"/>
          </ac:spMkLst>
        </pc:spChg>
        <pc:picChg chg="mod">
          <ac:chgData name="John Jowett" userId="a0af2467b7c7f53b" providerId="LiveId" clId="{1B75506E-2609-4A9A-B38A-1FE1F4E44E59}" dt="2021-01-06T10:01:26.475" v="0"/>
          <ac:picMkLst>
            <pc:docMk/>
            <pc:sldMk cId="3269263879" sldId="337"/>
            <ac:picMk id="6" creationId="{00000000-0000-0000-0000-000000000000}"/>
          </ac:picMkLst>
        </pc:picChg>
      </pc:sldChg>
      <pc:sldChg chg="addSp modSp mod modAnim chgLayout">
        <pc:chgData name="John Jowett" userId="a0af2467b7c7f53b" providerId="LiveId" clId="{1B75506E-2609-4A9A-B38A-1FE1F4E44E59}" dt="2021-01-11T07:24:54.755" v="7310"/>
        <pc:sldMkLst>
          <pc:docMk/>
          <pc:sldMk cId="2771911872" sldId="340"/>
        </pc:sldMkLst>
        <pc:spChg chg="mod ord">
          <ac:chgData name="John Jowett" userId="a0af2467b7c7f53b" providerId="LiveId" clId="{1B75506E-2609-4A9A-B38A-1FE1F4E44E59}" dt="2021-01-10T19:19:53.730" v="1103" actId="368"/>
          <ac:spMkLst>
            <pc:docMk/>
            <pc:sldMk cId="2771911872" sldId="340"/>
            <ac:spMk id="2" creationId="{00000000-0000-0000-0000-000000000000}"/>
          </ac:spMkLst>
        </pc:spChg>
        <pc:spChg chg="mod ord">
          <ac:chgData name="John Jowett" userId="a0af2467b7c7f53b" providerId="LiveId" clId="{1B75506E-2609-4A9A-B38A-1FE1F4E44E59}" dt="2021-01-10T20:30:43.457" v="6835" actId="20577"/>
          <ac:spMkLst>
            <pc:docMk/>
            <pc:sldMk cId="2771911872" sldId="340"/>
            <ac:spMk id="3" creationId="{00000000-0000-0000-0000-000000000000}"/>
          </ac:spMkLst>
        </pc:spChg>
        <pc:spChg chg="mod ord">
          <ac:chgData name="John Jowett" userId="a0af2467b7c7f53b" providerId="LiveId" clId="{1B75506E-2609-4A9A-B38A-1FE1F4E44E59}" dt="2021-01-06T10:13:08.564" v="23" actId="700"/>
          <ac:spMkLst>
            <pc:docMk/>
            <pc:sldMk cId="2771911872" sldId="340"/>
            <ac:spMk id="4" creationId="{00000000-0000-0000-0000-000000000000}"/>
          </ac:spMkLst>
        </pc:spChg>
        <pc:spChg chg="mod ord">
          <ac:chgData name="John Jowett" userId="a0af2467b7c7f53b" providerId="LiveId" clId="{1B75506E-2609-4A9A-B38A-1FE1F4E44E59}" dt="2021-01-06T10:13:08.564" v="23" actId="700"/>
          <ac:spMkLst>
            <pc:docMk/>
            <pc:sldMk cId="2771911872" sldId="340"/>
            <ac:spMk id="5" creationId="{00000000-0000-0000-0000-000000000000}"/>
          </ac:spMkLst>
        </pc:spChg>
        <pc:spChg chg="mod ord">
          <ac:chgData name="John Jowett" userId="a0af2467b7c7f53b" providerId="LiveId" clId="{1B75506E-2609-4A9A-B38A-1FE1F4E44E59}" dt="2021-01-06T10:13:08.564" v="23" actId="700"/>
          <ac:spMkLst>
            <pc:docMk/>
            <pc:sldMk cId="2771911872" sldId="340"/>
            <ac:spMk id="6" creationId="{00000000-0000-0000-0000-000000000000}"/>
          </ac:spMkLst>
        </pc:spChg>
        <pc:spChg chg="add mod">
          <ac:chgData name="John Jowett" userId="a0af2467b7c7f53b" providerId="LiveId" clId="{1B75506E-2609-4A9A-B38A-1FE1F4E44E59}" dt="2021-01-11T07:24:42.441" v="7309" actId="20577"/>
          <ac:spMkLst>
            <pc:docMk/>
            <pc:sldMk cId="2771911872" sldId="340"/>
            <ac:spMk id="7" creationId="{3F28D690-1AC4-4862-9323-A3E97957DCFB}"/>
          </ac:spMkLst>
        </pc:spChg>
      </pc:sldChg>
      <pc:sldChg chg="modSp mod modAnim">
        <pc:chgData name="John Jowett" userId="a0af2467b7c7f53b" providerId="LiveId" clId="{1B75506E-2609-4A9A-B38A-1FE1F4E44E59}" dt="2021-01-10T20:12:36.181" v="5199" actId="20577"/>
        <pc:sldMkLst>
          <pc:docMk/>
          <pc:sldMk cId="135595541" sldId="341"/>
        </pc:sldMkLst>
        <pc:spChg chg="mod">
          <ac:chgData name="John Jowett" userId="a0af2467b7c7f53b" providerId="LiveId" clId="{1B75506E-2609-4A9A-B38A-1FE1F4E44E59}" dt="2021-01-10T20:04:03.979" v="4874" actId="20577"/>
          <ac:spMkLst>
            <pc:docMk/>
            <pc:sldMk cId="135595541" sldId="341"/>
            <ac:spMk id="2" creationId="{00000000-0000-0000-0000-000000000000}"/>
          </ac:spMkLst>
        </pc:spChg>
        <pc:spChg chg="mod">
          <ac:chgData name="John Jowett" userId="a0af2467b7c7f53b" providerId="LiveId" clId="{1B75506E-2609-4A9A-B38A-1FE1F4E44E59}" dt="2021-01-10T20:12:36.181" v="5199" actId="20577"/>
          <ac:spMkLst>
            <pc:docMk/>
            <pc:sldMk cId="135595541" sldId="341"/>
            <ac:spMk id="3" creationId="{00000000-0000-0000-0000-000000000000}"/>
          </ac:spMkLst>
        </pc:spChg>
      </pc:sldChg>
      <pc:sldChg chg="modSp mod">
        <pc:chgData name="John Jowett" userId="a0af2467b7c7f53b" providerId="LiveId" clId="{1B75506E-2609-4A9A-B38A-1FE1F4E44E59}" dt="2021-01-10T19:52:46.195" v="4728" actId="368"/>
        <pc:sldMkLst>
          <pc:docMk/>
          <pc:sldMk cId="2201668641" sldId="343"/>
        </pc:sldMkLst>
        <pc:spChg chg="mod">
          <ac:chgData name="John Jowett" userId="a0af2467b7c7f53b" providerId="LiveId" clId="{1B75506E-2609-4A9A-B38A-1FE1F4E44E59}" dt="2021-01-10T19:52:42.614" v="4727" actId="368"/>
          <ac:spMkLst>
            <pc:docMk/>
            <pc:sldMk cId="2201668641" sldId="343"/>
            <ac:spMk id="2" creationId="{00000000-0000-0000-0000-000000000000}"/>
          </ac:spMkLst>
        </pc:spChg>
        <pc:spChg chg="mod">
          <ac:chgData name="John Jowett" userId="a0af2467b7c7f53b" providerId="LiveId" clId="{1B75506E-2609-4A9A-B38A-1FE1F4E44E59}" dt="2021-01-10T19:52:46.195" v="4728" actId="368"/>
          <ac:spMkLst>
            <pc:docMk/>
            <pc:sldMk cId="2201668641" sldId="343"/>
            <ac:spMk id="3" creationId="{00000000-0000-0000-0000-000000000000}"/>
          </ac:spMkLst>
        </pc:spChg>
      </pc:sldChg>
      <pc:sldChg chg="modSp del">
        <pc:chgData name="John Jowett" userId="a0af2467b7c7f53b" providerId="LiveId" clId="{1B75506E-2609-4A9A-B38A-1FE1F4E44E59}" dt="2021-01-10T20:13:17.458" v="5200" actId="47"/>
        <pc:sldMkLst>
          <pc:docMk/>
          <pc:sldMk cId="422246599" sldId="344"/>
        </pc:sldMkLst>
        <pc:spChg chg="mod">
          <ac:chgData name="John Jowett" userId="a0af2467b7c7f53b" providerId="LiveId" clId="{1B75506E-2609-4A9A-B38A-1FE1F4E44E59}" dt="2021-01-06T10:01:26.475" v="0"/>
          <ac:spMkLst>
            <pc:docMk/>
            <pc:sldMk cId="422246599" sldId="344"/>
            <ac:spMk id="3" creationId="{00000000-0000-0000-0000-000000000000}"/>
          </ac:spMkLst>
        </pc:spChg>
        <pc:picChg chg="mod">
          <ac:chgData name="John Jowett" userId="a0af2467b7c7f53b" providerId="LiveId" clId="{1B75506E-2609-4A9A-B38A-1FE1F4E44E59}" dt="2021-01-06T10:01:26.475" v="0"/>
          <ac:picMkLst>
            <pc:docMk/>
            <pc:sldMk cId="422246599" sldId="344"/>
            <ac:picMk id="9" creationId="{00000000-0000-0000-0000-000000000000}"/>
          </ac:picMkLst>
        </pc:picChg>
      </pc:sldChg>
      <pc:sldChg chg="modSp mod">
        <pc:chgData name="John Jowett" userId="a0af2467b7c7f53b" providerId="LiveId" clId="{1B75506E-2609-4A9A-B38A-1FE1F4E44E59}" dt="2021-01-11T08:51:51.045" v="7348" actId="20577"/>
        <pc:sldMkLst>
          <pc:docMk/>
          <pc:sldMk cId="2822162197" sldId="345"/>
        </pc:sldMkLst>
        <pc:spChg chg="mod">
          <ac:chgData name="John Jowett" userId="a0af2467b7c7f53b" providerId="LiveId" clId="{1B75506E-2609-4A9A-B38A-1FE1F4E44E59}" dt="2021-01-10T19:51:04.661" v="4639" actId="20577"/>
          <ac:spMkLst>
            <pc:docMk/>
            <pc:sldMk cId="2822162197" sldId="345"/>
            <ac:spMk id="2" creationId="{00000000-0000-0000-0000-000000000000}"/>
          </ac:spMkLst>
        </pc:spChg>
        <pc:spChg chg="mod">
          <ac:chgData name="John Jowett" userId="a0af2467b7c7f53b" providerId="LiveId" clId="{1B75506E-2609-4A9A-B38A-1FE1F4E44E59}" dt="2021-01-11T08:51:51.045" v="7348" actId="20577"/>
          <ac:spMkLst>
            <pc:docMk/>
            <pc:sldMk cId="2822162197" sldId="345"/>
            <ac:spMk id="3" creationId="{00000000-0000-0000-0000-000000000000}"/>
          </ac:spMkLst>
        </pc:spChg>
      </pc:sldChg>
      <pc:sldChg chg="add">
        <pc:chgData name="John Jowett" userId="a0af2467b7c7f53b" providerId="LiveId" clId="{1B75506E-2609-4A9A-B38A-1FE1F4E44E59}" dt="2021-01-10T19:57:49.090" v="4730"/>
        <pc:sldMkLst>
          <pc:docMk/>
          <pc:sldMk cId="3453983208" sldId="347"/>
        </pc:sldMkLst>
      </pc:sldChg>
      <pc:sldChg chg="modSp add del mod">
        <pc:chgData name="John Jowett" userId="a0af2467b7c7f53b" providerId="LiveId" clId="{1B75506E-2609-4A9A-B38A-1FE1F4E44E59}" dt="2021-01-10T20:03:36.955" v="4866" actId="47"/>
        <pc:sldMkLst>
          <pc:docMk/>
          <pc:sldMk cId="2094282776" sldId="348"/>
        </pc:sldMkLst>
        <pc:spChg chg="mod">
          <ac:chgData name="John Jowett" userId="a0af2467b7c7f53b" providerId="LiveId" clId="{1B75506E-2609-4A9A-B38A-1FE1F4E44E59}" dt="2021-01-10T20:00:52.814" v="4743" actId="6549"/>
          <ac:spMkLst>
            <pc:docMk/>
            <pc:sldMk cId="2094282776" sldId="348"/>
            <ac:spMk id="3" creationId="{00000000-0000-0000-0000-000000000000}"/>
          </ac:spMkLst>
        </pc:spChg>
        <pc:spChg chg="mod">
          <ac:chgData name="John Jowett" userId="a0af2467b7c7f53b" providerId="LiveId" clId="{1B75506E-2609-4A9A-B38A-1FE1F4E44E59}" dt="2021-01-10T20:01:30.725" v="4762" actId="20577"/>
          <ac:spMkLst>
            <pc:docMk/>
            <pc:sldMk cId="2094282776" sldId="348"/>
            <ac:spMk id="5" creationId="{00000000-0000-0000-0000-000000000000}"/>
          </ac:spMkLst>
        </pc:spChg>
        <pc:spChg chg="mod">
          <ac:chgData name="John Jowett" userId="a0af2467b7c7f53b" providerId="LiveId" clId="{1B75506E-2609-4A9A-B38A-1FE1F4E44E59}" dt="2021-01-10T20:00:44.685" v="4741" actId="27636"/>
          <ac:spMkLst>
            <pc:docMk/>
            <pc:sldMk cId="2094282776" sldId="348"/>
            <ac:spMk id="6" creationId="{00000000-0000-0000-0000-000000000000}"/>
          </ac:spMkLst>
        </pc:spChg>
      </pc:sldChg>
      <pc:sldChg chg="modSp add mod">
        <pc:chgData name="John Jowett" userId="a0af2467b7c7f53b" providerId="LiveId" clId="{1B75506E-2609-4A9A-B38A-1FE1F4E44E59}" dt="2021-01-11T08:50:54.546" v="7322" actId="20577"/>
        <pc:sldMkLst>
          <pc:docMk/>
          <pc:sldMk cId="2505753135" sldId="349"/>
        </pc:sldMkLst>
        <pc:spChg chg="mod">
          <ac:chgData name="John Jowett" userId="a0af2467b7c7f53b" providerId="LiveId" clId="{1B75506E-2609-4A9A-B38A-1FE1F4E44E59}" dt="2021-01-10T19:59:27.194" v="4733" actId="27636"/>
          <ac:spMkLst>
            <pc:docMk/>
            <pc:sldMk cId="2505753135" sldId="349"/>
            <ac:spMk id="2" creationId="{00000000-0000-0000-0000-000000000000}"/>
          </ac:spMkLst>
        </pc:spChg>
        <pc:spChg chg="mod">
          <ac:chgData name="John Jowett" userId="a0af2467b7c7f53b" providerId="LiveId" clId="{1B75506E-2609-4A9A-B38A-1FE1F4E44E59}" dt="2021-01-11T08:50:54.546" v="7322" actId="20577"/>
          <ac:spMkLst>
            <pc:docMk/>
            <pc:sldMk cId="2505753135" sldId="349"/>
            <ac:spMk id="3" creationId="{00000000-0000-0000-0000-000000000000}"/>
          </ac:spMkLst>
        </pc:spChg>
        <pc:spChg chg="mod">
          <ac:chgData name="John Jowett" userId="a0af2467b7c7f53b" providerId="LiveId" clId="{1B75506E-2609-4A9A-B38A-1FE1F4E44E59}" dt="2021-01-10T20:01:17.278" v="4744" actId="1076"/>
          <ac:spMkLst>
            <pc:docMk/>
            <pc:sldMk cId="2505753135" sldId="349"/>
            <ac:spMk id="4" creationId="{00000000-0000-0000-0000-000000000000}"/>
          </ac:spMkLst>
        </pc:spChg>
      </pc:sldChg>
      <pc:sldChg chg="modSp del">
        <pc:chgData name="John Jowett" userId="a0af2467b7c7f53b" providerId="LiveId" clId="{1B75506E-2609-4A9A-B38A-1FE1F4E44E59}" dt="2021-01-10T19:52:59.326" v="4729" actId="47"/>
        <pc:sldMkLst>
          <pc:docMk/>
          <pc:sldMk cId="3129086586" sldId="351"/>
        </pc:sldMkLst>
        <pc:spChg chg="mod">
          <ac:chgData name="John Jowett" userId="a0af2467b7c7f53b" providerId="LiveId" clId="{1B75506E-2609-4A9A-B38A-1FE1F4E44E59}" dt="2021-01-06T10:01:26.475" v="0"/>
          <ac:spMkLst>
            <pc:docMk/>
            <pc:sldMk cId="3129086586" sldId="351"/>
            <ac:spMk id="3" creationId="{00000000-0000-0000-0000-000000000000}"/>
          </ac:spMkLst>
        </pc:spChg>
      </pc:sldChg>
      <pc:sldChg chg="modSp del mod chgLayout">
        <pc:chgData name="John Jowett" userId="a0af2467b7c7f53b" providerId="LiveId" clId="{1B75506E-2609-4A9A-B38A-1FE1F4E44E59}" dt="2021-01-08T12:19:19.828" v="142" actId="47"/>
        <pc:sldMkLst>
          <pc:docMk/>
          <pc:sldMk cId="1947325023" sldId="352"/>
        </pc:sldMkLst>
        <pc:spChg chg="mod ord">
          <ac:chgData name="John Jowett" userId="a0af2467b7c7f53b" providerId="LiveId" clId="{1B75506E-2609-4A9A-B38A-1FE1F4E44E59}" dt="2021-01-06T10:12:03.749" v="20" actId="700"/>
          <ac:spMkLst>
            <pc:docMk/>
            <pc:sldMk cId="1947325023" sldId="352"/>
            <ac:spMk id="2" creationId="{00000000-0000-0000-0000-000000000000}"/>
          </ac:spMkLst>
        </pc:spChg>
        <pc:spChg chg="mod ord">
          <ac:chgData name="John Jowett" userId="a0af2467b7c7f53b" providerId="LiveId" clId="{1B75506E-2609-4A9A-B38A-1FE1F4E44E59}" dt="2021-01-06T10:12:03.749" v="20" actId="700"/>
          <ac:spMkLst>
            <pc:docMk/>
            <pc:sldMk cId="1947325023" sldId="352"/>
            <ac:spMk id="3" creationId="{00000000-0000-0000-0000-000000000000}"/>
          </ac:spMkLst>
        </pc:spChg>
        <pc:spChg chg="mod ord">
          <ac:chgData name="John Jowett" userId="a0af2467b7c7f53b" providerId="LiveId" clId="{1B75506E-2609-4A9A-B38A-1FE1F4E44E59}" dt="2021-01-06T10:12:03.749" v="20" actId="700"/>
          <ac:spMkLst>
            <pc:docMk/>
            <pc:sldMk cId="1947325023" sldId="352"/>
            <ac:spMk id="4" creationId="{00000000-0000-0000-0000-000000000000}"/>
          </ac:spMkLst>
        </pc:spChg>
        <pc:spChg chg="mod ord">
          <ac:chgData name="John Jowett" userId="a0af2467b7c7f53b" providerId="LiveId" clId="{1B75506E-2609-4A9A-B38A-1FE1F4E44E59}" dt="2021-01-06T10:12:03.749" v="20" actId="700"/>
          <ac:spMkLst>
            <pc:docMk/>
            <pc:sldMk cId="1947325023" sldId="352"/>
            <ac:spMk id="5" creationId="{00000000-0000-0000-0000-000000000000}"/>
          </ac:spMkLst>
        </pc:spChg>
        <pc:picChg chg="mod">
          <ac:chgData name="John Jowett" userId="a0af2467b7c7f53b" providerId="LiveId" clId="{1B75506E-2609-4A9A-B38A-1FE1F4E44E59}" dt="2021-01-06T10:01:26.475" v="0"/>
          <ac:picMkLst>
            <pc:docMk/>
            <pc:sldMk cId="1947325023" sldId="352"/>
            <ac:picMk id="6" creationId="{00000000-0000-0000-0000-000000000000}"/>
          </ac:picMkLst>
        </pc:picChg>
      </pc:sldChg>
      <pc:sldChg chg="modSp del">
        <pc:chgData name="John Jowett" userId="a0af2467b7c7f53b" providerId="LiveId" clId="{1B75506E-2609-4A9A-B38A-1FE1F4E44E59}" dt="2021-01-10T20:25:17.404" v="6668" actId="47"/>
        <pc:sldMkLst>
          <pc:docMk/>
          <pc:sldMk cId="3098946802" sldId="355"/>
        </pc:sldMkLst>
        <pc:spChg chg="mod">
          <ac:chgData name="John Jowett" userId="a0af2467b7c7f53b" providerId="LiveId" clId="{1B75506E-2609-4A9A-B38A-1FE1F4E44E59}" dt="2021-01-06T10:01:26.475" v="0"/>
          <ac:spMkLst>
            <pc:docMk/>
            <pc:sldMk cId="3098946802" sldId="355"/>
            <ac:spMk id="3" creationId="{00000000-0000-0000-0000-000000000000}"/>
          </ac:spMkLst>
        </pc:spChg>
      </pc:sldChg>
      <pc:sldChg chg="modSp mod modAnim">
        <pc:chgData name="John Jowett" userId="a0af2467b7c7f53b" providerId="LiveId" clId="{1B75506E-2609-4A9A-B38A-1FE1F4E44E59}" dt="2021-01-10T19:31:22.952" v="2006" actId="20577"/>
        <pc:sldMkLst>
          <pc:docMk/>
          <pc:sldMk cId="3010181394" sldId="358"/>
        </pc:sldMkLst>
        <pc:spChg chg="mod">
          <ac:chgData name="John Jowett" userId="a0af2467b7c7f53b" providerId="LiveId" clId="{1B75506E-2609-4A9A-B38A-1FE1F4E44E59}" dt="2021-01-10T19:30:58.981" v="1998" actId="368"/>
          <ac:spMkLst>
            <pc:docMk/>
            <pc:sldMk cId="3010181394" sldId="358"/>
            <ac:spMk id="2" creationId="{00000000-0000-0000-0000-000000000000}"/>
          </ac:spMkLst>
        </pc:spChg>
        <pc:spChg chg="mod">
          <ac:chgData name="John Jowett" userId="a0af2467b7c7f53b" providerId="LiveId" clId="{1B75506E-2609-4A9A-B38A-1FE1F4E44E59}" dt="2021-01-10T19:31:22.952" v="2006" actId="20577"/>
          <ac:spMkLst>
            <pc:docMk/>
            <pc:sldMk cId="3010181394" sldId="358"/>
            <ac:spMk id="3" creationId="{00000000-0000-0000-0000-000000000000}"/>
          </ac:spMkLst>
        </pc:spChg>
      </pc:sldChg>
      <pc:sldChg chg="modSp mod">
        <pc:chgData name="John Jowett" userId="a0af2467b7c7f53b" providerId="LiveId" clId="{1B75506E-2609-4A9A-B38A-1FE1F4E44E59}" dt="2021-01-10T19:51:42.539" v="4680" actId="20577"/>
        <pc:sldMkLst>
          <pc:docMk/>
          <pc:sldMk cId="104284804" sldId="359"/>
        </pc:sldMkLst>
        <pc:spChg chg="mod">
          <ac:chgData name="John Jowett" userId="a0af2467b7c7f53b" providerId="LiveId" clId="{1B75506E-2609-4A9A-B38A-1FE1F4E44E59}" dt="2021-01-10T19:48:36.249" v="4566" actId="14100"/>
          <ac:spMkLst>
            <pc:docMk/>
            <pc:sldMk cId="104284804" sldId="359"/>
            <ac:spMk id="2" creationId="{00000000-0000-0000-0000-000000000000}"/>
          </ac:spMkLst>
        </pc:spChg>
        <pc:spChg chg="mod">
          <ac:chgData name="John Jowett" userId="a0af2467b7c7f53b" providerId="LiveId" clId="{1B75506E-2609-4A9A-B38A-1FE1F4E44E59}" dt="2021-01-10T19:51:42.539" v="4680" actId="20577"/>
          <ac:spMkLst>
            <pc:docMk/>
            <pc:sldMk cId="104284804" sldId="359"/>
            <ac:spMk id="3" creationId="{00000000-0000-0000-0000-000000000000}"/>
          </ac:spMkLst>
        </pc:spChg>
      </pc:sldChg>
      <pc:sldChg chg="modSp mod">
        <pc:chgData name="John Jowett" userId="a0af2467b7c7f53b" providerId="LiveId" clId="{1B75506E-2609-4A9A-B38A-1FE1F4E44E59}" dt="2021-01-10T19:52:30.046" v="4726" actId="6549"/>
        <pc:sldMkLst>
          <pc:docMk/>
          <pc:sldMk cId="105456886" sldId="360"/>
        </pc:sldMkLst>
        <pc:spChg chg="mod">
          <ac:chgData name="John Jowett" userId="a0af2467b7c7f53b" providerId="LiveId" clId="{1B75506E-2609-4A9A-B38A-1FE1F4E44E59}" dt="2021-01-10T19:51:16.809" v="4641" actId="14100"/>
          <ac:spMkLst>
            <pc:docMk/>
            <pc:sldMk cId="105456886" sldId="360"/>
            <ac:spMk id="2" creationId="{00000000-0000-0000-0000-000000000000}"/>
          </ac:spMkLst>
        </pc:spChg>
        <pc:spChg chg="mod">
          <ac:chgData name="John Jowett" userId="a0af2467b7c7f53b" providerId="LiveId" clId="{1B75506E-2609-4A9A-B38A-1FE1F4E44E59}" dt="2021-01-10T19:52:30.046" v="4726" actId="6549"/>
          <ac:spMkLst>
            <pc:docMk/>
            <pc:sldMk cId="105456886" sldId="360"/>
            <ac:spMk id="3" creationId="{00000000-0000-0000-0000-000000000000}"/>
          </ac:spMkLst>
        </pc:spChg>
      </pc:sldChg>
      <pc:sldChg chg="modSp mod">
        <pc:chgData name="John Jowett" userId="a0af2467b7c7f53b" providerId="LiveId" clId="{1B75506E-2609-4A9A-B38A-1FE1F4E44E59}" dt="2021-01-10T20:03:18.263" v="4865" actId="20577"/>
        <pc:sldMkLst>
          <pc:docMk/>
          <pc:sldMk cId="2675188207" sldId="361"/>
        </pc:sldMkLst>
        <pc:spChg chg="mod">
          <ac:chgData name="John Jowett" userId="a0af2467b7c7f53b" providerId="LiveId" clId="{1B75506E-2609-4A9A-B38A-1FE1F4E44E59}" dt="2021-01-10T19:19:05.228" v="1080" actId="20577"/>
          <ac:spMkLst>
            <pc:docMk/>
            <pc:sldMk cId="2675188207" sldId="361"/>
            <ac:spMk id="2" creationId="{00000000-0000-0000-0000-000000000000}"/>
          </ac:spMkLst>
        </pc:spChg>
        <pc:spChg chg="mod">
          <ac:chgData name="John Jowett" userId="a0af2467b7c7f53b" providerId="LiveId" clId="{1B75506E-2609-4A9A-B38A-1FE1F4E44E59}" dt="2021-01-10T20:03:18.263" v="4865" actId="20577"/>
          <ac:spMkLst>
            <pc:docMk/>
            <pc:sldMk cId="2675188207" sldId="361"/>
            <ac:spMk id="6" creationId="{00000000-0000-0000-0000-000000000000}"/>
          </ac:spMkLst>
        </pc:spChg>
        <pc:picChg chg="mod">
          <ac:chgData name="John Jowett" userId="a0af2467b7c7f53b" providerId="LiveId" clId="{1B75506E-2609-4A9A-B38A-1FE1F4E44E59}" dt="2021-01-10T19:19:25.860" v="1084" actId="14100"/>
          <ac:picMkLst>
            <pc:docMk/>
            <pc:sldMk cId="2675188207" sldId="361"/>
            <ac:picMk id="7" creationId="{00000000-0000-0000-0000-000000000000}"/>
          </ac:picMkLst>
        </pc:picChg>
      </pc:sldChg>
      <pc:sldChg chg="modSp del">
        <pc:chgData name="John Jowett" userId="a0af2467b7c7f53b" providerId="LiveId" clId="{1B75506E-2609-4A9A-B38A-1FE1F4E44E59}" dt="2021-01-10T08:08:26.283" v="579" actId="47"/>
        <pc:sldMkLst>
          <pc:docMk/>
          <pc:sldMk cId="1679429331" sldId="362"/>
        </pc:sldMkLst>
        <pc:grpChg chg="mod">
          <ac:chgData name="John Jowett" userId="a0af2467b7c7f53b" providerId="LiveId" clId="{1B75506E-2609-4A9A-B38A-1FE1F4E44E59}" dt="2021-01-06T10:01:26.475" v="0"/>
          <ac:grpSpMkLst>
            <pc:docMk/>
            <pc:sldMk cId="1679429331" sldId="362"/>
            <ac:grpSpMk id="6" creationId="{00000000-0000-0000-0000-000000000000}"/>
          </ac:grpSpMkLst>
        </pc:grpChg>
        <pc:picChg chg="mod">
          <ac:chgData name="John Jowett" userId="a0af2467b7c7f53b" providerId="LiveId" clId="{1B75506E-2609-4A9A-B38A-1FE1F4E44E59}" dt="2021-01-06T10:01:26.475" v="0"/>
          <ac:picMkLst>
            <pc:docMk/>
            <pc:sldMk cId="1679429331" sldId="362"/>
            <ac:picMk id="38" creationId="{00000000-0000-0000-0000-000000000000}"/>
          </ac:picMkLst>
        </pc:picChg>
        <pc:picChg chg="mod">
          <ac:chgData name="John Jowett" userId="a0af2467b7c7f53b" providerId="LiveId" clId="{1B75506E-2609-4A9A-B38A-1FE1F4E44E59}" dt="2021-01-06T10:01:26.475" v="0"/>
          <ac:picMkLst>
            <pc:docMk/>
            <pc:sldMk cId="1679429331" sldId="362"/>
            <ac:picMk id="39" creationId="{00000000-0000-0000-0000-000000000000}"/>
          </ac:picMkLst>
        </pc:picChg>
        <pc:picChg chg="mod">
          <ac:chgData name="John Jowett" userId="a0af2467b7c7f53b" providerId="LiveId" clId="{1B75506E-2609-4A9A-B38A-1FE1F4E44E59}" dt="2021-01-06T10:01:26.475" v="0"/>
          <ac:picMkLst>
            <pc:docMk/>
            <pc:sldMk cId="1679429331" sldId="362"/>
            <ac:picMk id="40" creationId="{00000000-0000-0000-0000-000000000000}"/>
          </ac:picMkLst>
        </pc:picChg>
        <pc:picChg chg="mod">
          <ac:chgData name="John Jowett" userId="a0af2467b7c7f53b" providerId="LiveId" clId="{1B75506E-2609-4A9A-B38A-1FE1F4E44E59}" dt="2021-01-06T10:01:26.475" v="0"/>
          <ac:picMkLst>
            <pc:docMk/>
            <pc:sldMk cId="1679429331" sldId="362"/>
            <ac:picMk id="41" creationId="{00000000-0000-0000-0000-000000000000}"/>
          </ac:picMkLst>
        </pc:picChg>
        <pc:picChg chg="mod">
          <ac:chgData name="John Jowett" userId="a0af2467b7c7f53b" providerId="LiveId" clId="{1B75506E-2609-4A9A-B38A-1FE1F4E44E59}" dt="2021-01-06T10:01:26.475" v="0"/>
          <ac:picMkLst>
            <pc:docMk/>
            <pc:sldMk cId="1679429331" sldId="362"/>
            <ac:picMk id="42" creationId="{00000000-0000-0000-0000-000000000000}"/>
          </ac:picMkLst>
        </pc:picChg>
        <pc:picChg chg="mod">
          <ac:chgData name="John Jowett" userId="a0af2467b7c7f53b" providerId="LiveId" clId="{1B75506E-2609-4A9A-B38A-1FE1F4E44E59}" dt="2021-01-06T10:01:26.475" v="0"/>
          <ac:picMkLst>
            <pc:docMk/>
            <pc:sldMk cId="1679429331" sldId="362"/>
            <ac:picMk id="43" creationId="{00000000-0000-0000-0000-000000000000}"/>
          </ac:picMkLst>
        </pc:picChg>
        <pc:picChg chg="mod">
          <ac:chgData name="John Jowett" userId="a0af2467b7c7f53b" providerId="LiveId" clId="{1B75506E-2609-4A9A-B38A-1FE1F4E44E59}" dt="2021-01-06T10:01:26.475" v="0"/>
          <ac:picMkLst>
            <pc:docMk/>
            <pc:sldMk cId="1679429331" sldId="362"/>
            <ac:picMk id="44" creationId="{00000000-0000-0000-0000-000000000000}"/>
          </ac:picMkLst>
        </pc:picChg>
        <pc:picChg chg="mod">
          <ac:chgData name="John Jowett" userId="a0af2467b7c7f53b" providerId="LiveId" clId="{1B75506E-2609-4A9A-B38A-1FE1F4E44E59}" dt="2021-01-06T10:01:26.475" v="0"/>
          <ac:picMkLst>
            <pc:docMk/>
            <pc:sldMk cId="1679429331" sldId="362"/>
            <ac:picMk id="45" creationId="{00000000-0000-0000-0000-000000000000}"/>
          </ac:picMkLst>
        </pc:picChg>
        <pc:picChg chg="mod">
          <ac:chgData name="John Jowett" userId="a0af2467b7c7f53b" providerId="LiveId" clId="{1B75506E-2609-4A9A-B38A-1FE1F4E44E59}" dt="2021-01-06T10:01:26.475" v="0"/>
          <ac:picMkLst>
            <pc:docMk/>
            <pc:sldMk cId="1679429331" sldId="362"/>
            <ac:picMk id="46" creationId="{00000000-0000-0000-0000-000000000000}"/>
          </ac:picMkLst>
        </pc:picChg>
        <pc:picChg chg="mod">
          <ac:chgData name="John Jowett" userId="a0af2467b7c7f53b" providerId="LiveId" clId="{1B75506E-2609-4A9A-B38A-1FE1F4E44E59}" dt="2021-01-06T10:01:26.475" v="0"/>
          <ac:picMkLst>
            <pc:docMk/>
            <pc:sldMk cId="1679429331" sldId="362"/>
            <ac:picMk id="47" creationId="{00000000-0000-0000-0000-000000000000}"/>
          </ac:picMkLst>
        </pc:picChg>
        <pc:picChg chg="mod">
          <ac:chgData name="John Jowett" userId="a0af2467b7c7f53b" providerId="LiveId" clId="{1B75506E-2609-4A9A-B38A-1FE1F4E44E59}" dt="2021-01-06T10:01:26.475" v="0"/>
          <ac:picMkLst>
            <pc:docMk/>
            <pc:sldMk cId="1679429331" sldId="362"/>
            <ac:picMk id="48" creationId="{00000000-0000-0000-0000-000000000000}"/>
          </ac:picMkLst>
        </pc:picChg>
        <pc:picChg chg="mod">
          <ac:chgData name="John Jowett" userId="a0af2467b7c7f53b" providerId="LiveId" clId="{1B75506E-2609-4A9A-B38A-1FE1F4E44E59}" dt="2021-01-06T10:01:26.475" v="0"/>
          <ac:picMkLst>
            <pc:docMk/>
            <pc:sldMk cId="1679429331" sldId="362"/>
            <ac:picMk id="49" creationId="{00000000-0000-0000-0000-000000000000}"/>
          </ac:picMkLst>
        </pc:picChg>
        <pc:picChg chg="mod">
          <ac:chgData name="John Jowett" userId="a0af2467b7c7f53b" providerId="LiveId" clId="{1B75506E-2609-4A9A-B38A-1FE1F4E44E59}" dt="2021-01-06T10:01:26.475" v="0"/>
          <ac:picMkLst>
            <pc:docMk/>
            <pc:sldMk cId="1679429331" sldId="362"/>
            <ac:picMk id="50" creationId="{00000000-0000-0000-0000-000000000000}"/>
          </ac:picMkLst>
        </pc:picChg>
        <pc:picChg chg="mod">
          <ac:chgData name="John Jowett" userId="a0af2467b7c7f53b" providerId="LiveId" clId="{1B75506E-2609-4A9A-B38A-1FE1F4E44E59}" dt="2021-01-06T10:01:26.475" v="0"/>
          <ac:picMkLst>
            <pc:docMk/>
            <pc:sldMk cId="1679429331" sldId="362"/>
            <ac:picMk id="51" creationId="{00000000-0000-0000-0000-000000000000}"/>
          </ac:picMkLst>
        </pc:picChg>
        <pc:picChg chg="mod">
          <ac:chgData name="John Jowett" userId="a0af2467b7c7f53b" providerId="LiveId" clId="{1B75506E-2609-4A9A-B38A-1FE1F4E44E59}" dt="2021-01-06T10:01:26.475" v="0"/>
          <ac:picMkLst>
            <pc:docMk/>
            <pc:sldMk cId="1679429331" sldId="362"/>
            <ac:picMk id="52" creationId="{00000000-0000-0000-0000-000000000000}"/>
          </ac:picMkLst>
        </pc:picChg>
        <pc:picChg chg="mod">
          <ac:chgData name="John Jowett" userId="a0af2467b7c7f53b" providerId="LiveId" clId="{1B75506E-2609-4A9A-B38A-1FE1F4E44E59}" dt="2021-01-06T10:01:26.475" v="0"/>
          <ac:picMkLst>
            <pc:docMk/>
            <pc:sldMk cId="1679429331" sldId="362"/>
            <ac:picMk id="53" creationId="{00000000-0000-0000-0000-000000000000}"/>
          </ac:picMkLst>
        </pc:picChg>
      </pc:sldChg>
      <pc:sldChg chg="add">
        <pc:chgData name="John Jowett" userId="a0af2467b7c7f53b" providerId="LiveId" clId="{1B75506E-2609-4A9A-B38A-1FE1F4E44E59}" dt="2021-01-10T20:32:36.755" v="6837"/>
        <pc:sldMkLst>
          <pc:docMk/>
          <pc:sldMk cId="4241071962" sldId="362"/>
        </pc:sldMkLst>
      </pc:sldChg>
      <pc:sldChg chg="modSp del mod chgLayout modNotes">
        <pc:chgData name="John Jowett" userId="a0af2467b7c7f53b" providerId="LiveId" clId="{1B75506E-2609-4A9A-B38A-1FE1F4E44E59}" dt="2021-01-10T08:08:26.283" v="579" actId="47"/>
        <pc:sldMkLst>
          <pc:docMk/>
          <pc:sldMk cId="1621214036" sldId="363"/>
        </pc:sldMkLst>
        <pc:spChg chg="mod ord">
          <ac:chgData name="John Jowett" userId="a0af2467b7c7f53b" providerId="LiveId" clId="{1B75506E-2609-4A9A-B38A-1FE1F4E44E59}" dt="2021-01-06T10:12:55.500" v="22" actId="700"/>
          <ac:spMkLst>
            <pc:docMk/>
            <pc:sldMk cId="1621214036" sldId="363"/>
            <ac:spMk id="2" creationId="{00000000-0000-0000-0000-000000000000}"/>
          </ac:spMkLst>
        </pc:spChg>
        <pc:spChg chg="mod ord">
          <ac:chgData name="John Jowett" userId="a0af2467b7c7f53b" providerId="LiveId" clId="{1B75506E-2609-4A9A-B38A-1FE1F4E44E59}" dt="2021-01-06T10:12:55.500" v="22" actId="700"/>
          <ac:spMkLst>
            <pc:docMk/>
            <pc:sldMk cId="1621214036" sldId="363"/>
            <ac:spMk id="3" creationId="{00000000-0000-0000-0000-000000000000}"/>
          </ac:spMkLst>
        </pc:spChg>
        <pc:spChg chg="mod ord">
          <ac:chgData name="John Jowett" userId="a0af2467b7c7f53b" providerId="LiveId" clId="{1B75506E-2609-4A9A-B38A-1FE1F4E44E59}" dt="2021-01-06T10:12:55.500" v="22" actId="700"/>
          <ac:spMkLst>
            <pc:docMk/>
            <pc:sldMk cId="1621214036" sldId="363"/>
            <ac:spMk id="4" creationId="{00000000-0000-0000-0000-000000000000}"/>
          </ac:spMkLst>
        </pc:spChg>
        <pc:spChg chg="mod ord">
          <ac:chgData name="John Jowett" userId="a0af2467b7c7f53b" providerId="LiveId" clId="{1B75506E-2609-4A9A-B38A-1FE1F4E44E59}" dt="2021-01-06T10:12:55.500" v="22" actId="700"/>
          <ac:spMkLst>
            <pc:docMk/>
            <pc:sldMk cId="1621214036" sldId="363"/>
            <ac:spMk id="5" creationId="{00000000-0000-0000-0000-000000000000}"/>
          </ac:spMkLst>
        </pc:spChg>
        <pc:grpChg chg="mod">
          <ac:chgData name="John Jowett" userId="a0af2467b7c7f53b" providerId="LiveId" clId="{1B75506E-2609-4A9A-B38A-1FE1F4E44E59}" dt="2021-01-06T10:01:26.475" v="0"/>
          <ac:grpSpMkLst>
            <pc:docMk/>
            <pc:sldMk cId="1621214036" sldId="363"/>
            <ac:grpSpMk id="6" creationId="{00000000-0000-0000-0000-000000000000}"/>
          </ac:grpSpMkLst>
        </pc:grpChg>
        <pc:grpChg chg="mod">
          <ac:chgData name="John Jowett" userId="a0af2467b7c7f53b" providerId="LiveId" clId="{1B75506E-2609-4A9A-B38A-1FE1F4E44E59}" dt="2021-01-06T10:01:26.475" v="0"/>
          <ac:grpSpMkLst>
            <pc:docMk/>
            <pc:sldMk cId="1621214036" sldId="363"/>
            <ac:grpSpMk id="27" creationId="{00000000-0000-0000-0000-000000000000}"/>
          </ac:grpSpMkLst>
        </pc:grpChg>
        <pc:grpChg chg="mod">
          <ac:chgData name="John Jowett" userId="a0af2467b7c7f53b" providerId="LiveId" clId="{1B75506E-2609-4A9A-B38A-1FE1F4E44E59}" dt="2021-01-06T10:01:26.475" v="0"/>
          <ac:grpSpMkLst>
            <pc:docMk/>
            <pc:sldMk cId="1621214036" sldId="363"/>
            <ac:grpSpMk id="30" creationId="{00000000-0000-0000-0000-000000000000}"/>
          </ac:grpSpMkLst>
        </pc:grpChg>
        <pc:picChg chg="mod">
          <ac:chgData name="John Jowett" userId="a0af2467b7c7f53b" providerId="LiveId" clId="{1B75506E-2609-4A9A-B38A-1FE1F4E44E59}" dt="2021-01-06T10:01:26.475" v="0"/>
          <ac:picMkLst>
            <pc:docMk/>
            <pc:sldMk cId="1621214036" sldId="363"/>
            <ac:picMk id="7" creationId="{00000000-0000-0000-0000-000000000000}"/>
          </ac:picMkLst>
        </pc:picChg>
        <pc:picChg chg="mod">
          <ac:chgData name="John Jowett" userId="a0af2467b7c7f53b" providerId="LiveId" clId="{1B75506E-2609-4A9A-B38A-1FE1F4E44E59}" dt="2021-01-06T10:01:26.475" v="0"/>
          <ac:picMkLst>
            <pc:docMk/>
            <pc:sldMk cId="1621214036" sldId="363"/>
            <ac:picMk id="8" creationId="{00000000-0000-0000-0000-000000000000}"/>
          </ac:picMkLst>
        </pc:picChg>
        <pc:picChg chg="mod">
          <ac:chgData name="John Jowett" userId="a0af2467b7c7f53b" providerId="LiveId" clId="{1B75506E-2609-4A9A-B38A-1FE1F4E44E59}" dt="2021-01-06T10:01:26.475" v="0"/>
          <ac:picMkLst>
            <pc:docMk/>
            <pc:sldMk cId="1621214036" sldId="363"/>
            <ac:picMk id="9" creationId="{00000000-0000-0000-0000-000000000000}"/>
          </ac:picMkLst>
        </pc:picChg>
        <pc:picChg chg="mod">
          <ac:chgData name="John Jowett" userId="a0af2467b7c7f53b" providerId="LiveId" clId="{1B75506E-2609-4A9A-B38A-1FE1F4E44E59}" dt="2021-01-06T10:01:26.475" v="0"/>
          <ac:picMkLst>
            <pc:docMk/>
            <pc:sldMk cId="1621214036" sldId="363"/>
            <ac:picMk id="11" creationId="{00000000-0000-0000-0000-000000000000}"/>
          </ac:picMkLst>
        </pc:picChg>
        <pc:picChg chg="mod">
          <ac:chgData name="John Jowett" userId="a0af2467b7c7f53b" providerId="LiveId" clId="{1B75506E-2609-4A9A-B38A-1FE1F4E44E59}" dt="2021-01-06T10:01:26.475" v="0"/>
          <ac:picMkLst>
            <pc:docMk/>
            <pc:sldMk cId="1621214036" sldId="363"/>
            <ac:picMk id="12" creationId="{00000000-0000-0000-0000-000000000000}"/>
          </ac:picMkLst>
        </pc:picChg>
        <pc:picChg chg="mod">
          <ac:chgData name="John Jowett" userId="a0af2467b7c7f53b" providerId="LiveId" clId="{1B75506E-2609-4A9A-B38A-1FE1F4E44E59}" dt="2021-01-06T10:01:26.475" v="0"/>
          <ac:picMkLst>
            <pc:docMk/>
            <pc:sldMk cId="1621214036" sldId="363"/>
            <ac:picMk id="13" creationId="{00000000-0000-0000-0000-000000000000}"/>
          </ac:picMkLst>
        </pc:picChg>
        <pc:picChg chg="mod">
          <ac:chgData name="John Jowett" userId="a0af2467b7c7f53b" providerId="LiveId" clId="{1B75506E-2609-4A9A-B38A-1FE1F4E44E59}" dt="2021-01-06T10:01:26.475" v="0"/>
          <ac:picMkLst>
            <pc:docMk/>
            <pc:sldMk cId="1621214036" sldId="363"/>
            <ac:picMk id="14" creationId="{00000000-0000-0000-0000-000000000000}"/>
          </ac:picMkLst>
        </pc:picChg>
        <pc:picChg chg="mod">
          <ac:chgData name="John Jowett" userId="a0af2467b7c7f53b" providerId="LiveId" clId="{1B75506E-2609-4A9A-B38A-1FE1F4E44E59}" dt="2021-01-06T10:01:26.475" v="0"/>
          <ac:picMkLst>
            <pc:docMk/>
            <pc:sldMk cId="1621214036" sldId="363"/>
            <ac:picMk id="15" creationId="{00000000-0000-0000-0000-000000000000}"/>
          </ac:picMkLst>
        </pc:picChg>
        <pc:picChg chg="mod">
          <ac:chgData name="John Jowett" userId="a0af2467b7c7f53b" providerId="LiveId" clId="{1B75506E-2609-4A9A-B38A-1FE1F4E44E59}" dt="2021-01-06T10:01:26.475" v="0"/>
          <ac:picMkLst>
            <pc:docMk/>
            <pc:sldMk cId="1621214036" sldId="363"/>
            <ac:picMk id="16" creationId="{00000000-0000-0000-0000-000000000000}"/>
          </ac:picMkLst>
        </pc:picChg>
        <pc:picChg chg="mod">
          <ac:chgData name="John Jowett" userId="a0af2467b7c7f53b" providerId="LiveId" clId="{1B75506E-2609-4A9A-B38A-1FE1F4E44E59}" dt="2021-01-06T10:01:26.475" v="0"/>
          <ac:picMkLst>
            <pc:docMk/>
            <pc:sldMk cId="1621214036" sldId="363"/>
            <ac:picMk id="17" creationId="{00000000-0000-0000-0000-000000000000}"/>
          </ac:picMkLst>
        </pc:picChg>
        <pc:picChg chg="mod">
          <ac:chgData name="John Jowett" userId="a0af2467b7c7f53b" providerId="LiveId" clId="{1B75506E-2609-4A9A-B38A-1FE1F4E44E59}" dt="2021-01-06T10:01:26.475" v="0"/>
          <ac:picMkLst>
            <pc:docMk/>
            <pc:sldMk cId="1621214036" sldId="363"/>
            <ac:picMk id="18" creationId="{00000000-0000-0000-0000-000000000000}"/>
          </ac:picMkLst>
        </pc:picChg>
        <pc:picChg chg="mod">
          <ac:chgData name="John Jowett" userId="a0af2467b7c7f53b" providerId="LiveId" clId="{1B75506E-2609-4A9A-B38A-1FE1F4E44E59}" dt="2021-01-06T10:01:26.475" v="0"/>
          <ac:picMkLst>
            <pc:docMk/>
            <pc:sldMk cId="1621214036" sldId="363"/>
            <ac:picMk id="19" creationId="{00000000-0000-0000-0000-000000000000}"/>
          </ac:picMkLst>
        </pc:picChg>
        <pc:picChg chg="mod">
          <ac:chgData name="John Jowett" userId="a0af2467b7c7f53b" providerId="LiveId" clId="{1B75506E-2609-4A9A-B38A-1FE1F4E44E59}" dt="2021-01-06T10:01:26.475" v="0"/>
          <ac:picMkLst>
            <pc:docMk/>
            <pc:sldMk cId="1621214036" sldId="363"/>
            <ac:picMk id="21" creationId="{00000000-0000-0000-0000-000000000000}"/>
          </ac:picMkLst>
        </pc:picChg>
        <pc:picChg chg="mod">
          <ac:chgData name="John Jowett" userId="a0af2467b7c7f53b" providerId="LiveId" clId="{1B75506E-2609-4A9A-B38A-1FE1F4E44E59}" dt="2021-01-06T10:01:26.475" v="0"/>
          <ac:picMkLst>
            <pc:docMk/>
            <pc:sldMk cId="1621214036" sldId="363"/>
            <ac:picMk id="22" creationId="{00000000-0000-0000-0000-000000000000}"/>
          </ac:picMkLst>
        </pc:picChg>
        <pc:picChg chg="mod">
          <ac:chgData name="John Jowett" userId="a0af2467b7c7f53b" providerId="LiveId" clId="{1B75506E-2609-4A9A-B38A-1FE1F4E44E59}" dt="2021-01-06T10:01:26.475" v="0"/>
          <ac:picMkLst>
            <pc:docMk/>
            <pc:sldMk cId="1621214036" sldId="363"/>
            <ac:picMk id="23" creationId="{00000000-0000-0000-0000-000000000000}"/>
          </ac:picMkLst>
        </pc:picChg>
        <pc:picChg chg="mod">
          <ac:chgData name="John Jowett" userId="a0af2467b7c7f53b" providerId="LiveId" clId="{1B75506E-2609-4A9A-B38A-1FE1F4E44E59}" dt="2021-01-06T10:01:26.475" v="0"/>
          <ac:picMkLst>
            <pc:docMk/>
            <pc:sldMk cId="1621214036" sldId="363"/>
            <ac:picMk id="24" creationId="{00000000-0000-0000-0000-000000000000}"/>
          </ac:picMkLst>
        </pc:picChg>
        <pc:picChg chg="mod">
          <ac:chgData name="John Jowett" userId="a0af2467b7c7f53b" providerId="LiveId" clId="{1B75506E-2609-4A9A-B38A-1FE1F4E44E59}" dt="2021-01-06T10:01:26.475" v="0"/>
          <ac:picMkLst>
            <pc:docMk/>
            <pc:sldMk cId="1621214036" sldId="363"/>
            <ac:picMk id="25" creationId="{00000000-0000-0000-0000-000000000000}"/>
          </ac:picMkLst>
        </pc:picChg>
        <pc:picChg chg="mod">
          <ac:chgData name="John Jowett" userId="a0af2467b7c7f53b" providerId="LiveId" clId="{1B75506E-2609-4A9A-B38A-1FE1F4E44E59}" dt="2021-01-06T10:01:26.475" v="0"/>
          <ac:picMkLst>
            <pc:docMk/>
            <pc:sldMk cId="1621214036" sldId="363"/>
            <ac:picMk id="26" creationId="{00000000-0000-0000-0000-000000000000}"/>
          </ac:picMkLst>
        </pc:picChg>
        <pc:picChg chg="mod">
          <ac:chgData name="John Jowett" userId="a0af2467b7c7f53b" providerId="LiveId" clId="{1B75506E-2609-4A9A-B38A-1FE1F4E44E59}" dt="2021-01-06T10:01:26.475" v="0"/>
          <ac:picMkLst>
            <pc:docMk/>
            <pc:sldMk cId="1621214036" sldId="363"/>
            <ac:picMk id="28" creationId="{00000000-0000-0000-0000-000000000000}"/>
          </ac:picMkLst>
        </pc:picChg>
        <pc:picChg chg="mod">
          <ac:chgData name="John Jowett" userId="a0af2467b7c7f53b" providerId="LiveId" clId="{1B75506E-2609-4A9A-B38A-1FE1F4E44E59}" dt="2021-01-06T10:01:26.475" v="0"/>
          <ac:picMkLst>
            <pc:docMk/>
            <pc:sldMk cId="1621214036" sldId="363"/>
            <ac:picMk id="29" creationId="{00000000-0000-0000-0000-000000000000}"/>
          </ac:picMkLst>
        </pc:picChg>
        <pc:picChg chg="mod">
          <ac:chgData name="John Jowett" userId="a0af2467b7c7f53b" providerId="LiveId" clId="{1B75506E-2609-4A9A-B38A-1FE1F4E44E59}" dt="2021-01-06T10:01:26.475" v="0"/>
          <ac:picMkLst>
            <pc:docMk/>
            <pc:sldMk cId="1621214036" sldId="363"/>
            <ac:picMk id="32" creationId="{00000000-0000-0000-0000-000000000000}"/>
          </ac:picMkLst>
        </pc:picChg>
        <pc:picChg chg="mod">
          <ac:chgData name="John Jowett" userId="a0af2467b7c7f53b" providerId="LiveId" clId="{1B75506E-2609-4A9A-B38A-1FE1F4E44E59}" dt="2021-01-06T10:01:26.475" v="0"/>
          <ac:picMkLst>
            <pc:docMk/>
            <pc:sldMk cId="1621214036" sldId="363"/>
            <ac:picMk id="33" creationId="{00000000-0000-0000-0000-000000000000}"/>
          </ac:picMkLst>
        </pc:picChg>
        <pc:picChg chg="mod">
          <ac:chgData name="John Jowett" userId="a0af2467b7c7f53b" providerId="LiveId" clId="{1B75506E-2609-4A9A-B38A-1FE1F4E44E59}" dt="2021-01-06T10:01:26.475" v="0"/>
          <ac:picMkLst>
            <pc:docMk/>
            <pc:sldMk cId="1621214036" sldId="363"/>
            <ac:picMk id="34" creationId="{00000000-0000-0000-0000-000000000000}"/>
          </ac:picMkLst>
        </pc:picChg>
      </pc:sldChg>
      <pc:sldChg chg="modSp del">
        <pc:chgData name="John Jowett" userId="a0af2467b7c7f53b" providerId="LiveId" clId="{1B75506E-2609-4A9A-B38A-1FE1F4E44E59}" dt="2021-01-10T20:28:45.910" v="6707" actId="47"/>
        <pc:sldMkLst>
          <pc:docMk/>
          <pc:sldMk cId="4076926155" sldId="364"/>
        </pc:sldMkLst>
        <pc:spChg chg="mod">
          <ac:chgData name="John Jowett" userId="a0af2467b7c7f53b" providerId="LiveId" clId="{1B75506E-2609-4A9A-B38A-1FE1F4E44E59}" dt="2021-01-06T10:01:26.475" v="0"/>
          <ac:spMkLst>
            <pc:docMk/>
            <pc:sldMk cId="4076926155" sldId="364"/>
            <ac:spMk id="3" creationId="{00000000-0000-0000-0000-000000000000}"/>
          </ac:spMkLst>
        </pc:spChg>
      </pc:sldChg>
      <pc:sldChg chg="addSp delSp modSp new mod ord">
        <pc:chgData name="John Jowett" userId="a0af2467b7c7f53b" providerId="LiveId" clId="{1B75506E-2609-4A9A-B38A-1FE1F4E44E59}" dt="2021-01-10T20:24:49.801" v="6667" actId="20577"/>
        <pc:sldMkLst>
          <pc:docMk/>
          <pc:sldMk cId="3886710258" sldId="365"/>
        </pc:sldMkLst>
        <pc:spChg chg="mod">
          <ac:chgData name="John Jowett" userId="a0af2467b7c7f53b" providerId="LiveId" clId="{1B75506E-2609-4A9A-B38A-1FE1F4E44E59}" dt="2021-01-10T19:16:08.381" v="840" actId="20577"/>
          <ac:spMkLst>
            <pc:docMk/>
            <pc:sldMk cId="3886710258" sldId="365"/>
            <ac:spMk id="2" creationId="{E03F6FF1-FE0E-4498-8DF6-9BD132B24009}"/>
          </ac:spMkLst>
        </pc:spChg>
        <pc:spChg chg="mod">
          <ac:chgData name="John Jowett" userId="a0af2467b7c7f53b" providerId="LiveId" clId="{1B75506E-2609-4A9A-B38A-1FE1F4E44E59}" dt="2021-01-10T20:24:49.801" v="6667" actId="20577"/>
          <ac:spMkLst>
            <pc:docMk/>
            <pc:sldMk cId="3886710258" sldId="365"/>
            <ac:spMk id="3" creationId="{8F9C02BB-5D93-47BD-A5D8-D02DD7A70FDC}"/>
          </ac:spMkLst>
        </pc:spChg>
        <pc:picChg chg="add del">
          <ac:chgData name="John Jowett" userId="a0af2467b7c7f53b" providerId="LiveId" clId="{1B75506E-2609-4A9A-B38A-1FE1F4E44E59}" dt="2021-01-10T19:35:12.053" v="2661" actId="22"/>
          <ac:picMkLst>
            <pc:docMk/>
            <pc:sldMk cId="3886710258" sldId="365"/>
            <ac:picMk id="8" creationId="{DD2CF12F-47C0-4C60-8C94-9B1F665A8914}"/>
          </ac:picMkLst>
        </pc:picChg>
      </pc:sldChg>
      <pc:sldChg chg="addSp delSp modSp new mod modClrScheme chgLayout">
        <pc:chgData name="John Jowett" userId="a0af2467b7c7f53b" providerId="LiveId" clId="{1B75506E-2609-4A9A-B38A-1FE1F4E44E59}" dt="2021-01-10T19:46:14.170" v="4352" actId="478"/>
        <pc:sldMkLst>
          <pc:docMk/>
          <pc:sldMk cId="632982327" sldId="366"/>
        </pc:sldMkLst>
        <pc:spChg chg="mod ord">
          <ac:chgData name="John Jowett" userId="a0af2467b7c7f53b" providerId="LiveId" clId="{1B75506E-2609-4A9A-B38A-1FE1F4E44E59}" dt="2021-01-10T19:42:52.612" v="3710" actId="700"/>
          <ac:spMkLst>
            <pc:docMk/>
            <pc:sldMk cId="632982327" sldId="366"/>
            <ac:spMk id="2" creationId="{852787D2-DF58-45F0-A215-129B8B3CE6BE}"/>
          </ac:spMkLst>
        </pc:spChg>
        <pc:spChg chg="mod ord">
          <ac:chgData name="John Jowett" userId="a0af2467b7c7f53b" providerId="LiveId" clId="{1B75506E-2609-4A9A-B38A-1FE1F4E44E59}" dt="2021-01-10T19:42:52.612" v="3710" actId="700"/>
          <ac:spMkLst>
            <pc:docMk/>
            <pc:sldMk cId="632982327" sldId="366"/>
            <ac:spMk id="3" creationId="{A76A4EA7-85A7-4CA5-A10D-B9AC48484CB9}"/>
          </ac:spMkLst>
        </pc:spChg>
        <pc:spChg chg="mod ord">
          <ac:chgData name="John Jowett" userId="a0af2467b7c7f53b" providerId="LiveId" clId="{1B75506E-2609-4A9A-B38A-1FE1F4E44E59}" dt="2021-01-10T19:42:52.612" v="3710" actId="700"/>
          <ac:spMkLst>
            <pc:docMk/>
            <pc:sldMk cId="632982327" sldId="366"/>
            <ac:spMk id="4" creationId="{8C70397D-67A2-4A0D-9012-D73FEF459752}"/>
          </ac:spMkLst>
        </pc:spChg>
        <pc:spChg chg="add del mod">
          <ac:chgData name="John Jowett" userId="a0af2467b7c7f53b" providerId="LiveId" clId="{1B75506E-2609-4A9A-B38A-1FE1F4E44E59}" dt="2021-01-10T19:46:14.170" v="4352" actId="478"/>
          <ac:spMkLst>
            <pc:docMk/>
            <pc:sldMk cId="632982327" sldId="366"/>
            <ac:spMk id="6" creationId="{A9070B9C-7AC1-4584-80D4-FA11DDA2F046}"/>
          </ac:spMkLst>
        </pc:spChg>
        <pc:spChg chg="add mod ord">
          <ac:chgData name="John Jowett" userId="a0af2467b7c7f53b" providerId="LiveId" clId="{1B75506E-2609-4A9A-B38A-1FE1F4E44E59}" dt="2021-01-10T19:43:01.348" v="3731" actId="20577"/>
          <ac:spMkLst>
            <pc:docMk/>
            <pc:sldMk cId="632982327" sldId="366"/>
            <ac:spMk id="7" creationId="{5CCFA161-DF1A-4624-BE58-B3ABFBB7D611}"/>
          </ac:spMkLst>
        </pc:spChg>
        <pc:spChg chg="add mod ord">
          <ac:chgData name="John Jowett" userId="a0af2467b7c7f53b" providerId="LiveId" clId="{1B75506E-2609-4A9A-B38A-1FE1F4E44E59}" dt="2021-01-10T19:46:06.747" v="4350" actId="20577"/>
          <ac:spMkLst>
            <pc:docMk/>
            <pc:sldMk cId="632982327" sldId="366"/>
            <ac:spMk id="8" creationId="{0663ECA3-37A9-48BE-A253-1ABA318A90E7}"/>
          </ac:spMkLst>
        </pc:spChg>
      </pc:sldChg>
      <pc:sldChg chg="modSp new mod">
        <pc:chgData name="John Jowett" userId="a0af2467b7c7f53b" providerId="LiveId" clId="{1B75506E-2609-4A9A-B38A-1FE1F4E44E59}" dt="2021-01-10T20:16:43.217" v="5347" actId="14100"/>
        <pc:sldMkLst>
          <pc:docMk/>
          <pc:sldMk cId="3967194931" sldId="367"/>
        </pc:sldMkLst>
        <pc:spChg chg="mod">
          <ac:chgData name="John Jowett" userId="a0af2467b7c7f53b" providerId="LiveId" clId="{1B75506E-2609-4A9A-B38A-1FE1F4E44E59}" dt="2021-01-10T19:31:49.984" v="2048" actId="20577"/>
          <ac:spMkLst>
            <pc:docMk/>
            <pc:sldMk cId="3967194931" sldId="367"/>
            <ac:spMk id="2" creationId="{70D93B69-9268-40B0-A834-614E48C3E5E8}"/>
          </ac:spMkLst>
        </pc:spChg>
        <pc:spChg chg="mod">
          <ac:chgData name="John Jowett" userId="a0af2467b7c7f53b" providerId="LiveId" clId="{1B75506E-2609-4A9A-B38A-1FE1F4E44E59}" dt="2021-01-10T20:16:43.217" v="5347" actId="14100"/>
          <ac:spMkLst>
            <pc:docMk/>
            <pc:sldMk cId="3967194931" sldId="367"/>
            <ac:spMk id="3" creationId="{E9112F51-3DE4-4817-820E-3EDC97F78187}"/>
          </ac:spMkLst>
        </pc:spChg>
      </pc:sldChg>
      <pc:sldChg chg="addSp delSp modSp new mod modClrScheme chgLayout">
        <pc:chgData name="John Jowett" userId="a0af2467b7c7f53b" providerId="LiveId" clId="{1B75506E-2609-4A9A-B38A-1FE1F4E44E59}" dt="2021-01-10T20:21:46.733" v="6366" actId="20577"/>
        <pc:sldMkLst>
          <pc:docMk/>
          <pc:sldMk cId="2606528930" sldId="368"/>
        </pc:sldMkLst>
        <pc:spChg chg="del mod ord">
          <ac:chgData name="John Jowett" userId="a0af2467b7c7f53b" providerId="LiveId" clId="{1B75506E-2609-4A9A-B38A-1FE1F4E44E59}" dt="2021-01-10T20:17:39.997" v="5396" actId="700"/>
          <ac:spMkLst>
            <pc:docMk/>
            <pc:sldMk cId="2606528930" sldId="368"/>
            <ac:spMk id="2" creationId="{158B530F-C471-43D2-945C-2648E41C39F3}"/>
          </ac:spMkLst>
        </pc:spChg>
        <pc:spChg chg="mod ord">
          <ac:chgData name="John Jowett" userId="a0af2467b7c7f53b" providerId="LiveId" clId="{1B75506E-2609-4A9A-B38A-1FE1F4E44E59}" dt="2021-01-10T20:17:39.997" v="5396" actId="700"/>
          <ac:spMkLst>
            <pc:docMk/>
            <pc:sldMk cId="2606528930" sldId="368"/>
            <ac:spMk id="3" creationId="{F90C74CA-DA6E-4F06-82FA-40EB48F5F6C4}"/>
          </ac:spMkLst>
        </pc:spChg>
        <pc:spChg chg="mod ord">
          <ac:chgData name="John Jowett" userId="a0af2467b7c7f53b" providerId="LiveId" clId="{1B75506E-2609-4A9A-B38A-1FE1F4E44E59}" dt="2021-01-10T20:17:39.997" v="5396" actId="700"/>
          <ac:spMkLst>
            <pc:docMk/>
            <pc:sldMk cId="2606528930" sldId="368"/>
            <ac:spMk id="4" creationId="{AB42363D-5E63-4EAF-A486-9CEA6E01D4B2}"/>
          </ac:spMkLst>
        </pc:spChg>
        <pc:spChg chg="mod ord">
          <ac:chgData name="John Jowett" userId="a0af2467b7c7f53b" providerId="LiveId" clId="{1B75506E-2609-4A9A-B38A-1FE1F4E44E59}" dt="2021-01-10T20:17:39.997" v="5396" actId="700"/>
          <ac:spMkLst>
            <pc:docMk/>
            <pc:sldMk cId="2606528930" sldId="368"/>
            <ac:spMk id="5" creationId="{5C80A206-A006-46F5-B5A9-212BDC9040F6}"/>
          </ac:spMkLst>
        </pc:spChg>
        <pc:spChg chg="add mod ord">
          <ac:chgData name="John Jowett" userId="a0af2467b7c7f53b" providerId="LiveId" clId="{1B75506E-2609-4A9A-B38A-1FE1F4E44E59}" dt="2021-01-10T20:17:45.659" v="5418" actId="20577"/>
          <ac:spMkLst>
            <pc:docMk/>
            <pc:sldMk cId="2606528930" sldId="368"/>
            <ac:spMk id="6" creationId="{DCEE16E6-5DBE-40B7-9BA8-37DFA816A32B}"/>
          </ac:spMkLst>
        </pc:spChg>
        <pc:spChg chg="add mod ord">
          <ac:chgData name="John Jowett" userId="a0af2467b7c7f53b" providerId="LiveId" clId="{1B75506E-2609-4A9A-B38A-1FE1F4E44E59}" dt="2021-01-10T20:21:46.733" v="6366" actId="20577"/>
          <ac:spMkLst>
            <pc:docMk/>
            <pc:sldMk cId="2606528930" sldId="368"/>
            <ac:spMk id="7" creationId="{44792E28-9C02-49E3-8067-F1546015133B}"/>
          </ac:spMkLst>
        </pc:spChg>
      </pc:sldChg>
      <pc:sldChg chg="add">
        <pc:chgData name="John Jowett" userId="a0af2467b7c7f53b" providerId="LiveId" clId="{1B75506E-2609-4A9A-B38A-1FE1F4E44E59}" dt="2021-01-10T20:32:05.370" v="6836"/>
        <pc:sldMkLst>
          <pc:docMk/>
          <pc:sldMk cId="1476753366" sldId="369"/>
        </pc:sldMkLst>
      </pc:sldChg>
      <pc:sldChg chg="add del">
        <pc:chgData name="John Jowett" userId="a0af2467b7c7f53b" providerId="LiveId" clId="{1B75506E-2609-4A9A-B38A-1FE1F4E44E59}" dt="2021-01-10T20:35:08.383" v="6843" actId="47"/>
        <pc:sldMkLst>
          <pc:docMk/>
          <pc:sldMk cId="4082705150" sldId="370"/>
        </pc:sldMkLst>
      </pc:sldChg>
      <pc:sldChg chg="add del">
        <pc:chgData name="John Jowett" userId="a0af2467b7c7f53b" providerId="LiveId" clId="{1B75506E-2609-4A9A-B38A-1FE1F4E44E59}" dt="2021-01-10T20:33:44.516" v="6841"/>
        <pc:sldMkLst>
          <pc:docMk/>
          <pc:sldMk cId="1503919835" sldId="371"/>
        </pc:sldMkLst>
      </pc:sldChg>
      <pc:sldChg chg="add">
        <pc:chgData name="John Jowett" userId="a0af2467b7c7f53b" providerId="LiveId" clId="{1B75506E-2609-4A9A-B38A-1FE1F4E44E59}" dt="2021-01-10T20:34:51.198" v="6842"/>
        <pc:sldMkLst>
          <pc:docMk/>
          <pc:sldMk cId="125492080" sldId="372"/>
        </pc:sldMkLst>
      </pc:sldChg>
      <pc:sldChg chg="modSp new mod">
        <pc:chgData name="John Jowett" userId="a0af2467b7c7f53b" providerId="LiveId" clId="{1B75506E-2609-4A9A-B38A-1FE1F4E44E59}" dt="2021-01-11T07:33:54.521" v="7319" actId="20577"/>
        <pc:sldMkLst>
          <pc:docMk/>
          <pc:sldMk cId="3533554349" sldId="373"/>
        </pc:sldMkLst>
        <pc:spChg chg="mod">
          <ac:chgData name="John Jowett" userId="a0af2467b7c7f53b" providerId="LiveId" clId="{1B75506E-2609-4A9A-B38A-1FE1F4E44E59}" dt="2021-01-10T20:36:49.315" v="7102" actId="20577"/>
          <ac:spMkLst>
            <pc:docMk/>
            <pc:sldMk cId="3533554349" sldId="373"/>
            <ac:spMk id="2" creationId="{AEBF76FD-DA15-43D8-AA25-4B108D4F58BD}"/>
          </ac:spMkLst>
        </pc:spChg>
        <pc:spChg chg="mod">
          <ac:chgData name="John Jowett" userId="a0af2467b7c7f53b" providerId="LiveId" clId="{1B75506E-2609-4A9A-B38A-1FE1F4E44E59}" dt="2021-01-11T07:33:54.521" v="7319" actId="20577"/>
          <ac:spMkLst>
            <pc:docMk/>
            <pc:sldMk cId="3533554349" sldId="373"/>
            <ac:spMk id="3" creationId="{B2619F53-A425-4F9F-B724-C3E914996D85}"/>
          </ac:spMkLst>
        </pc:spChg>
      </pc:sldChg>
      <pc:sldMasterChg chg="modSp mod delSldLayout modSldLayout">
        <pc:chgData name="John Jowett" userId="a0af2467b7c7f53b" providerId="LiveId" clId="{1B75506E-2609-4A9A-B38A-1FE1F4E44E59}" dt="2021-01-06T10:11:17.578" v="18" actId="2696"/>
        <pc:sldMasterMkLst>
          <pc:docMk/>
          <pc:sldMasterMk cId="0" sldId="2147483648"/>
        </pc:sldMasterMkLst>
        <pc:spChg chg="mod">
          <ac:chgData name="John Jowett" userId="a0af2467b7c7f53b" providerId="LiveId" clId="{1B75506E-2609-4A9A-B38A-1FE1F4E44E59}" dt="2021-01-06T10:10:21.364" v="16" actId="113"/>
          <ac:spMkLst>
            <pc:docMk/>
            <pc:sldMasterMk cId="0" sldId="2147483648"/>
            <ac:spMk id="1026" creationId="{00000000-0000-0000-0000-000000000000}"/>
          </ac:spMkLst>
        </pc:spChg>
        <pc:spChg chg="mod">
          <ac:chgData name="John Jowett" userId="a0af2467b7c7f53b" providerId="LiveId" clId="{1B75506E-2609-4A9A-B38A-1FE1F4E44E59}" dt="2021-01-06T10:10:48.107" v="17" actId="1076"/>
          <ac:spMkLst>
            <pc:docMk/>
            <pc:sldMasterMk cId="0" sldId="2147483648"/>
            <ac:spMk id="1027" creationId="{00000000-0000-0000-0000-000000000000}"/>
          </ac:spMkLst>
        </pc:spChg>
        <pc:spChg chg="mod">
          <ac:chgData name="John Jowett" userId="a0af2467b7c7f53b" providerId="LiveId" clId="{1B75506E-2609-4A9A-B38A-1FE1F4E44E59}" dt="2021-01-06T10:01:26.475" v="0"/>
          <ac:spMkLst>
            <pc:docMk/>
            <pc:sldMasterMk cId="0" sldId="2147483648"/>
            <ac:spMk id="1028" creationId="{00000000-0000-0000-0000-000000000000}"/>
          </ac:spMkLst>
        </pc:spChg>
        <pc:spChg chg="mod">
          <ac:chgData name="John Jowett" userId="a0af2467b7c7f53b" providerId="LiveId" clId="{1B75506E-2609-4A9A-B38A-1FE1F4E44E59}" dt="2021-01-06T10:01:26.475" v="0"/>
          <ac:spMkLst>
            <pc:docMk/>
            <pc:sldMasterMk cId="0" sldId="2147483648"/>
            <ac:spMk id="1029" creationId="{00000000-0000-0000-0000-000000000000}"/>
          </ac:spMkLst>
        </pc:spChg>
        <pc:spChg chg="mod">
          <ac:chgData name="John Jowett" userId="a0af2467b7c7f53b" providerId="LiveId" clId="{1B75506E-2609-4A9A-B38A-1FE1F4E44E59}" dt="2021-01-06T10:01:26.475" v="0"/>
          <ac:spMkLst>
            <pc:docMk/>
            <pc:sldMasterMk cId="0" sldId="2147483648"/>
            <ac:spMk id="1030" creationId="{00000000-0000-0000-0000-000000000000}"/>
          </ac:spMkLst>
        </pc:spChg>
        <pc:picChg chg="mod">
          <ac:chgData name="John Jowett" userId="a0af2467b7c7f53b" providerId="LiveId" clId="{1B75506E-2609-4A9A-B38A-1FE1F4E44E59}" dt="2021-01-06T10:04:15.384" v="8" actId="14100"/>
          <ac:picMkLst>
            <pc:docMk/>
            <pc:sldMasterMk cId="0" sldId="2147483648"/>
            <ac:picMk id="8" creationId="{00000000-0000-0000-0000-000000000000}"/>
          </ac:picMkLst>
        </pc:picChg>
        <pc:picChg chg="mod">
          <ac:chgData name="John Jowett" userId="a0af2467b7c7f53b" providerId="LiveId" clId="{1B75506E-2609-4A9A-B38A-1FE1F4E44E59}" dt="2021-01-06T10:04:00.567" v="5" actId="1076"/>
          <ac:picMkLst>
            <pc:docMk/>
            <pc:sldMasterMk cId="0" sldId="2147483648"/>
            <ac:picMk id="9" creationId="{00000000-0000-0000-0000-000000000000}"/>
          </ac:picMkLst>
        </pc:picChg>
        <pc:sldLayoutChg chg="modSp">
          <pc:chgData name="John Jowett" userId="a0af2467b7c7f53b" providerId="LiveId" clId="{1B75506E-2609-4A9A-B38A-1FE1F4E44E59}" dt="2021-01-06T10:01:26.475" v="0"/>
          <pc:sldLayoutMkLst>
            <pc:docMk/>
            <pc:sldMasterMk cId="0" sldId="2147483648"/>
            <pc:sldLayoutMk cId="0" sldId="2147483649"/>
          </pc:sldLayoutMkLst>
          <pc:spChg chg="mod">
            <ac:chgData name="John Jowett" userId="a0af2467b7c7f53b" providerId="LiveId" clId="{1B75506E-2609-4A9A-B38A-1FE1F4E44E59}" dt="2021-01-06T10:01:26.475" v="0"/>
            <ac:spMkLst>
              <pc:docMk/>
              <pc:sldMasterMk cId="0" sldId="2147483648"/>
              <pc:sldLayoutMk cId="0" sldId="2147483649"/>
              <ac:spMk id="2"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49"/>
              <ac:spMk id="3" creationId="{00000000-0000-0000-0000-000000000000}"/>
            </ac:spMkLst>
          </pc:spChg>
        </pc:sldLayoutChg>
        <pc:sldLayoutChg chg="modSp mod">
          <pc:chgData name="John Jowett" userId="a0af2467b7c7f53b" providerId="LiveId" clId="{1B75506E-2609-4A9A-B38A-1FE1F4E44E59}" dt="2021-01-06T10:08:16.670" v="10" actId="1076"/>
          <pc:sldLayoutMkLst>
            <pc:docMk/>
            <pc:sldMasterMk cId="0" sldId="2147483648"/>
            <pc:sldLayoutMk cId="0" sldId="2147483650"/>
          </pc:sldLayoutMkLst>
          <pc:spChg chg="mod">
            <ac:chgData name="John Jowett" userId="a0af2467b7c7f53b" providerId="LiveId" clId="{1B75506E-2609-4A9A-B38A-1FE1F4E44E59}" dt="2021-01-06T10:08:16.670" v="10" actId="1076"/>
            <ac:spMkLst>
              <pc:docMk/>
              <pc:sldMasterMk cId="0" sldId="2147483648"/>
              <pc:sldLayoutMk cId="0" sldId="2147483650"/>
              <ac:spMk id="2" creationId="{00000000-0000-0000-0000-000000000000}"/>
            </ac:spMkLst>
          </pc:spChg>
        </pc:sldLayoutChg>
        <pc:sldLayoutChg chg="modSp">
          <pc:chgData name="John Jowett" userId="a0af2467b7c7f53b" providerId="LiveId" clId="{1B75506E-2609-4A9A-B38A-1FE1F4E44E59}" dt="2021-01-06T10:01:26.475" v="0"/>
          <pc:sldLayoutMkLst>
            <pc:docMk/>
            <pc:sldMasterMk cId="0" sldId="2147483648"/>
            <pc:sldLayoutMk cId="0" sldId="2147483651"/>
          </pc:sldLayoutMkLst>
          <pc:spChg chg="mod">
            <ac:chgData name="John Jowett" userId="a0af2467b7c7f53b" providerId="LiveId" clId="{1B75506E-2609-4A9A-B38A-1FE1F4E44E59}" dt="2021-01-06T10:01:26.475" v="0"/>
            <ac:spMkLst>
              <pc:docMk/>
              <pc:sldMasterMk cId="0" sldId="2147483648"/>
              <pc:sldLayoutMk cId="0" sldId="2147483651"/>
              <ac:spMk id="2"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1"/>
              <ac:spMk id="3" creationId="{00000000-0000-0000-0000-000000000000}"/>
            </ac:spMkLst>
          </pc:spChg>
        </pc:sldLayoutChg>
        <pc:sldLayoutChg chg="modSp">
          <pc:chgData name="John Jowett" userId="a0af2467b7c7f53b" providerId="LiveId" clId="{1B75506E-2609-4A9A-B38A-1FE1F4E44E59}" dt="2021-01-06T10:01:26.475" v="0"/>
          <pc:sldLayoutMkLst>
            <pc:docMk/>
            <pc:sldMasterMk cId="0" sldId="2147483648"/>
            <pc:sldLayoutMk cId="0" sldId="2147483652"/>
          </pc:sldLayoutMkLst>
          <pc:spChg chg="mod">
            <ac:chgData name="John Jowett" userId="a0af2467b7c7f53b" providerId="LiveId" clId="{1B75506E-2609-4A9A-B38A-1FE1F4E44E59}" dt="2021-01-06T10:01:26.475" v="0"/>
            <ac:spMkLst>
              <pc:docMk/>
              <pc:sldMasterMk cId="0" sldId="2147483648"/>
              <pc:sldLayoutMk cId="0" sldId="2147483652"/>
              <ac:spMk id="3"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2"/>
              <ac:spMk id="4" creationId="{00000000-0000-0000-0000-000000000000}"/>
            </ac:spMkLst>
          </pc:spChg>
        </pc:sldLayoutChg>
        <pc:sldLayoutChg chg="modSp del">
          <pc:chgData name="John Jowett" userId="a0af2467b7c7f53b" providerId="LiveId" clId="{1B75506E-2609-4A9A-B38A-1FE1F4E44E59}" dt="2021-01-06T10:11:17.578" v="18" actId="2696"/>
          <pc:sldLayoutMkLst>
            <pc:docMk/>
            <pc:sldMasterMk cId="0" sldId="2147483648"/>
            <pc:sldLayoutMk cId="0" sldId="2147483653"/>
          </pc:sldLayoutMkLst>
          <pc:spChg chg="mod">
            <ac:chgData name="John Jowett" userId="a0af2467b7c7f53b" providerId="LiveId" clId="{1B75506E-2609-4A9A-B38A-1FE1F4E44E59}" dt="2021-01-06T10:01:26.475" v="0"/>
            <ac:spMkLst>
              <pc:docMk/>
              <pc:sldMasterMk cId="0" sldId="2147483648"/>
              <pc:sldLayoutMk cId="0" sldId="2147483653"/>
              <ac:spMk id="2"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3"/>
              <ac:spMk id="3"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3"/>
              <ac:spMk id="4"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3"/>
              <ac:spMk id="5"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3"/>
              <ac:spMk id="6" creationId="{00000000-0000-0000-0000-000000000000}"/>
            </ac:spMkLst>
          </pc:spChg>
        </pc:sldLayoutChg>
        <pc:sldLayoutChg chg="modSp mod">
          <pc:chgData name="John Jowett" userId="a0af2467b7c7f53b" providerId="LiveId" clId="{1B75506E-2609-4A9A-B38A-1FE1F4E44E59}" dt="2021-01-06T10:08:03.351" v="9" actId="1076"/>
          <pc:sldLayoutMkLst>
            <pc:docMk/>
            <pc:sldMasterMk cId="0" sldId="2147483648"/>
            <pc:sldLayoutMk cId="0" sldId="2147483654"/>
          </pc:sldLayoutMkLst>
          <pc:spChg chg="mod">
            <ac:chgData name="John Jowett" userId="a0af2467b7c7f53b" providerId="LiveId" clId="{1B75506E-2609-4A9A-B38A-1FE1F4E44E59}" dt="2021-01-06T10:08:03.351" v="9" actId="1076"/>
            <ac:spMkLst>
              <pc:docMk/>
              <pc:sldMasterMk cId="0" sldId="2147483648"/>
              <pc:sldLayoutMk cId="0" sldId="2147483654"/>
              <ac:spMk id="2" creationId="{00000000-0000-0000-0000-000000000000}"/>
            </ac:spMkLst>
          </pc:spChg>
        </pc:sldLayoutChg>
        <pc:sldLayoutChg chg="modSp">
          <pc:chgData name="John Jowett" userId="a0af2467b7c7f53b" providerId="LiveId" clId="{1B75506E-2609-4A9A-B38A-1FE1F4E44E59}" dt="2021-01-06T10:01:26.475" v="0"/>
          <pc:sldLayoutMkLst>
            <pc:docMk/>
            <pc:sldMasterMk cId="0" sldId="2147483648"/>
            <pc:sldLayoutMk cId="0" sldId="2147483656"/>
          </pc:sldLayoutMkLst>
          <pc:spChg chg="mod">
            <ac:chgData name="John Jowett" userId="a0af2467b7c7f53b" providerId="LiveId" clId="{1B75506E-2609-4A9A-B38A-1FE1F4E44E59}" dt="2021-01-06T10:01:26.475" v="0"/>
            <ac:spMkLst>
              <pc:docMk/>
              <pc:sldMasterMk cId="0" sldId="2147483648"/>
              <pc:sldLayoutMk cId="0" sldId="2147483656"/>
              <ac:spMk id="2"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6"/>
              <ac:spMk id="3"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6"/>
              <ac:spMk id="4" creationId="{00000000-0000-0000-0000-000000000000}"/>
            </ac:spMkLst>
          </pc:spChg>
        </pc:sldLayoutChg>
        <pc:sldLayoutChg chg="modSp">
          <pc:chgData name="John Jowett" userId="a0af2467b7c7f53b" providerId="LiveId" clId="{1B75506E-2609-4A9A-B38A-1FE1F4E44E59}" dt="2021-01-06T10:01:26.475" v="0"/>
          <pc:sldLayoutMkLst>
            <pc:docMk/>
            <pc:sldMasterMk cId="0" sldId="2147483648"/>
            <pc:sldLayoutMk cId="0" sldId="2147483657"/>
          </pc:sldLayoutMkLst>
          <pc:spChg chg="mod">
            <ac:chgData name="John Jowett" userId="a0af2467b7c7f53b" providerId="LiveId" clId="{1B75506E-2609-4A9A-B38A-1FE1F4E44E59}" dt="2021-01-06T10:01:26.475" v="0"/>
            <ac:spMkLst>
              <pc:docMk/>
              <pc:sldMasterMk cId="0" sldId="2147483648"/>
              <pc:sldLayoutMk cId="0" sldId="2147483657"/>
              <ac:spMk id="2"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7"/>
              <ac:spMk id="3"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7"/>
              <ac:spMk id="4" creationId="{00000000-0000-0000-0000-000000000000}"/>
            </ac:spMkLst>
          </pc:spChg>
        </pc:sldLayoutChg>
        <pc:sldLayoutChg chg="modSp">
          <pc:chgData name="John Jowett" userId="a0af2467b7c7f53b" providerId="LiveId" clId="{1B75506E-2609-4A9A-B38A-1FE1F4E44E59}" dt="2021-01-06T10:01:26.475" v="0"/>
          <pc:sldLayoutMkLst>
            <pc:docMk/>
            <pc:sldMasterMk cId="0" sldId="2147483648"/>
            <pc:sldLayoutMk cId="0" sldId="2147483659"/>
          </pc:sldLayoutMkLst>
          <pc:spChg chg="mod">
            <ac:chgData name="John Jowett" userId="a0af2467b7c7f53b" providerId="LiveId" clId="{1B75506E-2609-4A9A-B38A-1FE1F4E44E59}" dt="2021-01-06T10:01:26.475" v="0"/>
            <ac:spMkLst>
              <pc:docMk/>
              <pc:sldMasterMk cId="0" sldId="2147483648"/>
              <pc:sldLayoutMk cId="0" sldId="2147483659"/>
              <ac:spMk id="2" creationId="{00000000-0000-0000-0000-000000000000}"/>
            </ac:spMkLst>
          </pc:spChg>
          <pc:spChg chg="mod">
            <ac:chgData name="John Jowett" userId="a0af2467b7c7f53b" providerId="LiveId" clId="{1B75506E-2609-4A9A-B38A-1FE1F4E44E59}" dt="2021-01-06T10:01:26.475" v="0"/>
            <ac:spMkLst>
              <pc:docMk/>
              <pc:sldMasterMk cId="0" sldId="2147483648"/>
              <pc:sldLayoutMk cId="0" sldId="2147483659"/>
              <ac:spMk id="3"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C60BDD12-071A-44F3-B8C4-607F2C075A58}" type="datetimeFigureOut">
              <a:rPr lang="en-GB" smtClean="0"/>
              <a:t>11/01/2021</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E2D004E6-1FA5-4439-8D71-B258EFF5A8E6}" type="slidenum">
              <a:rPr lang="en-GB" smtClean="0"/>
              <a:t>‹#›</a:t>
            </a:fld>
            <a:endParaRPr lang="en-GB"/>
          </a:p>
        </p:txBody>
      </p:sp>
    </p:spTree>
    <p:extLst>
      <p:ext uri="{BB962C8B-B14F-4D97-AF65-F5344CB8AC3E}">
        <p14:creationId xmlns:p14="http://schemas.microsoft.com/office/powerpoint/2010/main" val="3517448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r>
              <a:rPr lang="en-US"/>
              <a:t>J.M. Jowett</a:t>
            </a:r>
          </a:p>
        </p:txBody>
      </p:sp>
      <p:sp>
        <p:nvSpPr>
          <p:cNvPr id="5" name="Footer Placeholder 4"/>
          <p:cNvSpPr>
            <a:spLocks noGrp="1"/>
          </p:cNvSpPr>
          <p:nvPr>
            <p:ph type="ftr" sz="quarter" idx="11"/>
          </p:nvPr>
        </p:nvSpPr>
        <p:spPr/>
        <p:txBody>
          <a:bodyPr/>
          <a:lstStyle>
            <a:lvl1pPr>
              <a:defRPr/>
            </a:lvl1pPr>
          </a:lstStyle>
          <a:p>
            <a:r>
              <a:rPr lang="en-GB"/>
              <a:t>JUAS 2021 Welcome Course 1</a:t>
            </a:r>
            <a:endParaRPr lang="en-US"/>
          </a:p>
        </p:txBody>
      </p:sp>
      <p:sp>
        <p:nvSpPr>
          <p:cNvPr id="6" name="Slide Number Placeholder 5"/>
          <p:cNvSpPr>
            <a:spLocks noGrp="1"/>
          </p:cNvSpPr>
          <p:nvPr>
            <p:ph type="sldNum" sz="quarter" idx="12"/>
          </p:nvPr>
        </p:nvSpPr>
        <p:spPr/>
        <p:txBody>
          <a:bodyPr/>
          <a:lstStyle>
            <a:lvl1pPr>
              <a:defRPr/>
            </a:lvl1pPr>
          </a:lstStyle>
          <a:p>
            <a:fld id="{B3F70A2B-4E9E-485E-9DF0-5DCB4FB6D32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28101" y="188913"/>
            <a:ext cx="2832100" cy="59372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1" y="188913"/>
            <a:ext cx="8293100" cy="5937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J.M. Jowett</a:t>
            </a:r>
          </a:p>
        </p:txBody>
      </p:sp>
      <p:sp>
        <p:nvSpPr>
          <p:cNvPr id="5" name="Footer Placeholder 4"/>
          <p:cNvSpPr>
            <a:spLocks noGrp="1"/>
          </p:cNvSpPr>
          <p:nvPr>
            <p:ph type="ftr" sz="quarter" idx="11"/>
          </p:nvPr>
        </p:nvSpPr>
        <p:spPr/>
        <p:txBody>
          <a:bodyPr/>
          <a:lstStyle>
            <a:lvl1pPr>
              <a:defRPr/>
            </a:lvl1pPr>
          </a:lstStyle>
          <a:p>
            <a:r>
              <a:rPr lang="en-GB"/>
              <a:t>JUAS 2021 Welcome Course 1</a:t>
            </a:r>
            <a:endParaRPr lang="en-US"/>
          </a:p>
        </p:txBody>
      </p:sp>
      <p:sp>
        <p:nvSpPr>
          <p:cNvPr id="6" name="Slide Number Placeholder 5"/>
          <p:cNvSpPr>
            <a:spLocks noGrp="1"/>
          </p:cNvSpPr>
          <p:nvPr>
            <p:ph type="sldNum" sz="quarter" idx="12"/>
          </p:nvPr>
        </p:nvSpPr>
        <p:spPr/>
        <p:txBody>
          <a:bodyPr/>
          <a:lstStyle>
            <a:lvl1pPr>
              <a:defRPr/>
            </a:lvl1pPr>
          </a:lstStyle>
          <a:p>
            <a:fld id="{0C5762B0-F7D1-49E2-803F-0784C871915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03512" y="0"/>
            <a:ext cx="8640960" cy="706437"/>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J.M. Jowett</a:t>
            </a:r>
          </a:p>
        </p:txBody>
      </p:sp>
      <p:sp>
        <p:nvSpPr>
          <p:cNvPr id="5" name="Footer Placeholder 4"/>
          <p:cNvSpPr>
            <a:spLocks noGrp="1"/>
          </p:cNvSpPr>
          <p:nvPr>
            <p:ph type="ftr" sz="quarter" idx="11"/>
          </p:nvPr>
        </p:nvSpPr>
        <p:spPr/>
        <p:txBody>
          <a:bodyPr/>
          <a:lstStyle>
            <a:lvl1pPr>
              <a:defRPr/>
            </a:lvl1pPr>
          </a:lstStyle>
          <a:p>
            <a:r>
              <a:rPr lang="en-GB"/>
              <a:t>JUAS 2021 Welcome Course 1</a:t>
            </a:r>
            <a:endParaRPr lang="en-US"/>
          </a:p>
        </p:txBody>
      </p:sp>
      <p:sp>
        <p:nvSpPr>
          <p:cNvPr id="6" name="Slide Number Placeholder 5"/>
          <p:cNvSpPr>
            <a:spLocks noGrp="1"/>
          </p:cNvSpPr>
          <p:nvPr>
            <p:ph type="sldNum" sz="quarter" idx="12"/>
          </p:nvPr>
        </p:nvSpPr>
        <p:spPr/>
        <p:txBody>
          <a:bodyPr/>
          <a:lstStyle>
            <a:lvl1pPr>
              <a:defRPr/>
            </a:lvl1pPr>
          </a:lstStyle>
          <a:p>
            <a:fld id="{106DF16B-B5BE-47B4-84B3-3D1C53E24BF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t>J.M. Jowett</a:t>
            </a:r>
          </a:p>
        </p:txBody>
      </p:sp>
      <p:sp>
        <p:nvSpPr>
          <p:cNvPr id="5" name="Footer Placeholder 4"/>
          <p:cNvSpPr>
            <a:spLocks noGrp="1"/>
          </p:cNvSpPr>
          <p:nvPr>
            <p:ph type="ftr" sz="quarter" idx="11"/>
          </p:nvPr>
        </p:nvSpPr>
        <p:spPr/>
        <p:txBody>
          <a:bodyPr/>
          <a:lstStyle>
            <a:lvl1pPr>
              <a:defRPr/>
            </a:lvl1pPr>
          </a:lstStyle>
          <a:p>
            <a:r>
              <a:rPr lang="en-GB"/>
              <a:t>JUAS 2021 Welcome Course 1</a:t>
            </a:r>
            <a:endParaRPr lang="en-US"/>
          </a:p>
        </p:txBody>
      </p:sp>
      <p:sp>
        <p:nvSpPr>
          <p:cNvPr id="6" name="Slide Number Placeholder 5"/>
          <p:cNvSpPr>
            <a:spLocks noGrp="1"/>
          </p:cNvSpPr>
          <p:nvPr>
            <p:ph type="sldNum" sz="quarter" idx="12"/>
          </p:nvPr>
        </p:nvSpPr>
        <p:spPr/>
        <p:txBody>
          <a:bodyPr/>
          <a:lstStyle>
            <a:lvl1pPr>
              <a:defRPr/>
            </a:lvl1pPr>
          </a:lstStyle>
          <a:p>
            <a:fld id="{F5FE9124-9B38-4F06-9AD7-77A10936B54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1800" y="1268413"/>
            <a:ext cx="5562600" cy="4857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268413"/>
            <a:ext cx="5562600" cy="4857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a:t>J.M. Jowett</a:t>
            </a:r>
          </a:p>
        </p:txBody>
      </p:sp>
      <p:sp>
        <p:nvSpPr>
          <p:cNvPr id="6" name="Footer Placeholder 5"/>
          <p:cNvSpPr>
            <a:spLocks noGrp="1"/>
          </p:cNvSpPr>
          <p:nvPr>
            <p:ph type="ftr" sz="quarter" idx="11"/>
          </p:nvPr>
        </p:nvSpPr>
        <p:spPr/>
        <p:txBody>
          <a:bodyPr/>
          <a:lstStyle>
            <a:lvl1pPr>
              <a:defRPr/>
            </a:lvl1pPr>
          </a:lstStyle>
          <a:p>
            <a:r>
              <a:rPr lang="en-GB"/>
              <a:t>JUAS 2021 Welcome Course 1</a:t>
            </a:r>
            <a:endParaRPr lang="en-US"/>
          </a:p>
        </p:txBody>
      </p:sp>
      <p:sp>
        <p:nvSpPr>
          <p:cNvPr id="7" name="Slide Number Placeholder 6"/>
          <p:cNvSpPr>
            <a:spLocks noGrp="1"/>
          </p:cNvSpPr>
          <p:nvPr>
            <p:ph type="sldNum" sz="quarter" idx="12"/>
          </p:nvPr>
        </p:nvSpPr>
        <p:spPr/>
        <p:txBody>
          <a:bodyPr/>
          <a:lstStyle>
            <a:lvl1pPr>
              <a:defRPr/>
            </a:lvl1pPr>
          </a:lstStyle>
          <a:p>
            <a:fld id="{8D181525-6972-4BD2-A4A4-C29F4BEEBAF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03512" y="0"/>
            <a:ext cx="8640960" cy="706437"/>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t>J.M. Jowett</a:t>
            </a:r>
          </a:p>
        </p:txBody>
      </p:sp>
      <p:sp>
        <p:nvSpPr>
          <p:cNvPr id="4" name="Footer Placeholder 3"/>
          <p:cNvSpPr>
            <a:spLocks noGrp="1"/>
          </p:cNvSpPr>
          <p:nvPr>
            <p:ph type="ftr" sz="quarter" idx="11"/>
          </p:nvPr>
        </p:nvSpPr>
        <p:spPr/>
        <p:txBody>
          <a:bodyPr/>
          <a:lstStyle>
            <a:lvl1pPr>
              <a:defRPr/>
            </a:lvl1pPr>
          </a:lstStyle>
          <a:p>
            <a:r>
              <a:rPr lang="en-GB"/>
              <a:t>JUAS 2021 Welcome Course 1</a:t>
            </a:r>
            <a:endParaRPr lang="en-US"/>
          </a:p>
        </p:txBody>
      </p:sp>
      <p:sp>
        <p:nvSpPr>
          <p:cNvPr id="5" name="Slide Number Placeholder 4"/>
          <p:cNvSpPr>
            <a:spLocks noGrp="1"/>
          </p:cNvSpPr>
          <p:nvPr>
            <p:ph type="sldNum" sz="quarter" idx="12"/>
          </p:nvPr>
        </p:nvSpPr>
        <p:spPr/>
        <p:txBody>
          <a:bodyPr/>
          <a:lstStyle>
            <a:lvl1pPr>
              <a:defRPr/>
            </a:lvl1pPr>
          </a:lstStyle>
          <a:p>
            <a:fld id="{5AF06637-E496-4934-8F80-04F2992770E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J.M. Jowett</a:t>
            </a:r>
          </a:p>
        </p:txBody>
      </p:sp>
      <p:sp>
        <p:nvSpPr>
          <p:cNvPr id="3" name="Footer Placeholder 2"/>
          <p:cNvSpPr>
            <a:spLocks noGrp="1"/>
          </p:cNvSpPr>
          <p:nvPr>
            <p:ph type="ftr" sz="quarter" idx="11"/>
          </p:nvPr>
        </p:nvSpPr>
        <p:spPr/>
        <p:txBody>
          <a:bodyPr/>
          <a:lstStyle>
            <a:lvl1pPr>
              <a:defRPr/>
            </a:lvl1pPr>
          </a:lstStyle>
          <a:p>
            <a:r>
              <a:rPr lang="en-GB"/>
              <a:t>JUAS 2021 Welcome Course 1</a:t>
            </a:r>
            <a:endParaRPr lang="en-US"/>
          </a:p>
        </p:txBody>
      </p:sp>
      <p:sp>
        <p:nvSpPr>
          <p:cNvPr id="4" name="Slide Number Placeholder 3"/>
          <p:cNvSpPr>
            <a:spLocks noGrp="1"/>
          </p:cNvSpPr>
          <p:nvPr>
            <p:ph type="sldNum" sz="quarter" idx="12"/>
          </p:nvPr>
        </p:nvSpPr>
        <p:spPr/>
        <p:txBody>
          <a:bodyPr/>
          <a:lstStyle>
            <a:lvl1pPr>
              <a:defRPr/>
            </a:lvl1pPr>
          </a:lstStyle>
          <a:p>
            <a:fld id="{32F5A2E2-FFD1-424B-9D6F-A6293A537FF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J.M. Jowett</a:t>
            </a:r>
          </a:p>
        </p:txBody>
      </p:sp>
      <p:sp>
        <p:nvSpPr>
          <p:cNvPr id="6" name="Footer Placeholder 5"/>
          <p:cNvSpPr>
            <a:spLocks noGrp="1"/>
          </p:cNvSpPr>
          <p:nvPr>
            <p:ph type="ftr" sz="quarter" idx="11"/>
          </p:nvPr>
        </p:nvSpPr>
        <p:spPr/>
        <p:txBody>
          <a:bodyPr/>
          <a:lstStyle>
            <a:lvl1pPr>
              <a:defRPr/>
            </a:lvl1pPr>
          </a:lstStyle>
          <a:p>
            <a:r>
              <a:rPr lang="en-GB"/>
              <a:t>JUAS 2021 Welcome Course 1</a:t>
            </a:r>
            <a:endParaRPr lang="en-US"/>
          </a:p>
        </p:txBody>
      </p:sp>
      <p:sp>
        <p:nvSpPr>
          <p:cNvPr id="7" name="Slide Number Placeholder 6"/>
          <p:cNvSpPr>
            <a:spLocks noGrp="1"/>
          </p:cNvSpPr>
          <p:nvPr>
            <p:ph type="sldNum" sz="quarter" idx="12"/>
          </p:nvPr>
        </p:nvSpPr>
        <p:spPr/>
        <p:txBody>
          <a:bodyPr/>
          <a:lstStyle>
            <a:lvl1pPr>
              <a:defRPr/>
            </a:lvl1pPr>
          </a:lstStyle>
          <a:p>
            <a:fld id="{AD4678FC-6888-4086-9916-91D039A424A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t>J.M. Jowett</a:t>
            </a:r>
          </a:p>
        </p:txBody>
      </p:sp>
      <p:sp>
        <p:nvSpPr>
          <p:cNvPr id="6" name="Footer Placeholder 5"/>
          <p:cNvSpPr>
            <a:spLocks noGrp="1"/>
          </p:cNvSpPr>
          <p:nvPr>
            <p:ph type="ftr" sz="quarter" idx="11"/>
          </p:nvPr>
        </p:nvSpPr>
        <p:spPr/>
        <p:txBody>
          <a:bodyPr/>
          <a:lstStyle>
            <a:lvl1pPr>
              <a:defRPr/>
            </a:lvl1pPr>
          </a:lstStyle>
          <a:p>
            <a:r>
              <a:rPr lang="en-GB"/>
              <a:t>JUAS 2021 Welcome Course 1</a:t>
            </a:r>
            <a:endParaRPr lang="en-US"/>
          </a:p>
        </p:txBody>
      </p:sp>
      <p:sp>
        <p:nvSpPr>
          <p:cNvPr id="7" name="Slide Number Placeholder 6"/>
          <p:cNvSpPr>
            <a:spLocks noGrp="1"/>
          </p:cNvSpPr>
          <p:nvPr>
            <p:ph type="sldNum" sz="quarter" idx="12"/>
          </p:nvPr>
        </p:nvSpPr>
        <p:spPr/>
        <p:txBody>
          <a:bodyPr/>
          <a:lstStyle>
            <a:lvl1pPr>
              <a:defRPr/>
            </a:lvl1pPr>
          </a:lstStyle>
          <a:p>
            <a:fld id="{38ED4FE0-E52E-4AC8-8FF7-055F388345C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J.M. Jowett</a:t>
            </a:r>
          </a:p>
        </p:txBody>
      </p:sp>
      <p:sp>
        <p:nvSpPr>
          <p:cNvPr id="5" name="Footer Placeholder 4"/>
          <p:cNvSpPr>
            <a:spLocks noGrp="1"/>
          </p:cNvSpPr>
          <p:nvPr>
            <p:ph type="ftr" sz="quarter" idx="11"/>
          </p:nvPr>
        </p:nvSpPr>
        <p:spPr/>
        <p:txBody>
          <a:bodyPr/>
          <a:lstStyle>
            <a:lvl1pPr>
              <a:defRPr/>
            </a:lvl1pPr>
          </a:lstStyle>
          <a:p>
            <a:r>
              <a:rPr lang="en-GB"/>
              <a:t>JUAS 2021 Welcome Course 1</a:t>
            </a:r>
            <a:endParaRPr lang="en-US"/>
          </a:p>
        </p:txBody>
      </p:sp>
      <p:sp>
        <p:nvSpPr>
          <p:cNvPr id="6" name="Slide Number Placeholder 5"/>
          <p:cNvSpPr>
            <a:spLocks noGrp="1"/>
          </p:cNvSpPr>
          <p:nvPr>
            <p:ph type="sldNum" sz="quarter" idx="12"/>
          </p:nvPr>
        </p:nvSpPr>
        <p:spPr/>
        <p:txBody>
          <a:bodyPr/>
          <a:lstStyle>
            <a:lvl1pPr>
              <a:defRPr/>
            </a:lvl1pPr>
          </a:lstStyle>
          <a:p>
            <a:fld id="{CB131F99-A612-4D31-8A63-489363EF88A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53059" y="1288331"/>
            <a:ext cx="11328400" cy="42813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09600" y="6453336"/>
            <a:ext cx="2844800"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r>
              <a:rPr lang="en-US"/>
              <a:t>J.M. Jowett</a:t>
            </a:r>
            <a:endParaRPr lang="en-US" dirty="0"/>
          </a:p>
        </p:txBody>
      </p:sp>
      <p:sp>
        <p:nvSpPr>
          <p:cNvPr id="1029" name="Rectangle 5"/>
          <p:cNvSpPr>
            <a:spLocks noGrp="1" noChangeArrowheads="1"/>
          </p:cNvSpPr>
          <p:nvPr>
            <p:ph type="ftr" sz="quarter" idx="3"/>
          </p:nvPr>
        </p:nvSpPr>
        <p:spPr bwMode="auto">
          <a:xfrm>
            <a:off x="4165600" y="6453336"/>
            <a:ext cx="3860800"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r>
              <a:rPr lang="en-GB"/>
              <a:t>JUAS 2021 Welcome Course 1</a:t>
            </a:r>
            <a:endParaRPr lang="en-US" dirty="0"/>
          </a:p>
        </p:txBody>
      </p:sp>
      <p:sp>
        <p:nvSpPr>
          <p:cNvPr id="1030" name="Rectangle 6"/>
          <p:cNvSpPr>
            <a:spLocks noGrp="1" noChangeArrowheads="1"/>
          </p:cNvSpPr>
          <p:nvPr>
            <p:ph type="sldNum" sz="quarter" idx="4"/>
          </p:nvPr>
        </p:nvSpPr>
        <p:spPr bwMode="auto">
          <a:xfrm>
            <a:off x="8737600" y="6453336"/>
            <a:ext cx="2844800"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3FD987AA-B004-4533-AE74-55DF45F13B24}" type="slidenum">
              <a:rPr lang="en-US" smtClean="0"/>
              <a:pPr/>
              <a:t>‹#›</a:t>
            </a:fld>
            <a:endParaRPr lang="en-US"/>
          </a:p>
        </p:txBody>
      </p:sp>
      <p:pic>
        <p:nvPicPr>
          <p:cNvPr id="8" name="Image 8" descr="esi bis.jpg"/>
          <p:cNvPicPr>
            <a:picLocks noChangeAspect="1"/>
          </p:cNvPicPr>
          <p:nvPr userDrawn="1"/>
        </p:nvPicPr>
        <p:blipFill>
          <a:blip r:embed="rId12" cstate="print"/>
          <a:stretch>
            <a:fillRect/>
          </a:stretch>
        </p:blipFill>
        <p:spPr>
          <a:xfrm>
            <a:off x="10416083" y="-14898"/>
            <a:ext cx="1775917" cy="746736"/>
          </a:xfrm>
          <a:prstGeom prst="rect">
            <a:avLst/>
          </a:prstGeom>
        </p:spPr>
      </p:pic>
      <p:pic>
        <p:nvPicPr>
          <p:cNvPr id="9" name="Picture 8" descr="\\cern.ch\dfs\Users\r\rinolfi\Desktop\JUAS_2014\JUAS_logo.jpg"/>
          <p:cNvPicPr>
            <a:picLocks noChangeAspect="1" noChangeArrowheads="1"/>
          </p:cNvPicPr>
          <p:nvPr userDrawn="1"/>
        </p:nvPicPr>
        <p:blipFill rotWithShape="1">
          <a:blip r:embed="rId13" cstate="print">
            <a:extLst>
              <a:ext uri="{28A0092B-C50C-407E-A947-70E740481C1C}">
                <a14:useLocalDpi xmlns:a14="http://schemas.microsoft.com/office/drawing/2010/main" val="0"/>
              </a:ext>
            </a:extLst>
          </a:blip>
          <a:srcRect l="7561" t="14559" r="6203" b="8414"/>
          <a:stretch/>
        </p:blipFill>
        <p:spPr bwMode="auto">
          <a:xfrm>
            <a:off x="0" y="-11487"/>
            <a:ext cx="1612927" cy="720343"/>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1696779" y="-14898"/>
            <a:ext cx="8640960" cy="706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Lst>
  <p:hf hdr="0"/>
  <p:txStyles>
    <p:titleStyle>
      <a:lvl1pPr algn="ctr" rtl="0" fontAlgn="base">
        <a:spcBef>
          <a:spcPct val="0"/>
        </a:spcBef>
        <a:spcAft>
          <a:spcPct val="0"/>
        </a:spcAft>
        <a:defRPr sz="2800" b="0" baseline="0">
          <a:solidFill>
            <a:schemeClr val="tx1"/>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2pPr>
      <a:lvl3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3pPr>
      <a:lvl4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4pPr>
      <a:lvl5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5pPr>
      <a:lvl6pPr marL="4572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6pPr>
      <a:lvl7pPr marL="9144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7pPr>
      <a:lvl8pPr marL="13716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8pPr>
      <a:lvl9pPr marL="18288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9pPr>
    </p:titleStyle>
    <p:bodyStyle>
      <a:lvl1pPr marL="342900" indent="-342900" algn="l" rtl="0" fontAlgn="base">
        <a:spcBef>
          <a:spcPct val="20000"/>
        </a:spcBef>
        <a:spcAft>
          <a:spcPct val="0"/>
        </a:spcAft>
        <a:buChar char="•"/>
        <a:defRPr sz="2000">
          <a:solidFill>
            <a:schemeClr val="tx1"/>
          </a:solidFill>
          <a:latin typeface="+mn-lt"/>
          <a:ea typeface="+mn-ea"/>
          <a:cs typeface="+mn-cs"/>
        </a:defRPr>
      </a:lvl1pPr>
      <a:lvl2pPr marL="742950" indent="-285750" algn="l" rtl="0" fontAlgn="base">
        <a:spcBef>
          <a:spcPct val="20000"/>
        </a:spcBef>
        <a:spcAft>
          <a:spcPct val="0"/>
        </a:spcAft>
        <a:buChar char="–"/>
        <a:defRPr sz="1800">
          <a:solidFill>
            <a:schemeClr val="tx1"/>
          </a:solidFill>
          <a:latin typeface="+mn-lt"/>
        </a:defRPr>
      </a:lvl2pPr>
      <a:lvl3pPr marL="1143000" indent="-228600" algn="l" rtl="0" fontAlgn="base">
        <a:spcBef>
          <a:spcPct val="20000"/>
        </a:spcBef>
        <a:spcAft>
          <a:spcPct val="0"/>
        </a:spcAft>
        <a:buChar char="•"/>
        <a:defRPr sz="1600">
          <a:solidFill>
            <a:schemeClr val="tx1"/>
          </a:solidFill>
          <a:latin typeface="+mn-lt"/>
        </a:defRPr>
      </a:lvl3pPr>
      <a:lvl4pPr marL="1600200" indent="-228600" algn="l" rtl="0" fontAlgn="base">
        <a:spcBef>
          <a:spcPct val="20000"/>
        </a:spcBef>
        <a:spcAft>
          <a:spcPct val="0"/>
        </a:spcAft>
        <a:buChar char="–"/>
        <a:defRPr sz="1400">
          <a:solidFill>
            <a:schemeClr val="tx1"/>
          </a:solidFill>
          <a:latin typeface="+mn-lt"/>
        </a:defRPr>
      </a:lvl4pPr>
      <a:lvl5pPr marL="2057400" indent="-228600" algn="l" rtl="0" fontAlgn="base">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https://indico.cern.ch/event/976482/timetable/" TargetMode="External"/><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hyperlink" Target="http://www.esi-archamps.eu/Thematic-Schools/JUAS/Job-opportunitie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ctrTitle"/>
          </p:nvPr>
        </p:nvSpPr>
        <p:spPr>
          <a:xfrm>
            <a:off x="2209800" y="2130426"/>
            <a:ext cx="7772400" cy="2162671"/>
          </a:xfrm>
        </p:spPr>
        <p:txBody>
          <a:bodyPr/>
          <a:lstStyle/>
          <a:p>
            <a:r>
              <a:rPr lang="en-US" dirty="0"/>
              <a:t>Welcome to JUAS 2021 Course 1</a:t>
            </a:r>
            <a:br>
              <a:rPr lang="en-US" dirty="0"/>
            </a:br>
            <a:r>
              <a:rPr lang="en-US" sz="2000" i="1" dirty="0"/>
              <a:t>The science of particle accelerators</a:t>
            </a:r>
            <a:br>
              <a:rPr lang="en-US" dirty="0"/>
            </a:br>
            <a:br>
              <a:rPr lang="en-US" dirty="0"/>
            </a:br>
            <a:r>
              <a:rPr lang="en-US" sz="2000" dirty="0">
                <a:solidFill>
                  <a:schemeClr val="tx1"/>
                </a:solidFill>
                <a:effectLst/>
              </a:rPr>
              <a:t>John Jowett</a:t>
            </a:r>
            <a:br>
              <a:rPr lang="en-US" sz="2000" dirty="0">
                <a:solidFill>
                  <a:schemeClr val="tx1"/>
                </a:solidFill>
                <a:effectLst/>
              </a:rPr>
            </a:br>
            <a:r>
              <a:rPr lang="en-US" sz="2000" dirty="0">
                <a:solidFill>
                  <a:schemeClr val="tx1"/>
                </a:solidFill>
                <a:effectLst/>
              </a:rPr>
              <a:t>Director, JUAS</a:t>
            </a:r>
            <a:endParaRPr lang="en-US" dirty="0">
              <a:solidFill>
                <a:schemeClr val="tx1"/>
              </a:solidFill>
              <a:effectLst/>
            </a:endParaRPr>
          </a:p>
        </p:txBody>
      </p:sp>
      <p:sp>
        <p:nvSpPr>
          <p:cNvPr id="22533" name="Rectangle 5"/>
          <p:cNvSpPr>
            <a:spLocks noGrp="1" noChangeArrowheads="1"/>
          </p:cNvSpPr>
          <p:nvPr>
            <p:ph type="subTitle" idx="1"/>
          </p:nvPr>
        </p:nvSpPr>
        <p:spPr>
          <a:xfrm>
            <a:off x="2895600" y="4725144"/>
            <a:ext cx="6400800" cy="1152128"/>
          </a:xfrm>
        </p:spPr>
        <p:txBody>
          <a:bodyPr/>
          <a:lstStyle/>
          <a:p>
            <a:r>
              <a:rPr lang="en-US" sz="1800" dirty="0">
                <a:solidFill>
                  <a:srgbClr val="FF0000"/>
                </a:solidFill>
              </a:rPr>
              <a:t>European Scientific Institute (ESI), </a:t>
            </a:r>
            <a:r>
              <a:rPr lang="en-US" sz="1800" dirty="0" err="1">
                <a:solidFill>
                  <a:srgbClr val="FF0000"/>
                </a:solidFill>
              </a:rPr>
              <a:t>ArchParc</a:t>
            </a:r>
            <a:r>
              <a:rPr lang="en-US" sz="1800" dirty="0">
                <a:solidFill>
                  <a:srgbClr val="FF0000"/>
                </a:solidFill>
              </a:rPr>
              <a:t>, </a:t>
            </a:r>
          </a:p>
          <a:p>
            <a:r>
              <a:rPr lang="en-US" sz="1800" dirty="0" err="1">
                <a:solidFill>
                  <a:srgbClr val="FF0000"/>
                </a:solidFill>
              </a:rPr>
              <a:t>Archamps</a:t>
            </a:r>
            <a:r>
              <a:rPr lang="en-US" sz="1800" dirty="0">
                <a:solidFill>
                  <a:srgbClr val="FF0000"/>
                </a:solidFill>
              </a:rPr>
              <a:t>, France</a:t>
            </a:r>
          </a:p>
          <a:p>
            <a:r>
              <a:rPr lang="en-US" sz="1800" dirty="0">
                <a:solidFill>
                  <a:srgbClr val="FF0000"/>
                </a:solidFill>
              </a:rPr>
              <a:t>11 January – 11 February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5640" y="692697"/>
            <a:ext cx="6480720" cy="706437"/>
          </a:xfrm>
        </p:spPr>
        <p:txBody>
          <a:bodyPr/>
          <a:lstStyle/>
          <a:p>
            <a:r>
              <a:rPr lang="fr-CH" sz="2000" dirty="0" err="1"/>
              <a:t>Visit</a:t>
            </a:r>
            <a:r>
              <a:rPr lang="fr-CH" sz="2000" dirty="0"/>
              <a:t> to CERN on Friday 17 </a:t>
            </a:r>
            <a:r>
              <a:rPr lang="fr-CH" sz="2000" dirty="0" err="1"/>
              <a:t>January</a:t>
            </a:r>
            <a:r>
              <a:rPr lang="fr-CH" sz="2000" dirty="0"/>
              <a:t> 2020</a:t>
            </a:r>
            <a:br>
              <a:rPr lang="fr-CH" sz="2000" dirty="0"/>
            </a:br>
            <a:r>
              <a:rPr lang="fr-CH" sz="1800" dirty="0"/>
              <a:t>Control Center</a:t>
            </a:r>
            <a:endParaRPr lang="en-GB" sz="1800" dirty="0"/>
          </a:p>
        </p:txBody>
      </p:sp>
      <p:sp>
        <p:nvSpPr>
          <p:cNvPr id="3" name="Date Placeholder 2"/>
          <p:cNvSpPr>
            <a:spLocks noGrp="1"/>
          </p:cNvSpPr>
          <p:nvPr>
            <p:ph type="dt" sz="half" idx="10"/>
          </p:nvPr>
        </p:nvSpPr>
        <p:spPr/>
        <p:txBody>
          <a:bodyPr/>
          <a:lstStyle/>
          <a:p>
            <a:r>
              <a:rPr lang="en-US"/>
              <a:t>J.M. Jowett</a:t>
            </a:r>
          </a:p>
        </p:txBody>
      </p:sp>
      <p:sp>
        <p:nvSpPr>
          <p:cNvPr id="4" name="Footer Placeholder 3"/>
          <p:cNvSpPr>
            <a:spLocks noGrp="1"/>
          </p:cNvSpPr>
          <p:nvPr>
            <p:ph type="ftr" sz="quarter" idx="11"/>
          </p:nvPr>
        </p:nvSpPr>
        <p:spPr/>
        <p:txBody>
          <a:bodyPr/>
          <a:lstStyle/>
          <a:p>
            <a:r>
              <a:rPr lang="en-GB"/>
              <a:t>JUAS 2021 Welcome Course 1</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10</a:t>
            </a:fld>
            <a:endParaRPr lang="en-US"/>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926059" y="1496234"/>
            <a:ext cx="8339883" cy="4860000"/>
          </a:xfrm>
          <a:prstGeom prst="rect">
            <a:avLst/>
          </a:prstGeom>
        </p:spPr>
      </p:pic>
    </p:spTree>
    <p:extLst>
      <p:ext uri="{BB962C8B-B14F-4D97-AF65-F5344CB8AC3E}">
        <p14:creationId xmlns:p14="http://schemas.microsoft.com/office/powerpoint/2010/main" val="4241071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J.M. Jowett</a:t>
            </a:r>
          </a:p>
        </p:txBody>
      </p:sp>
      <p:sp>
        <p:nvSpPr>
          <p:cNvPr id="4" name="Footer Placeholder 3"/>
          <p:cNvSpPr>
            <a:spLocks noGrp="1"/>
          </p:cNvSpPr>
          <p:nvPr>
            <p:ph type="ftr" sz="quarter" idx="11"/>
          </p:nvPr>
        </p:nvSpPr>
        <p:spPr/>
        <p:txBody>
          <a:bodyPr/>
          <a:lstStyle/>
          <a:p>
            <a:r>
              <a:rPr lang="en-GB"/>
              <a:t>JUAS 2021 Welcome Course 1</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11</a:t>
            </a:fld>
            <a:endParaRPr lang="en-US"/>
          </a:p>
        </p:txBody>
      </p:sp>
      <p:sp>
        <p:nvSpPr>
          <p:cNvPr id="10" name="TextBox 9"/>
          <p:cNvSpPr txBox="1"/>
          <p:nvPr/>
        </p:nvSpPr>
        <p:spPr>
          <a:xfrm>
            <a:off x="6761804" y="1563083"/>
            <a:ext cx="3528392" cy="584775"/>
          </a:xfrm>
          <a:prstGeom prst="rect">
            <a:avLst/>
          </a:prstGeom>
          <a:noFill/>
        </p:spPr>
        <p:txBody>
          <a:bodyPr wrap="square" rtlCol="0">
            <a:spAutoFit/>
          </a:bodyPr>
          <a:lstStyle/>
          <a:p>
            <a:pPr algn="ctr"/>
            <a:r>
              <a:rPr lang="fr-CH" sz="1600" dirty="0">
                <a:latin typeface="+mn-lt"/>
              </a:rPr>
              <a:t>Lecture and tutorial by Th. Perron on </a:t>
            </a:r>
            <a:r>
              <a:rPr lang="fr-CH" sz="1600" i="1" dirty="0">
                <a:latin typeface="+mn-lt"/>
              </a:rPr>
              <a:t>Injection &amp; Extraction</a:t>
            </a:r>
            <a:endParaRPr lang="en-GB" sz="1600" i="1" dirty="0">
              <a:latin typeface="+mn-lt"/>
            </a:endParaRPr>
          </a:p>
        </p:txBody>
      </p:sp>
      <p:sp>
        <p:nvSpPr>
          <p:cNvPr id="13" name="Title 1"/>
          <p:cNvSpPr txBox="1">
            <a:spLocks/>
          </p:cNvSpPr>
          <p:nvPr/>
        </p:nvSpPr>
        <p:spPr bwMode="auto">
          <a:xfrm>
            <a:off x="2558607" y="260648"/>
            <a:ext cx="7074786" cy="636382"/>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bodyPr>
          <a:lstStyle>
            <a:lvl1pPr algn="ctr" rtl="0" fontAlgn="base">
              <a:spcBef>
                <a:spcPct val="0"/>
              </a:spcBef>
              <a:spcAft>
                <a:spcPct val="0"/>
              </a:spcAft>
              <a:defRPr sz="2400">
                <a:solidFill>
                  <a:srgbClr val="0066CC"/>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2pPr>
            <a:lvl3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3pPr>
            <a:lvl4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4pPr>
            <a:lvl5pPr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5pPr>
            <a:lvl6pPr marL="4572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6pPr>
            <a:lvl7pPr marL="9144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7pPr>
            <a:lvl8pPr marL="13716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8pPr>
            <a:lvl9pPr marL="1828800" algn="ctr" rtl="0" fontAlgn="base">
              <a:spcBef>
                <a:spcPct val="0"/>
              </a:spcBef>
              <a:spcAft>
                <a:spcPct val="0"/>
              </a:spcAft>
              <a:defRPr sz="2800">
                <a:solidFill>
                  <a:srgbClr val="0066CC"/>
                </a:solidFill>
                <a:effectLst>
                  <a:outerShdw blurRad="38100" dist="38100" dir="2700000" algn="tl">
                    <a:srgbClr val="C0C0C0"/>
                  </a:outerShdw>
                </a:effectLst>
                <a:latin typeface="Tahoma" pitchFamily="34" charset="0"/>
              </a:defRPr>
            </a:lvl9pPr>
          </a:lstStyle>
          <a:p>
            <a:r>
              <a:rPr lang="fr-CH" sz="2000" kern="0" dirty="0" err="1"/>
              <a:t>Visit</a:t>
            </a:r>
            <a:r>
              <a:rPr lang="fr-CH" sz="2000" kern="0" dirty="0"/>
              <a:t> to ESRF Grenoble</a:t>
            </a:r>
            <a:br>
              <a:rPr lang="fr-CH" sz="2000" kern="0" dirty="0"/>
            </a:br>
            <a:r>
              <a:rPr lang="fr-CH" sz="1800" kern="0" dirty="0"/>
              <a:t>Friday 31 </a:t>
            </a:r>
            <a:r>
              <a:rPr lang="fr-CH" sz="1800" kern="0" dirty="0" err="1"/>
              <a:t>January</a:t>
            </a:r>
            <a:r>
              <a:rPr lang="fr-CH" sz="1800" kern="0" dirty="0"/>
              <a:t> 2020</a:t>
            </a:r>
            <a:endParaRPr lang="en-GB" sz="2000" kern="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002019"/>
            <a:ext cx="4860000" cy="36450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8000" y="2708920"/>
            <a:ext cx="4860000" cy="3645000"/>
          </a:xfrm>
          <a:prstGeom prst="rect">
            <a:avLst/>
          </a:prstGeom>
        </p:spPr>
      </p:pic>
    </p:spTree>
    <p:extLst>
      <p:ext uri="{BB962C8B-B14F-4D97-AF65-F5344CB8AC3E}">
        <p14:creationId xmlns:p14="http://schemas.microsoft.com/office/powerpoint/2010/main" val="125492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Prerequisites</a:t>
            </a:r>
            <a:r>
              <a:rPr lang="fr-CH" dirty="0"/>
              <a:t> to JUAS Courses</a:t>
            </a:r>
            <a:endParaRPr lang="en-GB" dirty="0"/>
          </a:p>
        </p:txBody>
      </p:sp>
      <p:sp>
        <p:nvSpPr>
          <p:cNvPr id="3" name="Content Placeholder 2"/>
          <p:cNvSpPr>
            <a:spLocks noGrp="1"/>
          </p:cNvSpPr>
          <p:nvPr>
            <p:ph idx="1"/>
          </p:nvPr>
        </p:nvSpPr>
        <p:spPr/>
        <p:txBody>
          <a:bodyPr/>
          <a:lstStyle/>
          <a:p>
            <a:r>
              <a:rPr lang="en-GB" sz="1800" dirty="0"/>
              <a:t>The JUAS courses are of graduate level (Master or Doctoral) and the students are expected to have knowledge of general physics at the Bachelor level</a:t>
            </a:r>
          </a:p>
          <a:p>
            <a:endParaRPr lang="en-GB" sz="1800" dirty="0"/>
          </a:p>
          <a:p>
            <a:r>
              <a:rPr lang="en-GB" sz="1800" dirty="0"/>
              <a:t>Prerequisites include elementary knowledge of</a:t>
            </a:r>
          </a:p>
          <a:p>
            <a:pPr lvl="1"/>
            <a:r>
              <a:rPr lang="en-GB" sz="1600" dirty="0"/>
              <a:t>Special relativity</a:t>
            </a:r>
          </a:p>
          <a:p>
            <a:pPr lvl="1"/>
            <a:r>
              <a:rPr lang="en-GB" sz="1600" dirty="0"/>
              <a:t>Electromagnetism</a:t>
            </a:r>
          </a:p>
          <a:p>
            <a:pPr lvl="1"/>
            <a:r>
              <a:rPr lang="en-GB" sz="1600" dirty="0"/>
              <a:t>Nuclear physics</a:t>
            </a:r>
          </a:p>
          <a:p>
            <a:pPr lvl="1"/>
            <a:r>
              <a:rPr lang="en-GB" sz="1600" dirty="0"/>
              <a:t>Mathematical methods of physics (vector analysis, vector spaces and matrices, differential &amp; partial differential equations, Laplace &amp; Fourier transforms)</a:t>
            </a:r>
          </a:p>
          <a:p>
            <a:pPr lvl="1"/>
            <a:r>
              <a:rPr lang="en-GB" sz="1600" dirty="0"/>
              <a:t>Some knowledge of signal theory could also be useful</a:t>
            </a:r>
          </a:p>
          <a:p>
            <a:pPr lvl="1"/>
            <a:endParaRPr lang="en-GB" sz="1600" dirty="0"/>
          </a:p>
          <a:p>
            <a:r>
              <a:rPr lang="en-GB" sz="1800" dirty="0"/>
              <a:t>Refresher courses and tutorials are provided in some key subjects  </a:t>
            </a:r>
          </a:p>
          <a:p>
            <a:endParaRPr lang="en-GB" sz="1800" dirty="0"/>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12</a:t>
            </a:fld>
            <a:endParaRPr lang="en-US"/>
          </a:p>
        </p:txBody>
      </p:sp>
    </p:spTree>
    <p:extLst>
      <p:ext uri="{BB962C8B-B14F-4D97-AF65-F5344CB8AC3E}">
        <p14:creationId xmlns:p14="http://schemas.microsoft.com/office/powerpoint/2010/main" val="301018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93B69-9268-40B0-A834-614E48C3E5E8}"/>
              </a:ext>
            </a:extLst>
          </p:cNvPr>
          <p:cNvSpPr>
            <a:spLocks noGrp="1"/>
          </p:cNvSpPr>
          <p:nvPr>
            <p:ph type="title"/>
          </p:nvPr>
        </p:nvSpPr>
        <p:spPr/>
        <p:txBody>
          <a:bodyPr/>
          <a:lstStyle/>
          <a:p>
            <a:r>
              <a:rPr lang="en-US" dirty="0"/>
              <a:t>JUAS in remote format</a:t>
            </a:r>
            <a:endParaRPr lang="en-GB" dirty="0"/>
          </a:p>
        </p:txBody>
      </p:sp>
      <p:sp>
        <p:nvSpPr>
          <p:cNvPr id="3" name="Content Placeholder 2">
            <a:extLst>
              <a:ext uri="{FF2B5EF4-FFF2-40B4-BE49-F238E27FC236}">
                <a16:creationId xmlns:a16="http://schemas.microsoft.com/office/drawing/2014/main" id="{E9112F51-3DE4-4817-820E-3EDC97F78187}"/>
              </a:ext>
            </a:extLst>
          </p:cNvPr>
          <p:cNvSpPr>
            <a:spLocks noGrp="1"/>
          </p:cNvSpPr>
          <p:nvPr>
            <p:ph idx="1"/>
          </p:nvPr>
        </p:nvSpPr>
        <p:spPr>
          <a:xfrm>
            <a:off x="353059" y="1288330"/>
            <a:ext cx="11328400" cy="5020989"/>
          </a:xfrm>
        </p:spPr>
        <p:txBody>
          <a:bodyPr/>
          <a:lstStyle/>
          <a:p>
            <a:r>
              <a:rPr lang="en-US" dirty="0"/>
              <a:t>Like many other educational institutions, we have been forced to adapt. </a:t>
            </a:r>
            <a:endParaRPr lang="en-GB" dirty="0"/>
          </a:p>
          <a:p>
            <a:r>
              <a:rPr lang="en-GB" dirty="0"/>
              <a:t>So far we have no experience … that starts today.  </a:t>
            </a:r>
          </a:p>
          <a:p>
            <a:r>
              <a:rPr lang="en-GB" dirty="0"/>
              <a:t>We will do the best we can but please remember that this is a learning process for us too! </a:t>
            </a:r>
          </a:p>
          <a:p>
            <a:endParaRPr lang="en-GB" dirty="0"/>
          </a:p>
          <a:p>
            <a:r>
              <a:rPr lang="en-GB" dirty="0"/>
              <a:t>Almost everything will come over Zoom with Indico support.</a:t>
            </a:r>
          </a:p>
          <a:p>
            <a:pPr lvl="1"/>
            <a:r>
              <a:rPr lang="en-GB" dirty="0"/>
              <a:t>Lectures are relatively straightforward, tutorials a little less so</a:t>
            </a:r>
          </a:p>
          <a:p>
            <a:pPr lvl="1"/>
            <a:r>
              <a:rPr lang="en-GB" dirty="0"/>
              <a:t>Visits and lab work are much more difficult, please make allowances. </a:t>
            </a:r>
          </a:p>
          <a:p>
            <a:r>
              <a:rPr lang="en-GB" dirty="0"/>
              <a:t>Discussions can take place in the various Slack channels. </a:t>
            </a:r>
          </a:p>
          <a:p>
            <a:endParaRPr lang="en-GB" dirty="0"/>
          </a:p>
          <a:p>
            <a:r>
              <a:rPr lang="en-GB" dirty="0"/>
              <a:t>We received many good applications and have tried to welcome all qualified students</a:t>
            </a:r>
          </a:p>
          <a:p>
            <a:r>
              <a:rPr lang="en-GB" dirty="0"/>
              <a:t>However, for certain sessions, there are limitations and we introduced the </a:t>
            </a:r>
            <a:r>
              <a:rPr lang="en-GB" b="1" dirty="0"/>
              <a:t>Full </a:t>
            </a:r>
            <a:r>
              <a:rPr lang="en-GB" dirty="0"/>
              <a:t>and </a:t>
            </a:r>
            <a:r>
              <a:rPr lang="en-GB" b="1" dirty="0"/>
              <a:t>Abridged </a:t>
            </a:r>
            <a:r>
              <a:rPr lang="en-GB" dirty="0"/>
              <a:t>versions of the school</a:t>
            </a:r>
          </a:p>
          <a:p>
            <a:pPr lvl="1"/>
            <a:r>
              <a:rPr lang="en-GB" dirty="0"/>
              <a:t>Priority for Full course given according to JUAS Mission statement (Partner Universities, exams)</a:t>
            </a:r>
          </a:p>
          <a:p>
            <a:pPr lvl="1"/>
            <a:r>
              <a:rPr lang="en-GB" dirty="0"/>
              <a:t>Some students taking courses </a:t>
            </a:r>
            <a:r>
              <a:rPr lang="en-GB" i="1" dirty="0"/>
              <a:t>à la carte</a:t>
            </a:r>
            <a:endParaRPr lang="en-US" dirty="0"/>
          </a:p>
        </p:txBody>
      </p:sp>
      <p:sp>
        <p:nvSpPr>
          <p:cNvPr id="4" name="Date Placeholder 3">
            <a:extLst>
              <a:ext uri="{FF2B5EF4-FFF2-40B4-BE49-F238E27FC236}">
                <a16:creationId xmlns:a16="http://schemas.microsoft.com/office/drawing/2014/main" id="{8FD43B4F-5CCF-4DDE-81A5-2CD2CC90E27E}"/>
              </a:ext>
            </a:extLst>
          </p:cNvPr>
          <p:cNvSpPr>
            <a:spLocks noGrp="1"/>
          </p:cNvSpPr>
          <p:nvPr>
            <p:ph type="dt" sz="half" idx="10"/>
          </p:nvPr>
        </p:nvSpPr>
        <p:spPr/>
        <p:txBody>
          <a:bodyPr/>
          <a:lstStyle/>
          <a:p>
            <a:r>
              <a:rPr lang="en-US"/>
              <a:t>J.M. Jowett</a:t>
            </a:r>
          </a:p>
        </p:txBody>
      </p:sp>
      <p:sp>
        <p:nvSpPr>
          <p:cNvPr id="5" name="Footer Placeholder 4">
            <a:extLst>
              <a:ext uri="{FF2B5EF4-FFF2-40B4-BE49-F238E27FC236}">
                <a16:creationId xmlns:a16="http://schemas.microsoft.com/office/drawing/2014/main" id="{4C6E6290-21D7-4EB7-8A15-C4D975A658E8}"/>
              </a:ext>
            </a:extLst>
          </p:cNvPr>
          <p:cNvSpPr>
            <a:spLocks noGrp="1"/>
          </p:cNvSpPr>
          <p:nvPr>
            <p:ph type="ftr" sz="quarter" idx="11"/>
          </p:nvPr>
        </p:nvSpPr>
        <p:spPr/>
        <p:txBody>
          <a:bodyPr/>
          <a:lstStyle/>
          <a:p>
            <a:r>
              <a:rPr lang="en-GB"/>
              <a:t>JUAS 2021 Welcome Course 1</a:t>
            </a:r>
            <a:endParaRPr lang="en-US"/>
          </a:p>
        </p:txBody>
      </p:sp>
      <p:sp>
        <p:nvSpPr>
          <p:cNvPr id="6" name="Slide Number Placeholder 5">
            <a:extLst>
              <a:ext uri="{FF2B5EF4-FFF2-40B4-BE49-F238E27FC236}">
                <a16:creationId xmlns:a16="http://schemas.microsoft.com/office/drawing/2014/main" id="{C1C6C133-7E34-4286-8AB4-88E75F9F724F}"/>
              </a:ext>
            </a:extLst>
          </p:cNvPr>
          <p:cNvSpPr>
            <a:spLocks noGrp="1"/>
          </p:cNvSpPr>
          <p:nvPr>
            <p:ph type="sldNum" sz="quarter" idx="12"/>
          </p:nvPr>
        </p:nvSpPr>
        <p:spPr/>
        <p:txBody>
          <a:bodyPr/>
          <a:lstStyle/>
          <a:p>
            <a:fld id="{106DF16B-B5BE-47B4-84B3-3D1C53E24BF5}" type="slidenum">
              <a:rPr lang="en-US" smtClean="0"/>
              <a:pPr/>
              <a:t>13</a:t>
            </a:fld>
            <a:endParaRPr lang="en-US"/>
          </a:p>
        </p:txBody>
      </p:sp>
    </p:spTree>
    <p:extLst>
      <p:ext uri="{BB962C8B-B14F-4D97-AF65-F5344CB8AC3E}">
        <p14:creationId xmlns:p14="http://schemas.microsoft.com/office/powerpoint/2010/main" val="3967194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F6FF1-FE0E-4498-8DF6-9BD132B24009}"/>
              </a:ext>
            </a:extLst>
          </p:cNvPr>
          <p:cNvSpPr>
            <a:spLocks noGrp="1"/>
          </p:cNvSpPr>
          <p:nvPr>
            <p:ph type="title"/>
          </p:nvPr>
        </p:nvSpPr>
        <p:spPr/>
        <p:txBody>
          <a:bodyPr/>
          <a:lstStyle/>
          <a:p>
            <a:r>
              <a:rPr lang="en-US" dirty="0"/>
              <a:t>Etiquette for remote sessions</a:t>
            </a:r>
            <a:endParaRPr lang="en-GB" dirty="0"/>
          </a:p>
        </p:txBody>
      </p:sp>
      <p:sp>
        <p:nvSpPr>
          <p:cNvPr id="3" name="Content Placeholder 2">
            <a:extLst>
              <a:ext uri="{FF2B5EF4-FFF2-40B4-BE49-F238E27FC236}">
                <a16:creationId xmlns:a16="http://schemas.microsoft.com/office/drawing/2014/main" id="{8F9C02BB-5D93-47BD-A5D8-D02DD7A70FDC}"/>
              </a:ext>
            </a:extLst>
          </p:cNvPr>
          <p:cNvSpPr>
            <a:spLocks noGrp="1"/>
          </p:cNvSpPr>
          <p:nvPr>
            <p:ph idx="1"/>
          </p:nvPr>
        </p:nvSpPr>
        <p:spPr>
          <a:xfrm>
            <a:off x="353059" y="836712"/>
            <a:ext cx="11328400" cy="5616624"/>
          </a:xfrm>
        </p:spPr>
        <p:txBody>
          <a:bodyPr/>
          <a:lstStyle/>
          <a:p>
            <a:r>
              <a:rPr lang="en-US" dirty="0"/>
              <a:t>Make sure you are familiar with Zoom controls on your device</a:t>
            </a:r>
          </a:p>
          <a:p>
            <a:pPr lvl="1"/>
            <a:r>
              <a:rPr lang="en-US" dirty="0"/>
              <a:t>Start Zoom logged in with your CERN account before clicking the link for the sessions</a:t>
            </a:r>
          </a:p>
          <a:p>
            <a:pPr lvl="1"/>
            <a:r>
              <a:rPr lang="en-US" dirty="0"/>
              <a:t>microphone off until you are asked to speak by session moderator</a:t>
            </a:r>
          </a:p>
          <a:p>
            <a:pPr lvl="1"/>
            <a:r>
              <a:rPr lang="en-US" dirty="0"/>
              <a:t>Silence your phone and other sources of noise in your environment (where possible …)</a:t>
            </a:r>
          </a:p>
          <a:p>
            <a:r>
              <a:rPr lang="en-US" dirty="0"/>
              <a:t>Moderators will manage questions, usually submitted by Zoom chat</a:t>
            </a:r>
          </a:p>
          <a:p>
            <a:r>
              <a:rPr lang="en-US" dirty="0"/>
              <a:t>Attendance will be logged for certificates of attendance</a:t>
            </a:r>
          </a:p>
          <a:p>
            <a:r>
              <a:rPr lang="en-US" dirty="0"/>
              <a:t>Try to keep your video on so that we can all see and get to know each other and associate names with faces</a:t>
            </a:r>
          </a:p>
          <a:p>
            <a:pPr lvl="1"/>
            <a:r>
              <a:rPr lang="en-US" dirty="0"/>
              <a:t>Not obligatory but preferred</a:t>
            </a:r>
          </a:p>
          <a:p>
            <a:pPr lvl="1"/>
            <a:r>
              <a:rPr lang="en-US" dirty="0"/>
              <a:t>Unless you have bandwidth limitations that also limit your ability to see and listen to lectures</a:t>
            </a:r>
          </a:p>
          <a:p>
            <a:pPr lvl="1"/>
            <a:r>
              <a:rPr lang="en-US" dirty="0"/>
              <a:t>In that case, please at least upload your photo to your Zoom account  </a:t>
            </a:r>
          </a:p>
          <a:p>
            <a:r>
              <a:rPr lang="en-US" dirty="0"/>
              <a:t>Social aspect, continuous Zoom session during breaks (see later)</a:t>
            </a:r>
          </a:p>
          <a:p>
            <a:pPr lvl="1"/>
            <a:r>
              <a:rPr lang="en-US" dirty="0"/>
              <a:t>Again, be aware of your microphone status!</a:t>
            </a:r>
          </a:p>
          <a:p>
            <a:r>
              <a:rPr lang="en-US" dirty="0"/>
              <a:t>Feedback via Slack outside sessions</a:t>
            </a:r>
          </a:p>
          <a:p>
            <a:r>
              <a:rPr lang="en-US" dirty="0"/>
              <a:t>Possible recording of some sessions (Zoom will warn you) </a:t>
            </a:r>
          </a:p>
          <a:p>
            <a:endParaRPr lang="en-GB" dirty="0"/>
          </a:p>
        </p:txBody>
      </p:sp>
      <p:sp>
        <p:nvSpPr>
          <p:cNvPr id="4" name="Date Placeholder 3">
            <a:extLst>
              <a:ext uri="{FF2B5EF4-FFF2-40B4-BE49-F238E27FC236}">
                <a16:creationId xmlns:a16="http://schemas.microsoft.com/office/drawing/2014/main" id="{A2233DAD-CAAC-4721-A643-27958E53CDF6}"/>
              </a:ext>
            </a:extLst>
          </p:cNvPr>
          <p:cNvSpPr>
            <a:spLocks noGrp="1"/>
          </p:cNvSpPr>
          <p:nvPr>
            <p:ph type="dt" sz="half" idx="10"/>
          </p:nvPr>
        </p:nvSpPr>
        <p:spPr/>
        <p:txBody>
          <a:bodyPr/>
          <a:lstStyle/>
          <a:p>
            <a:r>
              <a:rPr lang="en-US"/>
              <a:t>J.M. Jowett</a:t>
            </a:r>
          </a:p>
        </p:txBody>
      </p:sp>
      <p:sp>
        <p:nvSpPr>
          <p:cNvPr id="5" name="Footer Placeholder 4">
            <a:extLst>
              <a:ext uri="{FF2B5EF4-FFF2-40B4-BE49-F238E27FC236}">
                <a16:creationId xmlns:a16="http://schemas.microsoft.com/office/drawing/2014/main" id="{4AC4C938-EA11-45AD-86F3-8B297C9CCEDA}"/>
              </a:ext>
            </a:extLst>
          </p:cNvPr>
          <p:cNvSpPr>
            <a:spLocks noGrp="1"/>
          </p:cNvSpPr>
          <p:nvPr>
            <p:ph type="ftr" sz="quarter" idx="11"/>
          </p:nvPr>
        </p:nvSpPr>
        <p:spPr/>
        <p:txBody>
          <a:bodyPr/>
          <a:lstStyle/>
          <a:p>
            <a:r>
              <a:rPr lang="en-GB"/>
              <a:t>JUAS 2021 Welcome Course 1</a:t>
            </a:r>
            <a:endParaRPr lang="en-US"/>
          </a:p>
        </p:txBody>
      </p:sp>
      <p:sp>
        <p:nvSpPr>
          <p:cNvPr id="6" name="Slide Number Placeholder 5">
            <a:extLst>
              <a:ext uri="{FF2B5EF4-FFF2-40B4-BE49-F238E27FC236}">
                <a16:creationId xmlns:a16="http://schemas.microsoft.com/office/drawing/2014/main" id="{2D6F629B-F586-4197-981C-7ED3A6F68EFF}"/>
              </a:ext>
            </a:extLst>
          </p:cNvPr>
          <p:cNvSpPr>
            <a:spLocks noGrp="1"/>
          </p:cNvSpPr>
          <p:nvPr>
            <p:ph type="sldNum" sz="quarter" idx="12"/>
          </p:nvPr>
        </p:nvSpPr>
        <p:spPr/>
        <p:txBody>
          <a:bodyPr/>
          <a:lstStyle/>
          <a:p>
            <a:fld id="{106DF16B-B5BE-47B4-84B3-3D1C53E24BF5}" type="slidenum">
              <a:rPr lang="en-US" smtClean="0"/>
              <a:pPr/>
              <a:t>14</a:t>
            </a:fld>
            <a:endParaRPr lang="en-US"/>
          </a:p>
        </p:txBody>
      </p:sp>
    </p:spTree>
    <p:extLst>
      <p:ext uri="{BB962C8B-B14F-4D97-AF65-F5344CB8AC3E}">
        <p14:creationId xmlns:p14="http://schemas.microsoft.com/office/powerpoint/2010/main" val="3886710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2CF05D1-8132-479C-AF48-F424FD19D022}"/>
              </a:ext>
            </a:extLst>
          </p:cNvPr>
          <p:cNvSpPr>
            <a:spLocks noGrp="1"/>
          </p:cNvSpPr>
          <p:nvPr>
            <p:ph type="title"/>
          </p:nvPr>
        </p:nvSpPr>
        <p:spPr/>
        <p:txBody>
          <a:bodyPr/>
          <a:lstStyle/>
          <a:p>
            <a:r>
              <a:rPr lang="en-US" dirty="0"/>
              <a:t>JUAS 2021, Course 1, Week 1</a:t>
            </a:r>
            <a:endParaRPr lang="en-GB" dirty="0"/>
          </a:p>
        </p:txBody>
      </p:sp>
      <p:sp>
        <p:nvSpPr>
          <p:cNvPr id="2" name="Date Placeholder 1"/>
          <p:cNvSpPr>
            <a:spLocks noGrp="1"/>
          </p:cNvSpPr>
          <p:nvPr>
            <p:ph type="dt" sz="half" idx="10"/>
          </p:nvPr>
        </p:nvSpPr>
        <p:spPr/>
        <p:txBody>
          <a:bodyPr/>
          <a:lstStyle/>
          <a:p>
            <a:r>
              <a:rPr lang="en-US"/>
              <a:t>J.M. Jowett</a:t>
            </a:r>
          </a:p>
        </p:txBody>
      </p:sp>
      <p:sp>
        <p:nvSpPr>
          <p:cNvPr id="3" name="Footer Placeholder 2"/>
          <p:cNvSpPr>
            <a:spLocks noGrp="1"/>
          </p:cNvSpPr>
          <p:nvPr>
            <p:ph type="ftr" sz="quarter" idx="11"/>
          </p:nvPr>
        </p:nvSpPr>
        <p:spPr/>
        <p:txBody>
          <a:bodyPr/>
          <a:lstStyle/>
          <a:p>
            <a:r>
              <a:rPr lang="en-GB"/>
              <a:t>JUAS 2021 Welcome Course 1</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15</a:t>
            </a:fld>
            <a:endParaRPr lang="en-US"/>
          </a:p>
        </p:txBody>
      </p:sp>
      <p:pic>
        <p:nvPicPr>
          <p:cNvPr id="6" name="Picture 5">
            <a:extLst>
              <a:ext uri="{FF2B5EF4-FFF2-40B4-BE49-F238E27FC236}">
                <a16:creationId xmlns:a16="http://schemas.microsoft.com/office/drawing/2014/main" id="{ECCDF69B-841D-4C10-AE70-11EBACDA6362}"/>
              </a:ext>
            </a:extLst>
          </p:cNvPr>
          <p:cNvPicPr>
            <a:picLocks noChangeAspect="1"/>
          </p:cNvPicPr>
          <p:nvPr/>
        </p:nvPicPr>
        <p:blipFill>
          <a:blip r:embed="rId2"/>
          <a:stretch>
            <a:fillRect/>
          </a:stretch>
        </p:blipFill>
        <p:spPr>
          <a:xfrm>
            <a:off x="1630158" y="812538"/>
            <a:ext cx="9722426" cy="5647372"/>
          </a:xfrm>
          <a:prstGeom prst="rect">
            <a:avLst/>
          </a:prstGeom>
        </p:spPr>
      </p:pic>
    </p:spTree>
    <p:extLst>
      <p:ext uri="{BB962C8B-B14F-4D97-AF65-F5344CB8AC3E}">
        <p14:creationId xmlns:p14="http://schemas.microsoft.com/office/powerpoint/2010/main" val="253452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09ECB39-7494-4431-BE6C-431C678BF315}"/>
              </a:ext>
            </a:extLst>
          </p:cNvPr>
          <p:cNvSpPr>
            <a:spLocks noGrp="1"/>
          </p:cNvSpPr>
          <p:nvPr>
            <p:ph type="title"/>
          </p:nvPr>
        </p:nvSpPr>
        <p:spPr/>
        <p:txBody>
          <a:bodyPr/>
          <a:lstStyle/>
          <a:p>
            <a:r>
              <a:rPr lang="en-US" dirty="0"/>
              <a:t>JUAS 2021, Course 1, Week 2</a:t>
            </a:r>
            <a:endParaRPr lang="en-GB" dirty="0"/>
          </a:p>
        </p:txBody>
      </p:sp>
      <p:sp>
        <p:nvSpPr>
          <p:cNvPr id="2" name="Date Placeholder 1"/>
          <p:cNvSpPr>
            <a:spLocks noGrp="1"/>
          </p:cNvSpPr>
          <p:nvPr>
            <p:ph type="dt" sz="half" idx="10"/>
          </p:nvPr>
        </p:nvSpPr>
        <p:spPr/>
        <p:txBody>
          <a:bodyPr/>
          <a:lstStyle/>
          <a:p>
            <a:r>
              <a:rPr lang="en-US"/>
              <a:t>J.M. Jowett</a:t>
            </a:r>
          </a:p>
        </p:txBody>
      </p:sp>
      <p:sp>
        <p:nvSpPr>
          <p:cNvPr id="3" name="Footer Placeholder 2"/>
          <p:cNvSpPr>
            <a:spLocks noGrp="1"/>
          </p:cNvSpPr>
          <p:nvPr>
            <p:ph type="ftr" sz="quarter" idx="11"/>
          </p:nvPr>
        </p:nvSpPr>
        <p:spPr/>
        <p:txBody>
          <a:bodyPr/>
          <a:lstStyle/>
          <a:p>
            <a:r>
              <a:rPr lang="en-GB"/>
              <a:t>JUAS 2021 Welcome Course 1</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16</a:t>
            </a:fld>
            <a:endParaRPr lang="en-US"/>
          </a:p>
        </p:txBody>
      </p:sp>
      <p:pic>
        <p:nvPicPr>
          <p:cNvPr id="7" name="Picture 6">
            <a:extLst>
              <a:ext uri="{FF2B5EF4-FFF2-40B4-BE49-F238E27FC236}">
                <a16:creationId xmlns:a16="http://schemas.microsoft.com/office/drawing/2014/main" id="{C565C470-D0E7-4E88-A7D1-AF02C36A049C}"/>
              </a:ext>
            </a:extLst>
          </p:cNvPr>
          <p:cNvPicPr>
            <a:picLocks noChangeAspect="1"/>
          </p:cNvPicPr>
          <p:nvPr/>
        </p:nvPicPr>
        <p:blipFill>
          <a:blip r:embed="rId2"/>
          <a:stretch>
            <a:fillRect/>
          </a:stretch>
        </p:blipFill>
        <p:spPr>
          <a:xfrm>
            <a:off x="479376" y="836712"/>
            <a:ext cx="10972800" cy="5461760"/>
          </a:xfrm>
          <a:prstGeom prst="rect">
            <a:avLst/>
          </a:prstGeom>
        </p:spPr>
      </p:pic>
    </p:spTree>
    <p:extLst>
      <p:ext uri="{BB962C8B-B14F-4D97-AF65-F5344CB8AC3E}">
        <p14:creationId xmlns:p14="http://schemas.microsoft.com/office/powerpoint/2010/main" val="1570511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50A576AD-FA75-4BF1-8DE8-A5501D56460E}"/>
              </a:ext>
            </a:extLst>
          </p:cNvPr>
          <p:cNvSpPr>
            <a:spLocks noGrp="1"/>
          </p:cNvSpPr>
          <p:nvPr>
            <p:ph type="title"/>
          </p:nvPr>
        </p:nvSpPr>
        <p:spPr/>
        <p:txBody>
          <a:bodyPr/>
          <a:lstStyle/>
          <a:p>
            <a:r>
              <a:rPr lang="en-US" dirty="0"/>
              <a:t>JUAS 2021, Course 1, Week 3</a:t>
            </a:r>
            <a:endParaRPr lang="en-GB" dirty="0"/>
          </a:p>
        </p:txBody>
      </p:sp>
      <p:sp>
        <p:nvSpPr>
          <p:cNvPr id="2" name="Date Placeholder 1"/>
          <p:cNvSpPr>
            <a:spLocks noGrp="1"/>
          </p:cNvSpPr>
          <p:nvPr>
            <p:ph type="dt" sz="half" idx="10"/>
          </p:nvPr>
        </p:nvSpPr>
        <p:spPr/>
        <p:txBody>
          <a:bodyPr/>
          <a:lstStyle/>
          <a:p>
            <a:r>
              <a:rPr lang="en-US"/>
              <a:t>J.M. Jowett</a:t>
            </a:r>
          </a:p>
        </p:txBody>
      </p:sp>
      <p:sp>
        <p:nvSpPr>
          <p:cNvPr id="3" name="Footer Placeholder 2"/>
          <p:cNvSpPr>
            <a:spLocks noGrp="1"/>
          </p:cNvSpPr>
          <p:nvPr>
            <p:ph type="ftr" sz="quarter" idx="11"/>
          </p:nvPr>
        </p:nvSpPr>
        <p:spPr/>
        <p:txBody>
          <a:bodyPr/>
          <a:lstStyle/>
          <a:p>
            <a:r>
              <a:rPr lang="en-GB"/>
              <a:t>JUAS 2021 Welcome Course 1</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17</a:t>
            </a:fld>
            <a:endParaRPr lang="en-US"/>
          </a:p>
        </p:txBody>
      </p:sp>
      <p:pic>
        <p:nvPicPr>
          <p:cNvPr id="9" name="Picture 8">
            <a:extLst>
              <a:ext uri="{FF2B5EF4-FFF2-40B4-BE49-F238E27FC236}">
                <a16:creationId xmlns:a16="http://schemas.microsoft.com/office/drawing/2014/main" id="{242EF312-4E3F-4227-B33B-02958E09326D}"/>
              </a:ext>
            </a:extLst>
          </p:cNvPr>
          <p:cNvPicPr>
            <a:picLocks noChangeAspect="1"/>
          </p:cNvPicPr>
          <p:nvPr/>
        </p:nvPicPr>
        <p:blipFill>
          <a:blip r:embed="rId2"/>
          <a:stretch>
            <a:fillRect/>
          </a:stretch>
        </p:blipFill>
        <p:spPr>
          <a:xfrm>
            <a:off x="609600" y="728386"/>
            <a:ext cx="10238928" cy="5805894"/>
          </a:xfrm>
          <a:prstGeom prst="rect">
            <a:avLst/>
          </a:prstGeom>
        </p:spPr>
      </p:pic>
    </p:spTree>
    <p:extLst>
      <p:ext uri="{BB962C8B-B14F-4D97-AF65-F5344CB8AC3E}">
        <p14:creationId xmlns:p14="http://schemas.microsoft.com/office/powerpoint/2010/main" val="3137122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E1404D6-1181-4F5D-8AD9-9E71A5A07C48}"/>
              </a:ext>
            </a:extLst>
          </p:cNvPr>
          <p:cNvSpPr>
            <a:spLocks noGrp="1"/>
          </p:cNvSpPr>
          <p:nvPr>
            <p:ph type="title"/>
          </p:nvPr>
        </p:nvSpPr>
        <p:spPr/>
        <p:txBody>
          <a:bodyPr/>
          <a:lstStyle/>
          <a:p>
            <a:r>
              <a:rPr lang="en-US" dirty="0"/>
              <a:t>JUAS 2021, Course 1, Week 4</a:t>
            </a:r>
            <a:endParaRPr lang="en-GB" dirty="0"/>
          </a:p>
        </p:txBody>
      </p:sp>
      <p:sp>
        <p:nvSpPr>
          <p:cNvPr id="2" name="Date Placeholder 1"/>
          <p:cNvSpPr>
            <a:spLocks noGrp="1"/>
          </p:cNvSpPr>
          <p:nvPr>
            <p:ph type="dt" sz="half" idx="10"/>
          </p:nvPr>
        </p:nvSpPr>
        <p:spPr/>
        <p:txBody>
          <a:bodyPr/>
          <a:lstStyle/>
          <a:p>
            <a:r>
              <a:rPr lang="en-US"/>
              <a:t>J.M. Jowett</a:t>
            </a:r>
          </a:p>
        </p:txBody>
      </p:sp>
      <p:sp>
        <p:nvSpPr>
          <p:cNvPr id="3" name="Footer Placeholder 2"/>
          <p:cNvSpPr>
            <a:spLocks noGrp="1"/>
          </p:cNvSpPr>
          <p:nvPr>
            <p:ph type="ftr" sz="quarter" idx="11"/>
          </p:nvPr>
        </p:nvSpPr>
        <p:spPr/>
        <p:txBody>
          <a:bodyPr/>
          <a:lstStyle/>
          <a:p>
            <a:r>
              <a:rPr lang="en-GB"/>
              <a:t>JUAS 2021 Welcome Course 1</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18</a:t>
            </a:fld>
            <a:endParaRPr lang="en-US"/>
          </a:p>
        </p:txBody>
      </p:sp>
      <p:pic>
        <p:nvPicPr>
          <p:cNvPr id="7" name="Picture 6">
            <a:extLst>
              <a:ext uri="{FF2B5EF4-FFF2-40B4-BE49-F238E27FC236}">
                <a16:creationId xmlns:a16="http://schemas.microsoft.com/office/drawing/2014/main" id="{0B8B53D5-7EF3-4DF5-B3DC-AF5395B8DF3B}"/>
              </a:ext>
            </a:extLst>
          </p:cNvPr>
          <p:cNvPicPr>
            <a:picLocks noChangeAspect="1"/>
          </p:cNvPicPr>
          <p:nvPr/>
        </p:nvPicPr>
        <p:blipFill>
          <a:blip r:embed="rId2"/>
          <a:stretch>
            <a:fillRect/>
          </a:stretch>
        </p:blipFill>
        <p:spPr>
          <a:xfrm>
            <a:off x="983432" y="836712"/>
            <a:ext cx="9793088" cy="5441412"/>
          </a:xfrm>
          <a:prstGeom prst="rect">
            <a:avLst/>
          </a:prstGeom>
        </p:spPr>
      </p:pic>
    </p:spTree>
    <p:extLst>
      <p:ext uri="{BB962C8B-B14F-4D97-AF65-F5344CB8AC3E}">
        <p14:creationId xmlns:p14="http://schemas.microsoft.com/office/powerpoint/2010/main" val="2305811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442E32C-F3B5-401F-875F-D567A1F5EAF1}"/>
              </a:ext>
            </a:extLst>
          </p:cNvPr>
          <p:cNvSpPr>
            <a:spLocks noGrp="1"/>
          </p:cNvSpPr>
          <p:nvPr>
            <p:ph type="title"/>
          </p:nvPr>
        </p:nvSpPr>
        <p:spPr/>
        <p:txBody>
          <a:bodyPr/>
          <a:lstStyle/>
          <a:p>
            <a:r>
              <a:rPr lang="en-US" dirty="0"/>
              <a:t>JUAS 2021, Course 1, Week 5</a:t>
            </a:r>
            <a:endParaRPr lang="en-GB" dirty="0"/>
          </a:p>
        </p:txBody>
      </p:sp>
      <p:sp>
        <p:nvSpPr>
          <p:cNvPr id="2" name="Date Placeholder 1"/>
          <p:cNvSpPr>
            <a:spLocks noGrp="1"/>
          </p:cNvSpPr>
          <p:nvPr>
            <p:ph type="dt" sz="half" idx="10"/>
          </p:nvPr>
        </p:nvSpPr>
        <p:spPr/>
        <p:txBody>
          <a:bodyPr/>
          <a:lstStyle/>
          <a:p>
            <a:r>
              <a:rPr lang="en-US"/>
              <a:t>J.M. Jowett</a:t>
            </a:r>
          </a:p>
        </p:txBody>
      </p:sp>
      <p:sp>
        <p:nvSpPr>
          <p:cNvPr id="3" name="Footer Placeholder 2"/>
          <p:cNvSpPr>
            <a:spLocks noGrp="1"/>
          </p:cNvSpPr>
          <p:nvPr>
            <p:ph type="ftr" sz="quarter" idx="11"/>
          </p:nvPr>
        </p:nvSpPr>
        <p:spPr/>
        <p:txBody>
          <a:bodyPr/>
          <a:lstStyle/>
          <a:p>
            <a:r>
              <a:rPr lang="en-GB"/>
              <a:t>JUAS 2021 Welcome Course 1</a:t>
            </a:r>
            <a:endParaRPr lang="en-US"/>
          </a:p>
        </p:txBody>
      </p:sp>
      <p:sp>
        <p:nvSpPr>
          <p:cNvPr id="4" name="Slide Number Placeholder 3"/>
          <p:cNvSpPr>
            <a:spLocks noGrp="1"/>
          </p:cNvSpPr>
          <p:nvPr>
            <p:ph type="sldNum" sz="quarter" idx="12"/>
          </p:nvPr>
        </p:nvSpPr>
        <p:spPr/>
        <p:txBody>
          <a:bodyPr/>
          <a:lstStyle/>
          <a:p>
            <a:fld id="{32F5A2E2-FFD1-424B-9D6F-A6293A537FF4}" type="slidenum">
              <a:rPr lang="en-US" smtClean="0"/>
              <a:pPr/>
              <a:t>19</a:t>
            </a:fld>
            <a:endParaRPr lang="en-US"/>
          </a:p>
        </p:txBody>
      </p:sp>
      <p:pic>
        <p:nvPicPr>
          <p:cNvPr id="7" name="Picture 6">
            <a:extLst>
              <a:ext uri="{FF2B5EF4-FFF2-40B4-BE49-F238E27FC236}">
                <a16:creationId xmlns:a16="http://schemas.microsoft.com/office/drawing/2014/main" id="{42250B37-AC74-49A3-906E-5EF848DF5294}"/>
              </a:ext>
            </a:extLst>
          </p:cNvPr>
          <p:cNvPicPr>
            <a:picLocks noChangeAspect="1"/>
          </p:cNvPicPr>
          <p:nvPr/>
        </p:nvPicPr>
        <p:blipFill>
          <a:blip r:embed="rId2"/>
          <a:stretch>
            <a:fillRect/>
          </a:stretch>
        </p:blipFill>
        <p:spPr>
          <a:xfrm>
            <a:off x="1415480" y="764704"/>
            <a:ext cx="8928990" cy="5530644"/>
          </a:xfrm>
          <a:prstGeom prst="rect">
            <a:avLst/>
          </a:prstGeom>
        </p:spPr>
      </p:pic>
      <p:sp>
        <p:nvSpPr>
          <p:cNvPr id="9" name="TextBox 8">
            <a:extLst>
              <a:ext uri="{FF2B5EF4-FFF2-40B4-BE49-F238E27FC236}">
                <a16:creationId xmlns:a16="http://schemas.microsoft.com/office/drawing/2014/main" id="{08BBD738-9CC6-4095-B382-DE5189C04EB8}"/>
              </a:ext>
            </a:extLst>
          </p:cNvPr>
          <p:cNvSpPr txBox="1"/>
          <p:nvPr/>
        </p:nvSpPr>
        <p:spPr>
          <a:xfrm>
            <a:off x="7608168" y="3861048"/>
            <a:ext cx="4320480" cy="2031325"/>
          </a:xfrm>
          <a:prstGeom prst="rect">
            <a:avLst/>
          </a:prstGeom>
          <a:solidFill>
            <a:srgbClr val="FFFF00"/>
          </a:solidFill>
        </p:spPr>
        <p:txBody>
          <a:bodyPr wrap="square" rtlCol="0">
            <a:spAutoFit/>
          </a:bodyPr>
          <a:lstStyle/>
          <a:p>
            <a:r>
              <a:rPr lang="en-US" dirty="0"/>
              <a:t>Updates to the </a:t>
            </a:r>
            <a:r>
              <a:rPr lang="en-US" dirty="0" err="1"/>
              <a:t>programme</a:t>
            </a:r>
            <a:r>
              <a:rPr lang="en-US" dirty="0"/>
              <a:t> remain possible at any time? </a:t>
            </a:r>
          </a:p>
          <a:p>
            <a:r>
              <a:rPr lang="en-US" dirty="0"/>
              <a:t>Please note and regularly check the Indico page: </a:t>
            </a:r>
          </a:p>
          <a:p>
            <a:r>
              <a:rPr lang="en-GB" dirty="0">
                <a:hlinkClick r:id="rId3"/>
              </a:rPr>
              <a:t>JUAS 2021 - COURSE 1 - The Science of Particle Accelerators  (Indico)</a:t>
            </a:r>
            <a:endParaRPr lang="en-US" dirty="0"/>
          </a:p>
          <a:p>
            <a:endParaRPr lang="en-GB" dirty="0"/>
          </a:p>
        </p:txBody>
      </p:sp>
    </p:spTree>
    <p:extLst>
      <p:ext uri="{BB962C8B-B14F-4D97-AF65-F5344CB8AC3E}">
        <p14:creationId xmlns:p14="http://schemas.microsoft.com/office/powerpoint/2010/main" val="1312913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a:t>ESI host of JUAS, </a:t>
            </a:r>
            <a:r>
              <a:rPr lang="fr-CH" sz="2000" dirty="0" err="1"/>
              <a:t>located</a:t>
            </a:r>
            <a:r>
              <a:rPr lang="fr-CH" sz="2000" dirty="0"/>
              <a:t> in </a:t>
            </a:r>
            <a:r>
              <a:rPr lang="fr-CH" sz="2000" dirty="0" err="1"/>
              <a:t>ArchParc</a:t>
            </a:r>
            <a:r>
              <a:rPr lang="fr-CH" sz="2000" dirty="0"/>
              <a:t>, Archamps, France</a:t>
            </a:r>
            <a:endParaRPr lang="en-GB" sz="2000" dirty="0"/>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a:t>
            </a:fld>
            <a:endParaRPr lang="en-US"/>
          </a:p>
        </p:txBody>
      </p:sp>
      <p:grpSp>
        <p:nvGrpSpPr>
          <p:cNvPr id="12" name="Group 11">
            <a:extLst>
              <a:ext uri="{FF2B5EF4-FFF2-40B4-BE49-F238E27FC236}">
                <a16:creationId xmlns:a16="http://schemas.microsoft.com/office/drawing/2014/main" id="{F53F4EBA-32A3-44FC-A69D-05D481BADBFB}"/>
              </a:ext>
            </a:extLst>
          </p:cNvPr>
          <p:cNvGrpSpPr/>
          <p:nvPr/>
        </p:nvGrpSpPr>
        <p:grpSpPr>
          <a:xfrm>
            <a:off x="1937792" y="1093116"/>
            <a:ext cx="8172400" cy="4973540"/>
            <a:chOff x="2063552" y="1470668"/>
            <a:chExt cx="8172400" cy="497354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5560" y="1470668"/>
              <a:ext cx="8100392" cy="4973540"/>
            </a:xfrm>
            <a:prstGeom prst="rect">
              <a:avLst/>
            </a:prstGeom>
          </p:spPr>
        </p:pic>
        <p:cxnSp>
          <p:nvCxnSpPr>
            <p:cNvPr id="18" name="Straight Arrow Connector 17"/>
            <p:cNvCxnSpPr/>
            <p:nvPr/>
          </p:nvCxnSpPr>
          <p:spPr>
            <a:xfrm flipV="1">
              <a:off x="9336360" y="3682136"/>
              <a:ext cx="504056" cy="198708"/>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3286787" y="5889623"/>
              <a:ext cx="648072" cy="214961"/>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723784" y="3312804"/>
              <a:ext cx="1440160" cy="369332"/>
            </a:xfrm>
            <a:prstGeom prst="rect">
              <a:avLst/>
            </a:prstGeom>
            <a:noFill/>
          </p:spPr>
          <p:txBody>
            <a:bodyPr wrap="square" rtlCol="0">
              <a:spAutoFit/>
            </a:bodyPr>
            <a:lstStyle/>
            <a:p>
              <a:pPr algn="ctr"/>
              <a:r>
                <a:rPr lang="fr-CH" b="1" dirty="0">
                  <a:solidFill>
                    <a:srgbClr val="FFFF00"/>
                  </a:solidFill>
                  <a:latin typeface="+mn-lt"/>
                </a:rPr>
                <a:t>Chamonix</a:t>
              </a:r>
              <a:endParaRPr lang="en-GB" b="1" dirty="0">
                <a:solidFill>
                  <a:srgbClr val="FFFF00"/>
                </a:solidFill>
                <a:latin typeface="+mn-lt"/>
              </a:endParaRPr>
            </a:p>
          </p:txBody>
        </p:sp>
        <p:sp>
          <p:nvSpPr>
            <p:cNvPr id="25" name="TextBox 24"/>
            <p:cNvSpPr txBox="1"/>
            <p:nvPr/>
          </p:nvSpPr>
          <p:spPr>
            <a:xfrm>
              <a:off x="3029587" y="5520290"/>
              <a:ext cx="1162472" cy="369332"/>
            </a:xfrm>
            <a:prstGeom prst="rect">
              <a:avLst/>
            </a:prstGeom>
            <a:noFill/>
          </p:spPr>
          <p:txBody>
            <a:bodyPr wrap="square" rtlCol="0">
              <a:spAutoFit/>
            </a:bodyPr>
            <a:lstStyle/>
            <a:p>
              <a:pPr algn="ctr"/>
              <a:r>
                <a:rPr lang="fr-CH" b="1" dirty="0">
                  <a:solidFill>
                    <a:srgbClr val="FFFF00"/>
                  </a:solidFill>
                  <a:latin typeface="+mn-lt"/>
                </a:rPr>
                <a:t>Paris</a:t>
              </a:r>
              <a:endParaRPr lang="en-GB" b="1" dirty="0">
                <a:solidFill>
                  <a:srgbClr val="FFFF00"/>
                </a:solidFill>
                <a:latin typeface="+mn-lt"/>
              </a:endParaRPr>
            </a:p>
          </p:txBody>
        </p:sp>
        <p:sp>
          <p:nvSpPr>
            <p:cNvPr id="26" name="TextBox 25"/>
            <p:cNvSpPr txBox="1"/>
            <p:nvPr/>
          </p:nvSpPr>
          <p:spPr>
            <a:xfrm>
              <a:off x="3650629" y="2051556"/>
              <a:ext cx="1440160" cy="369332"/>
            </a:xfrm>
            <a:prstGeom prst="rect">
              <a:avLst/>
            </a:prstGeom>
            <a:noFill/>
          </p:spPr>
          <p:txBody>
            <a:bodyPr wrap="square" rtlCol="0">
              <a:spAutoFit/>
            </a:bodyPr>
            <a:lstStyle/>
            <a:p>
              <a:pPr algn="ctr"/>
              <a:r>
                <a:rPr lang="fr-CH" b="1" dirty="0">
                  <a:solidFill>
                    <a:srgbClr val="FFFF00"/>
                  </a:solidFill>
                  <a:latin typeface="+mn-lt"/>
                </a:rPr>
                <a:t>Geneva</a:t>
              </a:r>
              <a:endParaRPr lang="en-GB" b="1" dirty="0">
                <a:solidFill>
                  <a:srgbClr val="FFFF00"/>
                </a:solidFill>
                <a:latin typeface="+mn-lt"/>
              </a:endParaRPr>
            </a:p>
          </p:txBody>
        </p:sp>
        <p:sp>
          <p:nvSpPr>
            <p:cNvPr id="27" name="Oval 26"/>
            <p:cNvSpPr/>
            <p:nvPr/>
          </p:nvSpPr>
          <p:spPr>
            <a:xfrm>
              <a:off x="9038084" y="4528917"/>
              <a:ext cx="1125860" cy="920823"/>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12B684E8-5236-44E4-BD04-D9A616D7D0E2}"/>
                </a:ext>
              </a:extLst>
            </p:cNvPr>
            <p:cNvSpPr txBox="1"/>
            <p:nvPr/>
          </p:nvSpPr>
          <p:spPr>
            <a:xfrm>
              <a:off x="2063552" y="2420888"/>
              <a:ext cx="1296144" cy="369332"/>
            </a:xfrm>
            <a:prstGeom prst="rect">
              <a:avLst/>
            </a:prstGeom>
            <a:noFill/>
          </p:spPr>
          <p:txBody>
            <a:bodyPr wrap="square" rtlCol="0">
              <a:spAutoFit/>
            </a:bodyPr>
            <a:lstStyle/>
            <a:p>
              <a:r>
                <a:rPr lang="en-US" dirty="0">
                  <a:solidFill>
                    <a:srgbClr val="FFFF00"/>
                  </a:solidFill>
                </a:rPr>
                <a:t>CERN</a:t>
              </a:r>
              <a:endParaRPr lang="en-GB" dirty="0">
                <a:solidFill>
                  <a:srgbClr val="FFFF00"/>
                </a:solidFill>
              </a:endParaRPr>
            </a:p>
          </p:txBody>
        </p:sp>
      </p:grpSp>
    </p:spTree>
    <p:extLst>
      <p:ext uri="{BB962C8B-B14F-4D97-AF65-F5344CB8AC3E}">
        <p14:creationId xmlns:p14="http://schemas.microsoft.com/office/powerpoint/2010/main" val="286094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CCFA161-DF1A-4624-BE58-B3ABFBB7D611}"/>
              </a:ext>
            </a:extLst>
          </p:cNvPr>
          <p:cNvSpPr>
            <a:spLocks noGrp="1"/>
          </p:cNvSpPr>
          <p:nvPr>
            <p:ph type="title"/>
          </p:nvPr>
        </p:nvSpPr>
        <p:spPr/>
        <p:txBody>
          <a:bodyPr/>
          <a:lstStyle/>
          <a:p>
            <a:r>
              <a:rPr lang="en-US" dirty="0"/>
              <a:t>Software installation</a:t>
            </a:r>
            <a:endParaRPr lang="en-GB" dirty="0"/>
          </a:p>
        </p:txBody>
      </p:sp>
      <p:sp>
        <p:nvSpPr>
          <p:cNvPr id="8" name="Content Placeholder 7">
            <a:extLst>
              <a:ext uri="{FF2B5EF4-FFF2-40B4-BE49-F238E27FC236}">
                <a16:creationId xmlns:a16="http://schemas.microsoft.com/office/drawing/2014/main" id="{0663ECA3-37A9-48BE-A253-1ABA318A90E7}"/>
              </a:ext>
            </a:extLst>
          </p:cNvPr>
          <p:cNvSpPr>
            <a:spLocks noGrp="1"/>
          </p:cNvSpPr>
          <p:nvPr>
            <p:ph idx="1"/>
          </p:nvPr>
        </p:nvSpPr>
        <p:spPr/>
        <p:txBody>
          <a:bodyPr/>
          <a:lstStyle/>
          <a:p>
            <a:r>
              <a:rPr lang="en-US" dirty="0"/>
              <a:t>Some courses require software installation on your personal computer </a:t>
            </a:r>
          </a:p>
          <a:p>
            <a:r>
              <a:rPr lang="en-US" dirty="0"/>
              <a:t>You should install as far in advance as possible to fix any glitches before the course starts</a:t>
            </a:r>
          </a:p>
          <a:p>
            <a:pPr lvl="1"/>
            <a:r>
              <a:rPr lang="en-US" dirty="0"/>
              <a:t>In case of any problems, you can contact appropriate lecturer or course assistant  via Slack channel for course</a:t>
            </a:r>
          </a:p>
          <a:p>
            <a:pPr lvl="1"/>
            <a:r>
              <a:rPr lang="en-US" dirty="0"/>
              <a:t>Slack is important so that others can see the solutions too</a:t>
            </a:r>
          </a:p>
          <a:p>
            <a:r>
              <a:rPr lang="en-US" dirty="0"/>
              <a:t>Instructions given on the Indico pages for the course – please look ahead</a:t>
            </a:r>
          </a:p>
          <a:p>
            <a:r>
              <a:rPr lang="en-US" dirty="0"/>
              <a:t>For now, please take some time to install the </a:t>
            </a:r>
            <a:r>
              <a:rPr lang="en-US" dirty="0" err="1"/>
              <a:t>PyHEADTAIL</a:t>
            </a:r>
            <a:r>
              <a:rPr lang="en-US" dirty="0"/>
              <a:t> software for the Longitudinal Dynamics course. </a:t>
            </a:r>
            <a:endParaRPr lang="en-GB" dirty="0"/>
          </a:p>
        </p:txBody>
      </p:sp>
      <p:sp>
        <p:nvSpPr>
          <p:cNvPr id="2" name="Date Placeholder 1">
            <a:extLst>
              <a:ext uri="{FF2B5EF4-FFF2-40B4-BE49-F238E27FC236}">
                <a16:creationId xmlns:a16="http://schemas.microsoft.com/office/drawing/2014/main" id="{852787D2-DF58-45F0-A215-129B8B3CE6BE}"/>
              </a:ext>
            </a:extLst>
          </p:cNvPr>
          <p:cNvSpPr>
            <a:spLocks noGrp="1"/>
          </p:cNvSpPr>
          <p:nvPr>
            <p:ph type="dt" sz="half" idx="10"/>
          </p:nvPr>
        </p:nvSpPr>
        <p:spPr/>
        <p:txBody>
          <a:bodyPr/>
          <a:lstStyle/>
          <a:p>
            <a:r>
              <a:rPr lang="en-US"/>
              <a:t>J.M. Jowett</a:t>
            </a:r>
          </a:p>
        </p:txBody>
      </p:sp>
      <p:sp>
        <p:nvSpPr>
          <p:cNvPr id="3" name="Footer Placeholder 2">
            <a:extLst>
              <a:ext uri="{FF2B5EF4-FFF2-40B4-BE49-F238E27FC236}">
                <a16:creationId xmlns:a16="http://schemas.microsoft.com/office/drawing/2014/main" id="{A76A4EA7-85A7-4CA5-A10D-B9AC48484CB9}"/>
              </a:ext>
            </a:extLst>
          </p:cNvPr>
          <p:cNvSpPr>
            <a:spLocks noGrp="1"/>
          </p:cNvSpPr>
          <p:nvPr>
            <p:ph type="ftr" sz="quarter" idx="11"/>
          </p:nvPr>
        </p:nvSpPr>
        <p:spPr/>
        <p:txBody>
          <a:bodyPr/>
          <a:lstStyle/>
          <a:p>
            <a:r>
              <a:rPr lang="en-GB"/>
              <a:t>JUAS 2021 Welcome Course 1</a:t>
            </a:r>
            <a:endParaRPr lang="en-US"/>
          </a:p>
        </p:txBody>
      </p:sp>
      <p:sp>
        <p:nvSpPr>
          <p:cNvPr id="4" name="Slide Number Placeholder 3">
            <a:extLst>
              <a:ext uri="{FF2B5EF4-FFF2-40B4-BE49-F238E27FC236}">
                <a16:creationId xmlns:a16="http://schemas.microsoft.com/office/drawing/2014/main" id="{8C70397D-67A2-4A0D-9012-D73FEF459752}"/>
              </a:ext>
            </a:extLst>
          </p:cNvPr>
          <p:cNvSpPr>
            <a:spLocks noGrp="1"/>
          </p:cNvSpPr>
          <p:nvPr>
            <p:ph type="sldNum" sz="quarter" idx="12"/>
          </p:nvPr>
        </p:nvSpPr>
        <p:spPr/>
        <p:txBody>
          <a:bodyPr/>
          <a:lstStyle/>
          <a:p>
            <a:fld id="{32F5A2E2-FFD1-424B-9D6F-A6293A537FF4}" type="slidenum">
              <a:rPr lang="en-US" smtClean="0"/>
              <a:pPr/>
              <a:t>20</a:t>
            </a:fld>
            <a:endParaRPr lang="en-US"/>
          </a:p>
        </p:txBody>
      </p:sp>
    </p:spTree>
    <p:extLst>
      <p:ext uri="{BB962C8B-B14F-4D97-AF65-F5344CB8AC3E}">
        <p14:creationId xmlns:p14="http://schemas.microsoft.com/office/powerpoint/2010/main" val="6329823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5640" y="671483"/>
            <a:ext cx="6480720" cy="706437"/>
          </a:xfrm>
        </p:spPr>
        <p:txBody>
          <a:bodyPr/>
          <a:lstStyle/>
          <a:p>
            <a:r>
              <a:rPr lang="fr-CH" sz="2000" dirty="0"/>
              <a:t>Mini-workshop on </a:t>
            </a:r>
            <a:r>
              <a:rPr lang="fr-CH" sz="2000" dirty="0" err="1"/>
              <a:t>accelerator</a:t>
            </a:r>
            <a:r>
              <a:rPr lang="fr-CH" sz="2000" dirty="0"/>
              <a:t> design</a:t>
            </a:r>
            <a:br>
              <a:rPr lang="fr-CH" sz="2000" dirty="0"/>
            </a:br>
            <a:r>
              <a:rPr lang="fr-CH" sz="1800" dirty="0"/>
              <a:t>Upgrade of SR light source</a:t>
            </a:r>
            <a:endParaRPr lang="en-GB" sz="1800" dirty="0"/>
          </a:p>
        </p:txBody>
      </p:sp>
      <p:sp>
        <p:nvSpPr>
          <p:cNvPr id="3" name="Date Placeholder 2"/>
          <p:cNvSpPr>
            <a:spLocks noGrp="1"/>
          </p:cNvSpPr>
          <p:nvPr>
            <p:ph type="dt" sz="half" idx="10"/>
          </p:nvPr>
        </p:nvSpPr>
        <p:spPr/>
        <p:txBody>
          <a:bodyPr/>
          <a:lstStyle/>
          <a:p>
            <a:r>
              <a:rPr lang="en-US"/>
              <a:t>J.M. Jowett</a:t>
            </a:r>
          </a:p>
        </p:txBody>
      </p:sp>
      <p:sp>
        <p:nvSpPr>
          <p:cNvPr id="4" name="Footer Placeholder 3"/>
          <p:cNvSpPr>
            <a:spLocks noGrp="1"/>
          </p:cNvSpPr>
          <p:nvPr>
            <p:ph type="ftr" sz="quarter" idx="11"/>
          </p:nvPr>
        </p:nvSpPr>
        <p:spPr/>
        <p:txBody>
          <a:bodyPr/>
          <a:lstStyle/>
          <a:p>
            <a:r>
              <a:rPr lang="en-GB"/>
              <a:t>JUAS 2021 Welcome Course 1</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21</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484784"/>
            <a:ext cx="4860000" cy="36450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8000" y="2701470"/>
            <a:ext cx="4860000" cy="3645000"/>
          </a:xfrm>
          <a:prstGeom prst="rect">
            <a:avLst/>
          </a:prstGeom>
        </p:spPr>
      </p:pic>
      <p:sp>
        <p:nvSpPr>
          <p:cNvPr id="9" name="TextBox 8"/>
          <p:cNvSpPr txBox="1"/>
          <p:nvPr/>
        </p:nvSpPr>
        <p:spPr>
          <a:xfrm>
            <a:off x="6914847" y="1885807"/>
            <a:ext cx="3168352" cy="307777"/>
          </a:xfrm>
          <a:prstGeom prst="rect">
            <a:avLst/>
          </a:prstGeom>
          <a:noFill/>
        </p:spPr>
        <p:txBody>
          <a:bodyPr wrap="square" rtlCol="0">
            <a:spAutoFit/>
          </a:bodyPr>
          <a:lstStyle/>
          <a:p>
            <a:pPr algn="ctr"/>
            <a:r>
              <a:rPr lang="fr-CH" sz="1400" dirty="0" err="1">
                <a:latin typeface="+mn-lt"/>
              </a:rPr>
              <a:t>Working</a:t>
            </a:r>
            <a:r>
              <a:rPr lang="fr-CH" sz="1400" dirty="0">
                <a:latin typeface="+mn-lt"/>
              </a:rPr>
              <a:t> in </a:t>
            </a:r>
            <a:r>
              <a:rPr lang="fr-CH" sz="1400" dirty="0" err="1">
                <a:latin typeface="+mn-lt"/>
              </a:rPr>
              <a:t>topical</a:t>
            </a:r>
            <a:r>
              <a:rPr lang="fr-CH" sz="1400" dirty="0">
                <a:latin typeface="+mn-lt"/>
              </a:rPr>
              <a:t> groups</a:t>
            </a:r>
            <a:endParaRPr lang="en-GB" sz="1400" dirty="0">
              <a:latin typeface="+mn-lt"/>
            </a:endParaRPr>
          </a:p>
        </p:txBody>
      </p:sp>
    </p:spTree>
    <p:extLst>
      <p:ext uri="{BB962C8B-B14F-4D97-AF65-F5344CB8AC3E}">
        <p14:creationId xmlns:p14="http://schemas.microsoft.com/office/powerpoint/2010/main" val="1503919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JUAS 2021 Course 1 </a:t>
            </a:r>
            <a:r>
              <a:rPr lang="fr-CH" dirty="0" err="1"/>
              <a:t>Examinations</a:t>
            </a:r>
            <a:endParaRPr lang="en-GB" dirty="0"/>
          </a:p>
        </p:txBody>
      </p:sp>
      <p:sp>
        <p:nvSpPr>
          <p:cNvPr id="3" name="Content Placeholder 2"/>
          <p:cNvSpPr>
            <a:spLocks noGrp="1"/>
          </p:cNvSpPr>
          <p:nvPr>
            <p:ph idx="1"/>
          </p:nvPr>
        </p:nvSpPr>
        <p:spPr>
          <a:xfrm>
            <a:off x="1847850" y="1340768"/>
            <a:ext cx="8496300" cy="4320480"/>
          </a:xfrm>
        </p:spPr>
        <p:txBody>
          <a:bodyPr/>
          <a:lstStyle/>
          <a:p>
            <a:r>
              <a:rPr lang="fr-CH" sz="1800" dirty="0" err="1"/>
              <a:t>Written</a:t>
            </a:r>
            <a:r>
              <a:rPr lang="fr-CH" sz="1800" dirty="0"/>
              <a:t> </a:t>
            </a:r>
            <a:r>
              <a:rPr lang="fr-CH" sz="1800" dirty="0" err="1"/>
              <a:t>examination</a:t>
            </a:r>
            <a:endParaRPr lang="fr-CH" sz="1800" dirty="0"/>
          </a:p>
          <a:p>
            <a:r>
              <a:rPr lang="fr-CH" sz="1800" dirty="0"/>
              <a:t>5 topics, </a:t>
            </a:r>
            <a:r>
              <a:rPr lang="fr-CH" sz="1800" dirty="0" err="1"/>
              <a:t>each</a:t>
            </a:r>
            <a:r>
              <a:rPr lang="fr-CH" sz="1800" dirty="0"/>
              <a:t> </a:t>
            </a:r>
            <a:r>
              <a:rPr lang="fr-CH" sz="1800" dirty="0" err="1"/>
              <a:t>allocated</a:t>
            </a:r>
            <a:r>
              <a:rPr lang="fr-CH" sz="1800" dirty="0"/>
              <a:t> one and a </a:t>
            </a:r>
            <a:r>
              <a:rPr lang="fr-CH" sz="1800" dirty="0" err="1"/>
              <a:t>half</a:t>
            </a:r>
            <a:r>
              <a:rPr lang="fr-CH" sz="1800" dirty="0"/>
              <a:t> </a:t>
            </a:r>
            <a:r>
              <a:rPr lang="fr-CH" sz="1800" dirty="0" err="1"/>
              <a:t>hours</a:t>
            </a:r>
            <a:endParaRPr lang="fr-CH" sz="1800" dirty="0"/>
          </a:p>
          <a:p>
            <a:pPr lvl="1"/>
            <a:r>
              <a:rPr lang="fr-CH" sz="1600" dirty="0"/>
              <a:t>Transverse </a:t>
            </a:r>
            <a:r>
              <a:rPr lang="fr-CH" sz="1600" dirty="0" err="1"/>
              <a:t>beam</a:t>
            </a:r>
            <a:r>
              <a:rPr lang="fr-CH" sz="1600" dirty="0"/>
              <a:t> </a:t>
            </a:r>
            <a:r>
              <a:rPr lang="fr-CH" sz="1600" dirty="0" err="1"/>
              <a:t>dynamics</a:t>
            </a:r>
            <a:r>
              <a:rPr lang="fr-CH" sz="1600" dirty="0"/>
              <a:t> (coefficient 12)</a:t>
            </a:r>
          </a:p>
          <a:p>
            <a:pPr lvl="1"/>
            <a:r>
              <a:rPr lang="fr-CH" sz="1600" dirty="0"/>
              <a:t>Longitudinal </a:t>
            </a:r>
            <a:r>
              <a:rPr lang="fr-CH" sz="1600" dirty="0" err="1"/>
              <a:t>beam</a:t>
            </a:r>
            <a:r>
              <a:rPr lang="fr-CH" sz="1600" dirty="0"/>
              <a:t> </a:t>
            </a:r>
            <a:r>
              <a:rPr lang="fr-CH" sz="1600" dirty="0" err="1"/>
              <a:t>dynamics</a:t>
            </a:r>
            <a:r>
              <a:rPr lang="fr-CH" sz="1600" dirty="0"/>
              <a:t> (coefficient 12)</a:t>
            </a:r>
          </a:p>
          <a:p>
            <a:pPr lvl="1"/>
            <a:r>
              <a:rPr lang="fr-CH" sz="1600" dirty="0"/>
              <a:t>Synchrotron radiation (coefficient 9)</a:t>
            </a:r>
          </a:p>
          <a:p>
            <a:pPr lvl="1"/>
            <a:r>
              <a:rPr lang="fr-CH" sz="1600" dirty="0" err="1"/>
              <a:t>Remaining</a:t>
            </a:r>
            <a:r>
              <a:rPr lang="fr-CH" sz="1600" dirty="0"/>
              <a:t> </a:t>
            </a:r>
            <a:r>
              <a:rPr lang="fr-CH" sz="1600" dirty="0" err="1"/>
              <a:t>two</a:t>
            </a:r>
            <a:r>
              <a:rPr lang="fr-CH" sz="1600" dirty="0"/>
              <a:t> topics (</a:t>
            </a:r>
            <a:r>
              <a:rPr lang="fr-CH" sz="1600" dirty="0" err="1"/>
              <a:t>each</a:t>
            </a:r>
            <a:r>
              <a:rPr lang="fr-CH" sz="1600" dirty="0"/>
              <a:t> coefficient 6) </a:t>
            </a:r>
            <a:r>
              <a:rPr lang="fr-CH" sz="1600" dirty="0" err="1"/>
              <a:t>will</a:t>
            </a:r>
            <a:r>
              <a:rPr lang="fr-CH" sz="1600" dirty="0"/>
              <a:t> </a:t>
            </a:r>
            <a:r>
              <a:rPr lang="fr-CH" sz="1600" dirty="0" err="1"/>
              <a:t>be</a:t>
            </a:r>
            <a:r>
              <a:rPr lang="fr-CH" sz="1600" dirty="0"/>
              <a:t> </a:t>
            </a:r>
            <a:r>
              <a:rPr lang="fr-CH" sz="1600" dirty="0" err="1"/>
              <a:t>announced</a:t>
            </a:r>
            <a:r>
              <a:rPr lang="fr-CH" sz="1600" dirty="0"/>
              <a:t> in </a:t>
            </a:r>
            <a:r>
              <a:rPr lang="fr-CH" sz="1600" dirty="0" err="1"/>
              <a:t>week</a:t>
            </a:r>
            <a:r>
              <a:rPr lang="fr-CH" sz="1600" dirty="0"/>
              <a:t> 4 (i.e. one </a:t>
            </a:r>
            <a:r>
              <a:rPr lang="fr-CH" sz="1600" dirty="0" err="1"/>
              <a:t>week</a:t>
            </a:r>
            <a:r>
              <a:rPr lang="fr-CH" sz="1600" dirty="0"/>
              <a:t> </a:t>
            </a:r>
            <a:r>
              <a:rPr lang="fr-CH" sz="1600" dirty="0" err="1"/>
              <a:t>before</a:t>
            </a:r>
            <a:r>
              <a:rPr lang="fr-CH" sz="1600" dirty="0"/>
              <a:t> </a:t>
            </a:r>
            <a:r>
              <a:rPr lang="fr-CH" sz="1600" dirty="0" err="1"/>
              <a:t>examination</a:t>
            </a:r>
            <a:r>
              <a:rPr lang="fr-CH" sz="1600" dirty="0"/>
              <a:t>)</a:t>
            </a:r>
          </a:p>
          <a:p>
            <a:r>
              <a:rPr lang="fr-CH" sz="1800" dirty="0" err="1"/>
              <a:t>Students</a:t>
            </a:r>
            <a:r>
              <a:rPr lang="fr-CH" sz="1800" dirty="0"/>
              <a:t> have </a:t>
            </a:r>
            <a:r>
              <a:rPr lang="fr-CH" sz="1800" dirty="0" err="1"/>
              <a:t>access</a:t>
            </a:r>
            <a:r>
              <a:rPr lang="fr-CH" sz="1800" dirty="0"/>
              <a:t> to </a:t>
            </a:r>
            <a:r>
              <a:rPr lang="fr-CH" sz="1800" dirty="0" err="1"/>
              <a:t>paper</a:t>
            </a:r>
            <a:r>
              <a:rPr lang="fr-CH" sz="1800" dirty="0"/>
              <a:t> or </a:t>
            </a:r>
            <a:r>
              <a:rPr lang="fr-CH" sz="1800" dirty="0" err="1"/>
              <a:t>downloaded</a:t>
            </a:r>
            <a:r>
              <a:rPr lang="fr-CH" sz="1800" dirty="0"/>
              <a:t> documents on computer/</a:t>
            </a:r>
            <a:r>
              <a:rPr lang="fr-CH" sz="1800" dirty="0" err="1"/>
              <a:t>tablet</a:t>
            </a:r>
            <a:r>
              <a:rPr lang="fr-CH" sz="1800" dirty="0"/>
              <a:t>  </a:t>
            </a:r>
          </a:p>
          <a:p>
            <a:r>
              <a:rPr lang="fr-CH" sz="1800" dirty="0"/>
              <a:t>WIFI and </a:t>
            </a:r>
            <a:r>
              <a:rPr lang="fr-CH" sz="1800" dirty="0" err="1"/>
              <a:t>wire</a:t>
            </a:r>
            <a:r>
              <a:rPr lang="fr-CH" sz="1800" dirty="0"/>
              <a:t> connections </a:t>
            </a:r>
            <a:r>
              <a:rPr lang="fr-CH" sz="1800" dirty="0" err="1"/>
              <a:t>disabled</a:t>
            </a:r>
            <a:r>
              <a:rPr lang="fr-CH" sz="1800" dirty="0"/>
              <a:t> in exam room</a:t>
            </a:r>
          </a:p>
          <a:p>
            <a:r>
              <a:rPr lang="fr-CH" sz="1800" dirty="0"/>
              <a:t>No mobile phone or </a:t>
            </a:r>
            <a:r>
              <a:rPr lang="fr-CH" sz="1800" dirty="0" err="1"/>
              <a:t>other</a:t>
            </a:r>
            <a:r>
              <a:rPr lang="fr-CH" sz="1800"/>
              <a:t> connected</a:t>
            </a:r>
            <a:r>
              <a:rPr lang="fr-CH" sz="1800" dirty="0"/>
              <a:t> </a:t>
            </a:r>
            <a:r>
              <a:rPr lang="fr-CH" sz="1800" dirty="0" err="1"/>
              <a:t>electronic</a:t>
            </a:r>
            <a:r>
              <a:rPr lang="fr-CH" sz="1800" dirty="0"/>
              <a:t> </a:t>
            </a:r>
            <a:r>
              <a:rPr lang="fr-CH" sz="1800" dirty="0" err="1"/>
              <a:t>device</a:t>
            </a:r>
            <a:r>
              <a:rPr lang="fr-CH" sz="1800" dirty="0"/>
              <a:t> </a:t>
            </a:r>
            <a:r>
              <a:rPr lang="fr-CH" sz="1800" dirty="0" err="1"/>
              <a:t>allowed</a:t>
            </a:r>
            <a:endParaRPr lang="fr-CH" sz="1800" dirty="0"/>
          </a:p>
          <a:p>
            <a:endParaRPr lang="fr-CH" sz="1800" dirty="0"/>
          </a:p>
          <a:p>
            <a:r>
              <a:rPr lang="fr-CH" sz="1800" dirty="0"/>
              <a:t>Arrangements for </a:t>
            </a:r>
            <a:r>
              <a:rPr lang="fr-CH" sz="1800" dirty="0" err="1"/>
              <a:t>invigilation</a:t>
            </a:r>
            <a:r>
              <a:rPr lang="fr-CH" sz="1800" dirty="0"/>
              <a:t> of the exams have been made </a:t>
            </a:r>
            <a:r>
              <a:rPr lang="fr-CH" sz="1800" dirty="0" err="1"/>
              <a:t>with</a:t>
            </a:r>
            <a:r>
              <a:rPr lang="fr-CH" sz="1800" dirty="0"/>
              <a:t> </a:t>
            </a:r>
            <a:r>
              <a:rPr lang="fr-CH" sz="1800" dirty="0" err="1"/>
              <a:t>your</a:t>
            </a:r>
            <a:r>
              <a:rPr lang="fr-CH" sz="1800" dirty="0"/>
              <a:t> home institutions.  All </a:t>
            </a:r>
            <a:r>
              <a:rPr lang="fr-CH" sz="1800" dirty="0" err="1"/>
              <a:t>students</a:t>
            </a:r>
            <a:r>
              <a:rPr lang="fr-CH" sz="1800" dirty="0"/>
              <a:t> </a:t>
            </a:r>
            <a:r>
              <a:rPr lang="fr-CH" sz="1800" dirty="0" err="1"/>
              <a:t>will</a:t>
            </a:r>
            <a:r>
              <a:rPr lang="fr-CH" sz="1800" dirty="0"/>
              <a:t> </a:t>
            </a:r>
            <a:r>
              <a:rPr lang="fr-CH" sz="1800" dirty="0" err="1"/>
              <a:t>take</a:t>
            </a:r>
            <a:r>
              <a:rPr lang="fr-CH" sz="1800" dirty="0"/>
              <a:t> exams </a:t>
            </a:r>
            <a:r>
              <a:rPr lang="fr-CH" sz="1800" dirty="0" err="1"/>
              <a:t>simultaneously</a:t>
            </a:r>
            <a:r>
              <a:rPr lang="fr-CH" sz="1800" dirty="0"/>
              <a:t>.</a:t>
            </a:r>
          </a:p>
          <a:p>
            <a:endParaRPr lang="fr-CH" sz="1800" dirty="0"/>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22</a:t>
            </a:fld>
            <a:endParaRPr lang="en-US"/>
          </a:p>
        </p:txBody>
      </p:sp>
    </p:spTree>
    <p:extLst>
      <p:ext uri="{BB962C8B-B14F-4D97-AF65-F5344CB8AC3E}">
        <p14:creationId xmlns:p14="http://schemas.microsoft.com/office/powerpoint/2010/main" val="2822162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512" y="0"/>
            <a:ext cx="8640960" cy="1052736"/>
          </a:xfrm>
        </p:spPr>
        <p:txBody>
          <a:bodyPr/>
          <a:lstStyle/>
          <a:p>
            <a:r>
              <a:rPr lang="en-US" dirty="0"/>
              <a:t>Attendance Certificates &amp; Grade Sheets</a:t>
            </a:r>
            <a:br>
              <a:rPr lang="en-US" dirty="0"/>
            </a:br>
            <a:r>
              <a:rPr lang="fr-CH" dirty="0"/>
              <a:t>Master and Doctoral </a:t>
            </a:r>
            <a:r>
              <a:rPr lang="fr-CH" dirty="0" err="1"/>
              <a:t>students</a:t>
            </a:r>
            <a:endParaRPr lang="en-GB" dirty="0"/>
          </a:p>
        </p:txBody>
      </p:sp>
      <p:sp>
        <p:nvSpPr>
          <p:cNvPr id="3" name="Content Placeholder 2"/>
          <p:cNvSpPr>
            <a:spLocks noGrp="1"/>
          </p:cNvSpPr>
          <p:nvPr>
            <p:ph idx="1"/>
          </p:nvPr>
        </p:nvSpPr>
        <p:spPr>
          <a:xfrm>
            <a:off x="1847850" y="1700808"/>
            <a:ext cx="8496300" cy="4608512"/>
          </a:xfrm>
        </p:spPr>
        <p:txBody>
          <a:bodyPr/>
          <a:lstStyle/>
          <a:p>
            <a:r>
              <a:rPr lang="en-GB" dirty="0"/>
              <a:t>If not taking the exams (usually Abridged course), they get</a:t>
            </a:r>
          </a:p>
          <a:p>
            <a:pPr lvl="1"/>
            <a:r>
              <a:rPr lang="en-GB" b="1" dirty="0"/>
              <a:t>Certificate of Attendance </a:t>
            </a:r>
            <a:r>
              <a:rPr lang="en-GB" dirty="0"/>
              <a:t>with note that they have “opted not to take the examinations”</a:t>
            </a:r>
          </a:p>
          <a:p>
            <a:r>
              <a:rPr lang="en-GB" dirty="0"/>
              <a:t>If taking the exams, they get</a:t>
            </a:r>
          </a:p>
          <a:p>
            <a:pPr lvl="1"/>
            <a:r>
              <a:rPr lang="en-GB" b="1" dirty="0"/>
              <a:t>Certificate of Attendance </a:t>
            </a:r>
            <a:r>
              <a:rPr lang="en-GB" dirty="0"/>
              <a:t>with</a:t>
            </a:r>
            <a:endParaRPr lang="en-GB" sz="1600" dirty="0"/>
          </a:p>
          <a:p>
            <a:pPr lvl="2"/>
            <a:r>
              <a:rPr lang="en-GB" dirty="0"/>
              <a:t>Overall grade of student</a:t>
            </a:r>
          </a:p>
          <a:p>
            <a:pPr lvl="2"/>
            <a:r>
              <a:rPr lang="en-GB" dirty="0"/>
              <a:t>Overall class average grade &amp; standard deviation</a:t>
            </a:r>
          </a:p>
          <a:p>
            <a:pPr lvl="1"/>
            <a:r>
              <a:rPr lang="en-GB" b="1" dirty="0"/>
              <a:t>Grade Sheet</a:t>
            </a:r>
            <a:r>
              <a:rPr lang="en-GB" dirty="0"/>
              <a:t> with, for each subject</a:t>
            </a:r>
          </a:p>
          <a:p>
            <a:pPr lvl="2"/>
            <a:r>
              <a:rPr lang="en-GB" dirty="0"/>
              <a:t>Student grade</a:t>
            </a:r>
          </a:p>
          <a:p>
            <a:pPr lvl="2"/>
            <a:r>
              <a:rPr lang="en-GB" dirty="0"/>
              <a:t>Class average grade</a:t>
            </a:r>
          </a:p>
          <a:p>
            <a:r>
              <a:rPr lang="en-GB" dirty="0"/>
              <a:t>Class average grades are based only on results of Master and Doctoral students</a:t>
            </a:r>
          </a:p>
          <a:p>
            <a:r>
              <a:rPr lang="en-GB" dirty="0"/>
              <a:t>All grades out of 20 (French system!)</a:t>
            </a:r>
          </a:p>
          <a:p>
            <a:pPr lvl="1"/>
            <a:endParaRPr lang="en-GB" dirty="0"/>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23</a:t>
            </a:fld>
            <a:endParaRPr lang="en-US"/>
          </a:p>
        </p:txBody>
      </p:sp>
    </p:spTree>
    <p:extLst>
      <p:ext uri="{BB962C8B-B14F-4D97-AF65-F5344CB8AC3E}">
        <p14:creationId xmlns:p14="http://schemas.microsoft.com/office/powerpoint/2010/main" val="104284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512" y="0"/>
            <a:ext cx="8640960" cy="836712"/>
          </a:xfrm>
        </p:spPr>
        <p:txBody>
          <a:bodyPr/>
          <a:lstStyle/>
          <a:p>
            <a:r>
              <a:rPr lang="en-US" dirty="0"/>
              <a:t>Attendance Certificates &amp; Grade Sheets</a:t>
            </a:r>
            <a:br>
              <a:rPr lang="en-US" dirty="0"/>
            </a:br>
            <a:r>
              <a:rPr lang="fr-CH" dirty="0"/>
              <a:t>Professional </a:t>
            </a:r>
            <a:r>
              <a:rPr lang="fr-CH" dirty="0" err="1"/>
              <a:t>students</a:t>
            </a:r>
            <a:endParaRPr lang="en-GB" dirty="0"/>
          </a:p>
        </p:txBody>
      </p:sp>
      <p:sp>
        <p:nvSpPr>
          <p:cNvPr id="3" name="Content Placeholder 2"/>
          <p:cNvSpPr>
            <a:spLocks noGrp="1"/>
          </p:cNvSpPr>
          <p:nvPr>
            <p:ph idx="1"/>
          </p:nvPr>
        </p:nvSpPr>
        <p:spPr/>
        <p:txBody>
          <a:bodyPr/>
          <a:lstStyle/>
          <a:p>
            <a:r>
              <a:rPr lang="fr-CH" sz="2400" dirty="0"/>
              <a:t>All </a:t>
            </a:r>
            <a:r>
              <a:rPr lang="fr-CH" sz="2400" dirty="0" err="1"/>
              <a:t>students</a:t>
            </a:r>
            <a:r>
              <a:rPr lang="fr-CH" sz="2400" dirty="0"/>
              <a:t> </a:t>
            </a:r>
            <a:r>
              <a:rPr lang="fr-CH" sz="2400" dirty="0" err="1"/>
              <a:t>get</a:t>
            </a:r>
            <a:endParaRPr lang="fr-CH" sz="2400" dirty="0"/>
          </a:p>
          <a:p>
            <a:pPr lvl="1"/>
            <a:r>
              <a:rPr lang="fr-CH" sz="2000" dirty="0" err="1"/>
              <a:t>Certificate</a:t>
            </a:r>
            <a:r>
              <a:rPr lang="fr-CH" sz="2000" dirty="0"/>
              <a:t> of Attendance, </a:t>
            </a:r>
            <a:r>
              <a:rPr lang="fr-CH" sz="2000" dirty="0" err="1"/>
              <a:t>bearing</a:t>
            </a:r>
            <a:r>
              <a:rPr lang="fr-CH" sz="2000" dirty="0"/>
              <a:t> no mention of </a:t>
            </a:r>
            <a:r>
              <a:rPr lang="fr-CH" sz="2000" dirty="0" err="1"/>
              <a:t>examinations</a:t>
            </a:r>
            <a:endParaRPr lang="fr-CH" sz="2000" dirty="0"/>
          </a:p>
          <a:p>
            <a:r>
              <a:rPr lang="fr-CH" sz="2400" dirty="0"/>
              <a:t>If </a:t>
            </a:r>
            <a:r>
              <a:rPr lang="fr-CH" sz="2400" dirty="0" err="1"/>
              <a:t>taking</a:t>
            </a:r>
            <a:r>
              <a:rPr lang="fr-CH" sz="2400" dirty="0"/>
              <a:t> the exams (</a:t>
            </a:r>
            <a:r>
              <a:rPr lang="fr-CH" sz="2400" dirty="0" err="1"/>
              <a:t>mostly</a:t>
            </a:r>
            <a:r>
              <a:rPr lang="fr-CH" sz="2400" dirty="0"/>
              <a:t> not in 2021, </a:t>
            </a:r>
            <a:r>
              <a:rPr lang="fr-CH" sz="2400" dirty="0" err="1"/>
              <a:t>Abridged</a:t>
            </a:r>
            <a:r>
              <a:rPr lang="fr-CH" sz="2400" dirty="0"/>
              <a:t> Course), </a:t>
            </a:r>
            <a:r>
              <a:rPr lang="fr-CH" sz="2400" dirty="0" err="1"/>
              <a:t>they</a:t>
            </a:r>
            <a:r>
              <a:rPr lang="fr-CH" sz="2400" dirty="0"/>
              <a:t> </a:t>
            </a:r>
            <a:r>
              <a:rPr lang="fr-CH" sz="2400" dirty="0" err="1"/>
              <a:t>get</a:t>
            </a:r>
            <a:r>
              <a:rPr lang="fr-CH" sz="2400" dirty="0"/>
              <a:t> </a:t>
            </a:r>
            <a:r>
              <a:rPr lang="fr-CH" sz="2400" dirty="0" err="1"/>
              <a:t>additionally</a:t>
            </a:r>
            <a:endParaRPr lang="fr-CH" sz="2400" dirty="0"/>
          </a:p>
          <a:p>
            <a:pPr lvl="1"/>
            <a:r>
              <a:rPr lang="fr-CH" sz="2000" dirty="0"/>
              <a:t>Grade </a:t>
            </a:r>
            <a:r>
              <a:rPr lang="fr-CH" sz="2000" dirty="0" err="1"/>
              <a:t>Sheet</a:t>
            </a:r>
            <a:r>
              <a:rPr lang="fr-CH" sz="2000" dirty="0"/>
              <a:t> </a:t>
            </a:r>
            <a:r>
              <a:rPr lang="fr-CH" sz="2000" dirty="0" err="1"/>
              <a:t>with</a:t>
            </a:r>
            <a:r>
              <a:rPr lang="fr-CH" sz="2000" dirty="0"/>
              <a:t>, for </a:t>
            </a:r>
            <a:r>
              <a:rPr lang="fr-CH" sz="2000" dirty="0" err="1"/>
              <a:t>each</a:t>
            </a:r>
            <a:r>
              <a:rPr lang="fr-CH" sz="2000" dirty="0"/>
              <a:t> </a:t>
            </a:r>
            <a:r>
              <a:rPr lang="fr-CH" sz="2000" dirty="0" err="1"/>
              <a:t>subject</a:t>
            </a:r>
            <a:r>
              <a:rPr lang="fr-CH" sz="2000" dirty="0"/>
              <a:t>, the student grade</a:t>
            </a:r>
          </a:p>
          <a:p>
            <a:r>
              <a:rPr lang="fr-CH" sz="2400" dirty="0"/>
              <a:t>Grades of Professional </a:t>
            </a:r>
            <a:r>
              <a:rPr lang="fr-CH" sz="2400" dirty="0" err="1"/>
              <a:t>students</a:t>
            </a:r>
            <a:r>
              <a:rPr lang="fr-CH" sz="2400" dirty="0"/>
              <a:t> are not </a:t>
            </a:r>
            <a:r>
              <a:rPr lang="fr-CH" sz="2400" dirty="0" err="1"/>
              <a:t>included</a:t>
            </a:r>
            <a:r>
              <a:rPr lang="fr-CH" sz="2400" dirty="0"/>
              <a:t> in class </a:t>
            </a:r>
            <a:r>
              <a:rPr lang="fr-CH" sz="2400" dirty="0" err="1"/>
              <a:t>averages</a:t>
            </a:r>
            <a:endParaRPr lang="fr-CH" sz="2400" dirty="0"/>
          </a:p>
          <a:p>
            <a:r>
              <a:rPr lang="fr-CH" sz="2400" dirty="0"/>
              <a:t>All grades out of 20</a:t>
            </a:r>
          </a:p>
          <a:p>
            <a:endParaRPr lang="fr-CH" sz="1800" dirty="0"/>
          </a:p>
          <a:p>
            <a:pPr lvl="2"/>
            <a:endParaRPr lang="fr-CH" sz="1400" dirty="0"/>
          </a:p>
          <a:p>
            <a:pPr lvl="1"/>
            <a:endParaRPr lang="fr-CH" sz="1600" dirty="0"/>
          </a:p>
          <a:p>
            <a:endParaRPr lang="fr-CH" sz="1800" dirty="0"/>
          </a:p>
          <a:p>
            <a:endParaRPr lang="en-GB" sz="1800" dirty="0"/>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24</a:t>
            </a:fld>
            <a:endParaRPr lang="en-US"/>
          </a:p>
        </p:txBody>
      </p:sp>
    </p:spTree>
    <p:extLst>
      <p:ext uri="{BB962C8B-B14F-4D97-AF65-F5344CB8AC3E}">
        <p14:creationId xmlns:p14="http://schemas.microsoft.com/office/powerpoint/2010/main" val="1054568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Evaluation of lectures and </a:t>
            </a:r>
            <a:r>
              <a:rPr lang="fr-CH" dirty="0" err="1"/>
              <a:t>seminars</a:t>
            </a:r>
            <a:r>
              <a:rPr lang="fr-CH" dirty="0"/>
              <a:t> by </a:t>
            </a:r>
            <a:r>
              <a:rPr lang="fr-CH" dirty="0" err="1"/>
              <a:t>students</a:t>
            </a:r>
            <a:endParaRPr lang="en-GB" dirty="0"/>
          </a:p>
        </p:txBody>
      </p:sp>
      <p:sp>
        <p:nvSpPr>
          <p:cNvPr id="3" name="Content Placeholder 2"/>
          <p:cNvSpPr>
            <a:spLocks noGrp="1"/>
          </p:cNvSpPr>
          <p:nvPr>
            <p:ph idx="1"/>
          </p:nvPr>
        </p:nvSpPr>
        <p:spPr/>
        <p:txBody>
          <a:bodyPr/>
          <a:lstStyle/>
          <a:p>
            <a:r>
              <a:rPr lang="fr-CH" dirty="0"/>
              <a:t>The </a:t>
            </a:r>
            <a:r>
              <a:rPr lang="fr-CH" dirty="0" err="1"/>
              <a:t>students</a:t>
            </a:r>
            <a:r>
              <a:rPr lang="fr-CH" dirty="0"/>
              <a:t> are </a:t>
            </a:r>
            <a:r>
              <a:rPr lang="fr-CH" dirty="0" err="1"/>
              <a:t>asked</a:t>
            </a:r>
            <a:r>
              <a:rPr lang="fr-CH" dirty="0"/>
              <a:t> (</a:t>
            </a:r>
            <a:r>
              <a:rPr lang="fr-CH" dirty="0" err="1"/>
              <a:t>anonymously</a:t>
            </a:r>
            <a:r>
              <a:rPr lang="fr-CH" dirty="0"/>
              <a:t>) to </a:t>
            </a:r>
            <a:r>
              <a:rPr lang="fr-CH" dirty="0" err="1"/>
              <a:t>evaluate</a:t>
            </a:r>
            <a:r>
              <a:rPr lang="fr-CH" dirty="0"/>
              <a:t> the lectures and </a:t>
            </a:r>
            <a:r>
              <a:rPr lang="fr-CH" dirty="0" err="1"/>
              <a:t>seminars</a:t>
            </a:r>
            <a:r>
              <a:rPr lang="fr-CH" dirty="0"/>
              <a:t>, on the basis of </a:t>
            </a:r>
            <a:r>
              <a:rPr lang="fr-CH" dirty="0" err="1"/>
              <a:t>several</a:t>
            </a:r>
            <a:r>
              <a:rPr lang="fr-CH" dirty="0"/>
              <a:t> </a:t>
            </a:r>
            <a:r>
              <a:rPr lang="fr-CH" dirty="0" err="1"/>
              <a:t>criteria</a:t>
            </a:r>
            <a:r>
              <a:rPr lang="fr-CH" dirty="0"/>
              <a:t>:</a:t>
            </a:r>
          </a:p>
          <a:p>
            <a:pPr lvl="1"/>
            <a:r>
              <a:rPr lang="fr-CH" dirty="0" err="1"/>
              <a:t>Fulfilment</a:t>
            </a:r>
            <a:r>
              <a:rPr lang="fr-CH" dirty="0"/>
              <a:t> of </a:t>
            </a:r>
            <a:r>
              <a:rPr lang="fr-CH" dirty="0" err="1"/>
              <a:t>personal</a:t>
            </a:r>
            <a:r>
              <a:rPr lang="fr-CH" dirty="0"/>
              <a:t> </a:t>
            </a:r>
            <a:r>
              <a:rPr lang="fr-CH" dirty="0" err="1"/>
              <a:t>learning</a:t>
            </a:r>
            <a:r>
              <a:rPr lang="fr-CH" dirty="0"/>
              <a:t> expectations</a:t>
            </a:r>
          </a:p>
          <a:p>
            <a:pPr lvl="1"/>
            <a:r>
              <a:rPr lang="fr-CH" dirty="0" err="1"/>
              <a:t>Quality</a:t>
            </a:r>
            <a:r>
              <a:rPr lang="fr-CH" dirty="0"/>
              <a:t> of slides and </a:t>
            </a:r>
            <a:r>
              <a:rPr lang="fr-CH" dirty="0" err="1"/>
              <a:t>written</a:t>
            </a:r>
            <a:r>
              <a:rPr lang="fr-CH" dirty="0"/>
              <a:t> documents</a:t>
            </a:r>
          </a:p>
          <a:p>
            <a:pPr lvl="1"/>
            <a:r>
              <a:rPr lang="fr-CH" dirty="0"/>
              <a:t>Level of </a:t>
            </a:r>
            <a:r>
              <a:rPr lang="fr-CH" dirty="0" err="1"/>
              <a:t>treatment</a:t>
            </a:r>
            <a:r>
              <a:rPr lang="fr-CH" dirty="0"/>
              <a:t> of the </a:t>
            </a:r>
            <a:r>
              <a:rPr lang="fr-CH" dirty="0" err="1"/>
              <a:t>subject</a:t>
            </a:r>
            <a:endParaRPr lang="fr-CH" dirty="0"/>
          </a:p>
          <a:p>
            <a:pPr lvl="1"/>
            <a:r>
              <a:rPr lang="fr-CH" dirty="0" err="1"/>
              <a:t>Quality</a:t>
            </a:r>
            <a:r>
              <a:rPr lang="fr-CH" dirty="0"/>
              <a:t> of oral </a:t>
            </a:r>
            <a:r>
              <a:rPr lang="fr-CH" dirty="0" err="1"/>
              <a:t>presentation</a:t>
            </a:r>
            <a:endParaRPr lang="fr-CH" dirty="0"/>
          </a:p>
          <a:p>
            <a:pPr lvl="1"/>
            <a:r>
              <a:rPr lang="fr-CH" dirty="0"/>
              <a:t>Guidance </a:t>
            </a:r>
            <a:r>
              <a:rPr lang="fr-CH" dirty="0" err="1"/>
              <a:t>during</a:t>
            </a:r>
            <a:r>
              <a:rPr lang="fr-CH" dirty="0"/>
              <a:t> lectures and </a:t>
            </a:r>
            <a:r>
              <a:rPr lang="fr-CH" dirty="0" err="1"/>
              <a:t>tutorials</a:t>
            </a:r>
            <a:endParaRPr lang="fr-CH" dirty="0"/>
          </a:p>
          <a:p>
            <a:r>
              <a:rPr lang="fr-CH" dirty="0"/>
              <a:t>The </a:t>
            </a:r>
            <a:r>
              <a:rPr lang="fr-CH" dirty="0" err="1"/>
              <a:t>students</a:t>
            </a:r>
            <a:r>
              <a:rPr lang="fr-CH" dirty="0"/>
              <a:t> are </a:t>
            </a:r>
            <a:r>
              <a:rPr lang="fr-CH" dirty="0" err="1"/>
              <a:t>also</a:t>
            </a:r>
            <a:r>
              <a:rPr lang="fr-CH" dirty="0"/>
              <a:t> </a:t>
            </a:r>
            <a:r>
              <a:rPr lang="fr-CH" dirty="0" err="1"/>
              <a:t>asked</a:t>
            </a:r>
            <a:r>
              <a:rPr lang="fr-CH" dirty="0"/>
              <a:t> for possible </a:t>
            </a:r>
            <a:r>
              <a:rPr lang="fr-CH" dirty="0" err="1"/>
              <a:t>improvements</a:t>
            </a:r>
            <a:r>
              <a:rPr lang="fr-CH" dirty="0"/>
              <a:t> to the course</a:t>
            </a:r>
          </a:p>
          <a:p>
            <a:r>
              <a:rPr lang="fr-CH" dirty="0"/>
              <a:t>Evaluation </a:t>
            </a:r>
            <a:r>
              <a:rPr lang="fr-CH" dirty="0" err="1"/>
              <a:t>is</a:t>
            </a:r>
            <a:r>
              <a:rPr lang="fr-CH" dirty="0"/>
              <a:t> </a:t>
            </a:r>
            <a:r>
              <a:rPr lang="fr-CH" dirty="0" err="1"/>
              <a:t>done</a:t>
            </a:r>
            <a:r>
              <a:rPr lang="fr-CH" dirty="0"/>
              <a:t> on-line </a:t>
            </a:r>
            <a:r>
              <a:rPr lang="fr-CH" dirty="0" err="1"/>
              <a:t>using</a:t>
            </a:r>
            <a:r>
              <a:rPr lang="fr-CH" dirty="0"/>
              <a:t> Google Forms</a:t>
            </a:r>
          </a:p>
          <a:p>
            <a:r>
              <a:rPr lang="fr-CH" dirty="0"/>
              <a:t>Evaluation </a:t>
            </a:r>
            <a:r>
              <a:rPr lang="fr-CH" dirty="0" err="1"/>
              <a:t>results</a:t>
            </a:r>
            <a:r>
              <a:rPr lang="fr-CH" dirty="0"/>
              <a:t> are </a:t>
            </a:r>
            <a:r>
              <a:rPr lang="fr-CH" dirty="0" err="1"/>
              <a:t>communicated</a:t>
            </a:r>
            <a:endParaRPr lang="fr-CH" dirty="0"/>
          </a:p>
          <a:p>
            <a:pPr lvl="1"/>
            <a:r>
              <a:rPr lang="fr-CH" dirty="0" err="1"/>
              <a:t>Individually</a:t>
            </a:r>
            <a:r>
              <a:rPr lang="fr-CH" dirty="0"/>
              <a:t> to the </a:t>
            </a:r>
            <a:r>
              <a:rPr lang="fr-CH" dirty="0" err="1"/>
              <a:t>lecturers</a:t>
            </a:r>
            <a:endParaRPr lang="fr-CH" dirty="0"/>
          </a:p>
          <a:p>
            <a:pPr lvl="1"/>
            <a:r>
              <a:rPr lang="fr-CH" dirty="0" err="1"/>
              <a:t>Statistically</a:t>
            </a:r>
            <a:r>
              <a:rPr lang="fr-CH" dirty="0"/>
              <a:t> to the JUAS Advisory </a:t>
            </a:r>
            <a:r>
              <a:rPr lang="fr-CH" dirty="0" err="1"/>
              <a:t>Board</a:t>
            </a:r>
            <a:r>
              <a:rPr lang="fr-CH" dirty="0"/>
              <a:t> </a:t>
            </a:r>
          </a:p>
          <a:p>
            <a:pPr marL="457200" lvl="1" indent="0">
              <a:buNone/>
            </a:pPr>
            <a:endParaRPr lang="fr-CH" dirty="0"/>
          </a:p>
          <a:p>
            <a:pPr lvl="1"/>
            <a:endParaRPr lang="fr-CH" dirty="0"/>
          </a:p>
          <a:p>
            <a:pPr lvl="1"/>
            <a:endParaRPr lang="en-GB" dirty="0"/>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25</a:t>
            </a:fld>
            <a:endParaRPr lang="en-US"/>
          </a:p>
        </p:txBody>
      </p:sp>
    </p:spTree>
    <p:extLst>
      <p:ext uri="{BB962C8B-B14F-4D97-AF65-F5344CB8AC3E}">
        <p14:creationId xmlns:p14="http://schemas.microsoft.com/office/powerpoint/2010/main" val="2201668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a:t>JUAS 2021 </a:t>
            </a:r>
            <a:r>
              <a:rPr lang="fr-CH" sz="2000" dirty="0" err="1"/>
              <a:t>students</a:t>
            </a:r>
            <a:r>
              <a:rPr lang="fr-CH" sz="2000" dirty="0"/>
              <a:t> by country of </a:t>
            </a:r>
            <a:r>
              <a:rPr lang="fr-CH" sz="2000" dirty="0" err="1"/>
              <a:t>citizenship</a:t>
            </a:r>
            <a:endParaRPr lang="en-GB" sz="2000" dirty="0"/>
          </a:p>
        </p:txBody>
      </p:sp>
      <p:sp>
        <p:nvSpPr>
          <p:cNvPr id="3" name="Date Placeholder 2"/>
          <p:cNvSpPr>
            <a:spLocks noGrp="1"/>
          </p:cNvSpPr>
          <p:nvPr>
            <p:ph type="dt" sz="half" idx="10"/>
          </p:nvPr>
        </p:nvSpPr>
        <p:spPr/>
        <p:txBody>
          <a:bodyPr/>
          <a:lstStyle/>
          <a:p>
            <a:r>
              <a:rPr lang="en-US"/>
              <a:t>J.M. Jowett</a:t>
            </a:r>
          </a:p>
        </p:txBody>
      </p:sp>
      <p:sp>
        <p:nvSpPr>
          <p:cNvPr id="4" name="Footer Placeholder 3"/>
          <p:cNvSpPr>
            <a:spLocks noGrp="1"/>
          </p:cNvSpPr>
          <p:nvPr>
            <p:ph type="ftr" sz="quarter" idx="11"/>
          </p:nvPr>
        </p:nvSpPr>
        <p:spPr/>
        <p:txBody>
          <a:bodyPr/>
          <a:lstStyle/>
          <a:p>
            <a:r>
              <a:rPr lang="en-GB"/>
              <a:t>JUAS 2021 Welcome Course 1</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26</a:t>
            </a:fld>
            <a:endParaRPr lang="en-US"/>
          </a:p>
        </p:txBody>
      </p:sp>
      <p:pic>
        <p:nvPicPr>
          <p:cNvPr id="11" name="Picture 10">
            <a:extLst>
              <a:ext uri="{FF2B5EF4-FFF2-40B4-BE49-F238E27FC236}">
                <a16:creationId xmlns:a16="http://schemas.microsoft.com/office/drawing/2014/main" id="{D80B5CC0-4275-475B-A07A-D1EA2060A30E}"/>
              </a:ext>
            </a:extLst>
          </p:cNvPr>
          <p:cNvPicPr>
            <a:picLocks noChangeAspect="1"/>
          </p:cNvPicPr>
          <p:nvPr/>
        </p:nvPicPr>
        <p:blipFill>
          <a:blip r:embed="rId2"/>
          <a:stretch>
            <a:fillRect/>
          </a:stretch>
        </p:blipFill>
        <p:spPr>
          <a:xfrm>
            <a:off x="1626255" y="980728"/>
            <a:ext cx="8939490" cy="4896544"/>
          </a:xfrm>
          <a:prstGeom prst="rect">
            <a:avLst/>
          </a:prstGeom>
        </p:spPr>
      </p:pic>
    </p:spTree>
    <p:extLst>
      <p:ext uri="{BB962C8B-B14F-4D97-AF65-F5344CB8AC3E}">
        <p14:creationId xmlns:p14="http://schemas.microsoft.com/office/powerpoint/2010/main" val="7047079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a:t>JUAS 2021 </a:t>
            </a:r>
            <a:r>
              <a:rPr lang="fr-CH" sz="2000" dirty="0" err="1"/>
              <a:t>students</a:t>
            </a:r>
            <a:r>
              <a:rPr lang="fr-CH" sz="2000" dirty="0"/>
              <a:t> by country of </a:t>
            </a:r>
            <a:r>
              <a:rPr lang="fr-CH" sz="2000" dirty="0" err="1"/>
              <a:t>university</a:t>
            </a:r>
            <a:r>
              <a:rPr lang="fr-CH" sz="2000" dirty="0"/>
              <a:t>/</a:t>
            </a:r>
            <a:r>
              <a:rPr lang="fr-CH" sz="2000" dirty="0" err="1"/>
              <a:t>institute</a:t>
            </a:r>
            <a:r>
              <a:rPr lang="fr-CH" sz="2000" dirty="0"/>
              <a:t>/</a:t>
            </a:r>
            <a:r>
              <a:rPr lang="fr-CH" sz="2000" dirty="0" err="1"/>
              <a:t>company</a:t>
            </a:r>
            <a:endParaRPr lang="en-GB" sz="2000" dirty="0"/>
          </a:p>
        </p:txBody>
      </p:sp>
      <p:sp>
        <p:nvSpPr>
          <p:cNvPr id="3" name="Date Placeholder 2"/>
          <p:cNvSpPr>
            <a:spLocks noGrp="1"/>
          </p:cNvSpPr>
          <p:nvPr>
            <p:ph type="dt" sz="half" idx="10"/>
          </p:nvPr>
        </p:nvSpPr>
        <p:spPr/>
        <p:txBody>
          <a:bodyPr/>
          <a:lstStyle/>
          <a:p>
            <a:r>
              <a:rPr lang="en-US"/>
              <a:t>J.M. Jowett</a:t>
            </a:r>
          </a:p>
        </p:txBody>
      </p:sp>
      <p:sp>
        <p:nvSpPr>
          <p:cNvPr id="4" name="Footer Placeholder 3"/>
          <p:cNvSpPr>
            <a:spLocks noGrp="1"/>
          </p:cNvSpPr>
          <p:nvPr>
            <p:ph type="ftr" sz="quarter" idx="11"/>
          </p:nvPr>
        </p:nvSpPr>
        <p:spPr/>
        <p:txBody>
          <a:bodyPr/>
          <a:lstStyle/>
          <a:p>
            <a:r>
              <a:rPr lang="en-GB"/>
              <a:t>JUAS 2021 Welcome Course 1</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27</a:t>
            </a:fld>
            <a:endParaRPr lang="en-US"/>
          </a:p>
        </p:txBody>
      </p:sp>
      <p:pic>
        <p:nvPicPr>
          <p:cNvPr id="9" name="Graphic 8">
            <a:extLst>
              <a:ext uri="{FF2B5EF4-FFF2-40B4-BE49-F238E27FC236}">
                <a16:creationId xmlns:a16="http://schemas.microsoft.com/office/drawing/2014/main" id="{9143F2F4-7887-4FD0-995C-6914A8052B8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15415" y="980728"/>
            <a:ext cx="8050088" cy="4475765"/>
          </a:xfrm>
          <a:prstGeom prst="rect">
            <a:avLst/>
          </a:prstGeom>
        </p:spPr>
      </p:pic>
      <p:sp>
        <p:nvSpPr>
          <p:cNvPr id="10" name="TextBox 9">
            <a:extLst>
              <a:ext uri="{FF2B5EF4-FFF2-40B4-BE49-F238E27FC236}">
                <a16:creationId xmlns:a16="http://schemas.microsoft.com/office/drawing/2014/main" id="{7BF18FB7-DA83-40D9-8E0B-49205914A56E}"/>
              </a:ext>
            </a:extLst>
          </p:cNvPr>
          <p:cNvSpPr txBox="1"/>
          <p:nvPr/>
        </p:nvSpPr>
        <p:spPr>
          <a:xfrm>
            <a:off x="8328248" y="3359657"/>
            <a:ext cx="3384260" cy="369332"/>
          </a:xfrm>
          <a:prstGeom prst="rect">
            <a:avLst/>
          </a:prstGeom>
          <a:noFill/>
        </p:spPr>
        <p:txBody>
          <a:bodyPr wrap="none" rtlCol="0">
            <a:spAutoFit/>
          </a:bodyPr>
          <a:lstStyle/>
          <a:p>
            <a:r>
              <a:rPr lang="en-US" dirty="0"/>
              <a:t>“International” = CERN or ITER</a:t>
            </a:r>
            <a:endParaRPr lang="en-GB" dirty="0"/>
          </a:p>
        </p:txBody>
      </p:sp>
    </p:spTree>
    <p:extLst>
      <p:ext uri="{BB962C8B-B14F-4D97-AF65-F5344CB8AC3E}">
        <p14:creationId xmlns:p14="http://schemas.microsoft.com/office/powerpoint/2010/main" val="10459238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CEE16E6-5DBE-40B7-9BA8-37DFA816A32B}"/>
              </a:ext>
            </a:extLst>
          </p:cNvPr>
          <p:cNvSpPr>
            <a:spLocks noGrp="1"/>
          </p:cNvSpPr>
          <p:nvPr>
            <p:ph type="title"/>
          </p:nvPr>
        </p:nvSpPr>
        <p:spPr/>
        <p:txBody>
          <a:bodyPr/>
          <a:lstStyle/>
          <a:p>
            <a:r>
              <a:rPr lang="en-US" dirty="0"/>
              <a:t>Social aspects of JUAS</a:t>
            </a:r>
            <a:endParaRPr lang="en-GB" dirty="0"/>
          </a:p>
        </p:txBody>
      </p:sp>
      <p:sp>
        <p:nvSpPr>
          <p:cNvPr id="7" name="Content Placeholder 6">
            <a:extLst>
              <a:ext uri="{FF2B5EF4-FFF2-40B4-BE49-F238E27FC236}">
                <a16:creationId xmlns:a16="http://schemas.microsoft.com/office/drawing/2014/main" id="{44792E28-9C02-49E3-8067-F1546015133B}"/>
              </a:ext>
            </a:extLst>
          </p:cNvPr>
          <p:cNvSpPr>
            <a:spLocks noGrp="1"/>
          </p:cNvSpPr>
          <p:nvPr>
            <p:ph idx="1"/>
          </p:nvPr>
        </p:nvSpPr>
        <p:spPr/>
        <p:txBody>
          <a:bodyPr/>
          <a:lstStyle/>
          <a:p>
            <a:r>
              <a:rPr lang="en-US" dirty="0"/>
              <a:t>Normally, the social interactions between lectures, at breaks, lunch, after-works, journeys to lab visits, etc.  are an important and valuable part of the JUAS experience.</a:t>
            </a:r>
          </a:p>
          <a:p>
            <a:pPr lvl="1"/>
            <a:r>
              <a:rPr lang="en-US" dirty="0"/>
              <a:t>Making friends with people from a diversity of backgrounds </a:t>
            </a:r>
          </a:p>
          <a:p>
            <a:pPr lvl="1"/>
            <a:r>
              <a:rPr lang="en-US" dirty="0"/>
              <a:t>Learning about their experiences of other students, as well as professionals and the faculty </a:t>
            </a:r>
          </a:p>
          <a:p>
            <a:pPr lvl="1"/>
            <a:r>
              <a:rPr lang="en-US" dirty="0"/>
              <a:t>NB most faculty are accelerator experts at national or international labs, not university lecturers, giving their time voluntarily </a:t>
            </a:r>
          </a:p>
          <a:p>
            <a:r>
              <a:rPr lang="en-US" dirty="0"/>
              <a:t>We would like to reproduce this as much as we can in 2021</a:t>
            </a:r>
          </a:p>
          <a:p>
            <a:pPr lvl="1"/>
            <a:r>
              <a:rPr lang="en-US" dirty="0"/>
              <a:t>Not so easy to see how … but your ideas are welcome</a:t>
            </a:r>
          </a:p>
          <a:p>
            <a:pPr lvl="1"/>
            <a:r>
              <a:rPr lang="en-US" dirty="0"/>
              <a:t>Zoom link for main session will generally remain open for interactions during breaks</a:t>
            </a:r>
          </a:p>
          <a:p>
            <a:pPr lvl="1"/>
            <a:r>
              <a:rPr lang="en-US" dirty="0"/>
              <a:t>We may generate break-out sessions for smaller groups and interests</a:t>
            </a:r>
          </a:p>
          <a:p>
            <a:pPr lvl="1"/>
            <a:r>
              <a:rPr lang="en-US" dirty="0"/>
              <a:t>Try to avoid meeting the same small group of people all the time: mix with others! </a:t>
            </a:r>
            <a:endParaRPr lang="en-GB" dirty="0"/>
          </a:p>
        </p:txBody>
      </p:sp>
      <p:sp>
        <p:nvSpPr>
          <p:cNvPr id="3" name="Date Placeholder 2">
            <a:extLst>
              <a:ext uri="{FF2B5EF4-FFF2-40B4-BE49-F238E27FC236}">
                <a16:creationId xmlns:a16="http://schemas.microsoft.com/office/drawing/2014/main" id="{F90C74CA-DA6E-4F06-82FA-40EB48F5F6C4}"/>
              </a:ext>
            </a:extLst>
          </p:cNvPr>
          <p:cNvSpPr>
            <a:spLocks noGrp="1"/>
          </p:cNvSpPr>
          <p:nvPr>
            <p:ph type="dt" sz="half" idx="10"/>
          </p:nvPr>
        </p:nvSpPr>
        <p:spPr/>
        <p:txBody>
          <a:bodyPr/>
          <a:lstStyle/>
          <a:p>
            <a:r>
              <a:rPr lang="en-US"/>
              <a:t>J.M. Jowett</a:t>
            </a:r>
          </a:p>
        </p:txBody>
      </p:sp>
      <p:sp>
        <p:nvSpPr>
          <p:cNvPr id="4" name="Footer Placeholder 3">
            <a:extLst>
              <a:ext uri="{FF2B5EF4-FFF2-40B4-BE49-F238E27FC236}">
                <a16:creationId xmlns:a16="http://schemas.microsoft.com/office/drawing/2014/main" id="{AB42363D-5E63-4EAF-A486-9CEA6E01D4B2}"/>
              </a:ext>
            </a:extLst>
          </p:cNvPr>
          <p:cNvSpPr>
            <a:spLocks noGrp="1"/>
          </p:cNvSpPr>
          <p:nvPr>
            <p:ph type="ftr" sz="quarter" idx="11"/>
          </p:nvPr>
        </p:nvSpPr>
        <p:spPr/>
        <p:txBody>
          <a:bodyPr/>
          <a:lstStyle/>
          <a:p>
            <a:r>
              <a:rPr lang="en-GB"/>
              <a:t>JUAS 2021 Welcome Course 1</a:t>
            </a:r>
            <a:endParaRPr lang="en-US"/>
          </a:p>
        </p:txBody>
      </p:sp>
      <p:sp>
        <p:nvSpPr>
          <p:cNvPr id="5" name="Slide Number Placeholder 4">
            <a:extLst>
              <a:ext uri="{FF2B5EF4-FFF2-40B4-BE49-F238E27FC236}">
                <a16:creationId xmlns:a16="http://schemas.microsoft.com/office/drawing/2014/main" id="{5C80A206-A006-46F5-B5A9-212BDC9040F6}"/>
              </a:ext>
            </a:extLst>
          </p:cNvPr>
          <p:cNvSpPr>
            <a:spLocks noGrp="1"/>
          </p:cNvSpPr>
          <p:nvPr>
            <p:ph type="sldNum" sz="quarter" idx="12"/>
          </p:nvPr>
        </p:nvSpPr>
        <p:spPr/>
        <p:txBody>
          <a:bodyPr/>
          <a:lstStyle/>
          <a:p>
            <a:fld id="{5AF06637-E496-4934-8F80-04F2992770ED}" type="slidenum">
              <a:rPr lang="en-US" smtClean="0"/>
              <a:pPr/>
              <a:t>28</a:t>
            </a:fld>
            <a:endParaRPr lang="en-US"/>
          </a:p>
        </p:txBody>
      </p:sp>
    </p:spTree>
    <p:extLst>
      <p:ext uri="{BB962C8B-B14F-4D97-AF65-F5344CB8AC3E}">
        <p14:creationId xmlns:p14="http://schemas.microsoft.com/office/powerpoint/2010/main" val="26065289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a:t>JUAS code of </a:t>
            </a:r>
            <a:r>
              <a:rPr lang="fr-CH" sz="2000" dirty="0" err="1"/>
              <a:t>conduct</a:t>
            </a:r>
            <a:r>
              <a:rPr lang="fr-CH" sz="2000" dirty="0"/>
              <a:t> [1/2]</a:t>
            </a:r>
            <a:endParaRPr lang="en-GB" sz="2000" dirty="0"/>
          </a:p>
        </p:txBody>
      </p:sp>
      <p:sp>
        <p:nvSpPr>
          <p:cNvPr id="3" name="Content Placeholder 2"/>
          <p:cNvSpPr>
            <a:spLocks noGrp="1"/>
          </p:cNvSpPr>
          <p:nvPr>
            <p:ph idx="1"/>
          </p:nvPr>
        </p:nvSpPr>
        <p:spPr>
          <a:xfrm>
            <a:off x="1847850" y="1844824"/>
            <a:ext cx="8496300" cy="3816424"/>
          </a:xfrm>
        </p:spPr>
        <p:txBody>
          <a:bodyPr/>
          <a:lstStyle/>
          <a:p>
            <a:r>
              <a:rPr lang="fr-CH" sz="2400" b="1" dirty="0" err="1"/>
              <a:t>Mutual</a:t>
            </a:r>
            <a:r>
              <a:rPr lang="fr-CH" sz="2400" b="1" dirty="0"/>
              <a:t> respect</a:t>
            </a:r>
          </a:p>
          <a:p>
            <a:pPr lvl="1"/>
            <a:r>
              <a:rPr lang="fr-CH" sz="2000" dirty="0" err="1"/>
              <a:t>Freedom</a:t>
            </a:r>
            <a:r>
              <a:rPr lang="fr-CH" sz="2000" dirty="0"/>
              <a:t> of opinion and of </a:t>
            </a:r>
            <a:r>
              <a:rPr lang="fr-CH" sz="2000" dirty="0" err="1"/>
              <a:t>belief</a:t>
            </a:r>
            <a:endParaRPr lang="fr-CH" sz="2000" dirty="0"/>
          </a:p>
          <a:p>
            <a:pPr lvl="1"/>
            <a:r>
              <a:rPr lang="fr-CH" sz="2000" dirty="0"/>
              <a:t>Cultural </a:t>
            </a:r>
            <a:r>
              <a:rPr lang="fr-CH" sz="2000" dirty="0" err="1"/>
              <a:t>diversity</a:t>
            </a:r>
            <a:endParaRPr lang="fr-CH" sz="2000" dirty="0"/>
          </a:p>
          <a:p>
            <a:pPr lvl="1"/>
            <a:r>
              <a:rPr lang="fr-CH" sz="2000" dirty="0" err="1"/>
              <a:t>Gender</a:t>
            </a:r>
            <a:r>
              <a:rPr lang="fr-CH" sz="2000" dirty="0"/>
              <a:t> </a:t>
            </a:r>
            <a:r>
              <a:rPr lang="fr-CH" sz="2000" dirty="0" err="1"/>
              <a:t>equality</a:t>
            </a:r>
            <a:endParaRPr lang="fr-CH" sz="2000" dirty="0"/>
          </a:p>
          <a:p>
            <a:pPr marL="457200" lvl="1" indent="0">
              <a:buNone/>
            </a:pPr>
            <a:r>
              <a:rPr lang="fr-CH" sz="2000" dirty="0">
                <a:sym typeface="Symbol" panose="05050102010706020507" pitchFamily="18" charset="2"/>
              </a:rPr>
              <a:t> </a:t>
            </a:r>
            <a:r>
              <a:rPr lang="fr-CH" sz="2000" dirty="0"/>
              <a:t>Constitution of France, Article 1</a:t>
            </a:r>
          </a:p>
          <a:p>
            <a:pPr lvl="2"/>
            <a:r>
              <a:rPr lang="fr-FR" sz="1800" i="1" dirty="0">
                <a:solidFill>
                  <a:srgbClr val="3333FF"/>
                </a:solidFill>
              </a:rPr>
              <a:t>La France… assure l'égalité devant la loi sans distinction d'origine, de race ou de religion. Elle respecte toutes les croyances</a:t>
            </a:r>
          </a:p>
          <a:p>
            <a:pPr lvl="2"/>
            <a:r>
              <a:rPr lang="en-GB" sz="1800" i="1" dirty="0">
                <a:solidFill>
                  <a:srgbClr val="FF0000"/>
                </a:solidFill>
              </a:rPr>
              <a:t>France… shall ensure the equality before the law, without distinction of origin, race or religion. It shall respect all beliefs</a:t>
            </a:r>
            <a:endParaRPr lang="fr-CH" sz="1800" dirty="0">
              <a:solidFill>
                <a:srgbClr val="FF0000"/>
              </a:solidFill>
            </a:endParaRPr>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29</a:t>
            </a:fld>
            <a:endParaRPr lang="en-US"/>
          </a:p>
        </p:txBody>
      </p:sp>
    </p:spTree>
    <p:extLst>
      <p:ext uri="{BB962C8B-B14F-4D97-AF65-F5344CB8AC3E}">
        <p14:creationId xmlns:p14="http://schemas.microsoft.com/office/powerpoint/2010/main" val="111906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7688" y="202630"/>
            <a:ext cx="5616624" cy="490066"/>
          </a:xfrm>
        </p:spPr>
        <p:txBody>
          <a:bodyPr>
            <a:normAutofit fontScale="90000"/>
          </a:bodyPr>
          <a:lstStyle/>
          <a:p>
            <a:r>
              <a:rPr lang="en-GB" dirty="0"/>
              <a:t>ESI </a:t>
            </a:r>
            <a:r>
              <a:rPr lang="en-GB" dirty="0" err="1"/>
              <a:t>Archamps</a:t>
            </a:r>
            <a:r>
              <a:rPr lang="en-GB" dirty="0"/>
              <a:t> </a:t>
            </a:r>
            <a:r>
              <a:rPr lang="en-GB" dirty="0" err="1"/>
              <a:t>Technopole</a:t>
            </a:r>
            <a:r>
              <a:rPr lang="en-GB" dirty="0"/>
              <a:t>, </a:t>
            </a:r>
            <a:br>
              <a:rPr lang="en-GB" dirty="0"/>
            </a:br>
            <a:r>
              <a:rPr lang="en-GB" dirty="0"/>
              <a:t>host of JUAS</a:t>
            </a:r>
          </a:p>
        </p:txBody>
      </p:sp>
      <p:sp>
        <p:nvSpPr>
          <p:cNvPr id="3" name="Date Placeholder 2"/>
          <p:cNvSpPr>
            <a:spLocks noGrp="1"/>
          </p:cNvSpPr>
          <p:nvPr>
            <p:ph type="dt" sz="half" idx="10"/>
          </p:nvPr>
        </p:nvSpPr>
        <p:spPr/>
        <p:txBody>
          <a:bodyPr/>
          <a:lstStyle/>
          <a:p>
            <a:r>
              <a:rPr lang="en-US"/>
              <a:t>J.M. Jowett</a:t>
            </a:r>
            <a:endParaRPr lang="en-GB" dirty="0"/>
          </a:p>
        </p:txBody>
      </p:sp>
      <p:sp>
        <p:nvSpPr>
          <p:cNvPr id="4" name="Slide Number Placeholder 3"/>
          <p:cNvSpPr>
            <a:spLocks noGrp="1"/>
          </p:cNvSpPr>
          <p:nvPr>
            <p:ph type="sldNum" sz="quarter" idx="12"/>
          </p:nvPr>
        </p:nvSpPr>
        <p:spPr/>
        <p:txBody>
          <a:bodyPr/>
          <a:lstStyle/>
          <a:p>
            <a:fld id="{323EE74B-AA29-428B-826F-5CD1FF8C5BA0}" type="slidenum">
              <a:rPr lang="en-GB" smtClean="0"/>
              <a:t>3</a:t>
            </a:fld>
            <a:endParaRPr lang="en-GB"/>
          </a:p>
        </p:txBody>
      </p:sp>
      <p:grpSp>
        <p:nvGrpSpPr>
          <p:cNvPr id="15" name="Group 14"/>
          <p:cNvGrpSpPr/>
          <p:nvPr/>
        </p:nvGrpSpPr>
        <p:grpSpPr>
          <a:xfrm>
            <a:off x="1991544" y="1340768"/>
            <a:ext cx="7841282" cy="4896544"/>
            <a:chOff x="1631504" y="1484784"/>
            <a:chExt cx="8969747" cy="4752528"/>
          </a:xfrm>
        </p:grpSpPr>
        <p:pic>
          <p:nvPicPr>
            <p:cNvPr id="16" name="Picture 15"/>
            <p:cNvPicPr>
              <a:picLocks noChangeAspect="1"/>
            </p:cNvPicPr>
            <p:nvPr/>
          </p:nvPicPr>
          <p:blipFill>
            <a:blip r:embed="rId2"/>
            <a:stretch>
              <a:fillRect/>
            </a:stretch>
          </p:blipFill>
          <p:spPr>
            <a:xfrm>
              <a:off x="6274072" y="1484784"/>
              <a:ext cx="4327179" cy="3240000"/>
            </a:xfrm>
            <a:prstGeom prst="rect">
              <a:avLst/>
            </a:prstGeom>
          </p:spPr>
        </p:pic>
        <p:pic>
          <p:nvPicPr>
            <p:cNvPr id="17" name="Picture 16"/>
            <p:cNvPicPr>
              <a:picLocks noChangeAspect="1"/>
            </p:cNvPicPr>
            <p:nvPr/>
          </p:nvPicPr>
          <p:blipFill>
            <a:blip r:embed="rId3"/>
            <a:stretch>
              <a:fillRect/>
            </a:stretch>
          </p:blipFill>
          <p:spPr>
            <a:xfrm>
              <a:off x="1631504" y="1484784"/>
              <a:ext cx="4312779" cy="3240000"/>
            </a:xfrm>
            <a:prstGeom prst="rect">
              <a:avLst/>
            </a:prstGeom>
          </p:spPr>
        </p:pic>
        <p:pic>
          <p:nvPicPr>
            <p:cNvPr id="18" name="Picture 17"/>
            <p:cNvPicPr>
              <a:picLocks noChangeAspect="1"/>
            </p:cNvPicPr>
            <p:nvPr/>
          </p:nvPicPr>
          <p:blipFill>
            <a:blip r:embed="rId4"/>
            <a:stretch>
              <a:fillRect/>
            </a:stretch>
          </p:blipFill>
          <p:spPr>
            <a:xfrm>
              <a:off x="4829800" y="4077312"/>
              <a:ext cx="2880000" cy="2160000"/>
            </a:xfrm>
            <a:prstGeom prst="rect">
              <a:avLst/>
            </a:prstGeom>
          </p:spPr>
        </p:pic>
        <p:sp>
          <p:nvSpPr>
            <p:cNvPr id="19" name="TextBox 18"/>
            <p:cNvSpPr txBox="1"/>
            <p:nvPr/>
          </p:nvSpPr>
          <p:spPr>
            <a:xfrm>
              <a:off x="1633558" y="4724784"/>
              <a:ext cx="2376264" cy="338554"/>
            </a:xfrm>
            <a:prstGeom prst="rect">
              <a:avLst/>
            </a:prstGeom>
            <a:noFill/>
          </p:spPr>
          <p:txBody>
            <a:bodyPr wrap="square" rtlCol="0">
              <a:spAutoFit/>
            </a:bodyPr>
            <a:lstStyle/>
            <a:p>
              <a:r>
                <a:rPr lang="fr-CH" sz="1600" dirty="0"/>
                <a:t>Lecture hall</a:t>
              </a:r>
              <a:endParaRPr lang="en-GB" sz="1600" dirty="0"/>
            </a:p>
          </p:txBody>
        </p:sp>
        <p:sp>
          <p:nvSpPr>
            <p:cNvPr id="20" name="TextBox 19"/>
            <p:cNvSpPr txBox="1"/>
            <p:nvPr/>
          </p:nvSpPr>
          <p:spPr>
            <a:xfrm>
              <a:off x="8712665" y="4756162"/>
              <a:ext cx="1888586" cy="338554"/>
            </a:xfrm>
            <a:prstGeom prst="rect">
              <a:avLst/>
            </a:prstGeom>
            <a:noFill/>
          </p:spPr>
          <p:txBody>
            <a:bodyPr wrap="square" rtlCol="0">
              <a:spAutoFit/>
            </a:bodyPr>
            <a:lstStyle/>
            <a:p>
              <a:pPr algn="r"/>
              <a:r>
                <a:rPr lang="fr-CH" sz="1600" dirty="0"/>
                <a:t>Computer room</a:t>
              </a:r>
              <a:endParaRPr lang="en-GB" sz="1600" dirty="0"/>
            </a:p>
          </p:txBody>
        </p:sp>
        <p:sp>
          <p:nvSpPr>
            <p:cNvPr id="21" name="TextBox 20"/>
            <p:cNvSpPr txBox="1"/>
            <p:nvPr/>
          </p:nvSpPr>
          <p:spPr>
            <a:xfrm>
              <a:off x="7709800" y="5894065"/>
              <a:ext cx="2376264" cy="338554"/>
            </a:xfrm>
            <a:prstGeom prst="rect">
              <a:avLst/>
            </a:prstGeom>
            <a:noFill/>
          </p:spPr>
          <p:txBody>
            <a:bodyPr wrap="square" rtlCol="0">
              <a:spAutoFit/>
            </a:bodyPr>
            <a:lstStyle/>
            <a:p>
              <a:r>
                <a:rPr lang="fr-CH" sz="1600" dirty="0" err="1"/>
                <a:t>Student</a:t>
              </a:r>
              <a:r>
                <a:rPr lang="fr-CH" sz="1600" dirty="0"/>
                <a:t> foyer</a:t>
              </a:r>
              <a:endParaRPr lang="en-GB" sz="1600" dirty="0"/>
            </a:p>
          </p:txBody>
        </p:sp>
      </p:grpSp>
      <p:sp>
        <p:nvSpPr>
          <p:cNvPr id="5" name="Footer Placeholder 4">
            <a:extLst>
              <a:ext uri="{FF2B5EF4-FFF2-40B4-BE49-F238E27FC236}">
                <a16:creationId xmlns:a16="http://schemas.microsoft.com/office/drawing/2014/main" id="{3D79064E-95EF-4FB7-8683-7D25EE3F86A3}"/>
              </a:ext>
            </a:extLst>
          </p:cNvPr>
          <p:cNvSpPr>
            <a:spLocks noGrp="1"/>
          </p:cNvSpPr>
          <p:nvPr>
            <p:ph type="ftr" sz="quarter" idx="11"/>
          </p:nvPr>
        </p:nvSpPr>
        <p:spPr/>
        <p:txBody>
          <a:bodyPr/>
          <a:lstStyle/>
          <a:p>
            <a:r>
              <a:rPr lang="en-GB"/>
              <a:t>JUAS 2021 Welcome Course 1</a:t>
            </a:r>
            <a:endParaRPr lang="en-US"/>
          </a:p>
        </p:txBody>
      </p:sp>
    </p:spTree>
    <p:extLst>
      <p:ext uri="{BB962C8B-B14F-4D97-AF65-F5344CB8AC3E}">
        <p14:creationId xmlns:p14="http://schemas.microsoft.com/office/powerpoint/2010/main" val="34539832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Job </a:t>
            </a:r>
            <a:r>
              <a:rPr lang="fr-CH" dirty="0" err="1"/>
              <a:t>opportunities</a:t>
            </a:r>
            <a:endParaRPr lang="en-GB" dirty="0"/>
          </a:p>
        </p:txBody>
      </p:sp>
      <p:sp>
        <p:nvSpPr>
          <p:cNvPr id="3" name="Content Placeholder 2"/>
          <p:cNvSpPr>
            <a:spLocks noGrp="1"/>
          </p:cNvSpPr>
          <p:nvPr>
            <p:ph idx="1"/>
          </p:nvPr>
        </p:nvSpPr>
        <p:spPr/>
        <p:txBody>
          <a:bodyPr/>
          <a:lstStyle/>
          <a:p>
            <a:r>
              <a:rPr lang="fr-CH" sz="2400" dirty="0" err="1"/>
              <a:t>Studying</a:t>
            </a:r>
            <a:r>
              <a:rPr lang="fr-CH" sz="2400" dirty="0"/>
              <a:t> at JUAS </a:t>
            </a:r>
            <a:r>
              <a:rPr lang="fr-CH" sz="2400" dirty="0" err="1"/>
              <a:t>is</a:t>
            </a:r>
            <a:r>
              <a:rPr lang="fr-CH" sz="2400" dirty="0"/>
              <a:t> a good </a:t>
            </a:r>
            <a:r>
              <a:rPr lang="fr-CH" sz="2400" dirty="0" err="1"/>
              <a:t>opportunity</a:t>
            </a:r>
            <a:r>
              <a:rPr lang="fr-CH" sz="2400" dirty="0"/>
              <a:t> to </a:t>
            </a:r>
            <a:r>
              <a:rPr lang="fr-CH" sz="2400" dirty="0" err="1"/>
              <a:t>find</a:t>
            </a:r>
            <a:r>
              <a:rPr lang="fr-CH" sz="2400" dirty="0"/>
              <a:t> a position</a:t>
            </a:r>
          </a:p>
          <a:p>
            <a:pPr lvl="1"/>
            <a:r>
              <a:rPr lang="fr-CH" sz="2000" dirty="0" err="1"/>
              <a:t>Internship</a:t>
            </a:r>
            <a:r>
              <a:rPr lang="fr-CH" sz="2000" dirty="0"/>
              <a:t> in national or international </a:t>
            </a:r>
            <a:r>
              <a:rPr lang="fr-CH" sz="2000" dirty="0" err="1"/>
              <a:t>laboratory</a:t>
            </a:r>
            <a:endParaRPr lang="fr-CH" sz="2000" dirty="0"/>
          </a:p>
          <a:p>
            <a:pPr lvl="1"/>
            <a:r>
              <a:rPr lang="fr-CH" sz="2000" dirty="0" err="1"/>
              <a:t>Summer</a:t>
            </a:r>
            <a:r>
              <a:rPr lang="fr-CH" sz="2000" dirty="0"/>
              <a:t> job</a:t>
            </a:r>
          </a:p>
          <a:p>
            <a:pPr lvl="1"/>
            <a:r>
              <a:rPr lang="fr-CH" sz="2000" dirty="0"/>
              <a:t>PhD </a:t>
            </a:r>
            <a:r>
              <a:rPr lang="fr-CH" sz="2000" dirty="0" err="1"/>
              <a:t>grant</a:t>
            </a:r>
            <a:endParaRPr lang="fr-CH" sz="2000" dirty="0"/>
          </a:p>
          <a:p>
            <a:pPr lvl="1"/>
            <a:r>
              <a:rPr lang="fr-CH" sz="2000" dirty="0"/>
              <a:t>Post doctoral</a:t>
            </a:r>
          </a:p>
          <a:p>
            <a:pPr lvl="1"/>
            <a:r>
              <a:rPr lang="fr-CH" sz="2000" dirty="0"/>
              <a:t>…</a:t>
            </a:r>
          </a:p>
          <a:p>
            <a:endParaRPr lang="fr-CH" sz="2400" dirty="0"/>
          </a:p>
          <a:p>
            <a:r>
              <a:rPr lang="fr-CH" sz="2400" dirty="0"/>
              <a:t>Do not </a:t>
            </a:r>
            <a:r>
              <a:rPr lang="fr-CH" sz="2400" dirty="0" err="1"/>
              <a:t>hesitate</a:t>
            </a:r>
            <a:r>
              <a:rPr lang="fr-CH" sz="2400" dirty="0"/>
              <a:t> to</a:t>
            </a:r>
          </a:p>
          <a:p>
            <a:pPr lvl="1"/>
            <a:r>
              <a:rPr lang="fr-CH" sz="2000" dirty="0"/>
              <a:t>Talk to the </a:t>
            </a:r>
            <a:r>
              <a:rPr lang="fr-CH" sz="2000" dirty="0" err="1"/>
              <a:t>lecturers</a:t>
            </a:r>
            <a:r>
              <a:rPr lang="fr-CH" sz="2000" dirty="0"/>
              <a:t> </a:t>
            </a:r>
            <a:r>
              <a:rPr lang="fr-CH" sz="2000" dirty="0" err="1"/>
              <a:t>during</a:t>
            </a:r>
            <a:r>
              <a:rPr lang="fr-CH" sz="2000" dirty="0"/>
              <a:t> coffee and lunch breaks</a:t>
            </a:r>
          </a:p>
          <a:p>
            <a:pPr lvl="1"/>
            <a:r>
              <a:rPr lang="fr-CH" sz="2000" dirty="0"/>
              <a:t>Talk to the people </a:t>
            </a:r>
            <a:r>
              <a:rPr lang="fr-CH" sz="2000" dirty="0" err="1"/>
              <a:t>you</a:t>
            </a:r>
            <a:r>
              <a:rPr lang="fr-CH" sz="2000" dirty="0"/>
              <a:t> </a:t>
            </a:r>
            <a:r>
              <a:rPr lang="fr-CH" sz="2000" dirty="0" err="1"/>
              <a:t>may</a:t>
            </a:r>
            <a:r>
              <a:rPr lang="fr-CH" sz="2000" dirty="0"/>
              <a:t> </a:t>
            </a:r>
            <a:r>
              <a:rPr lang="fr-CH" sz="2000" dirty="0" err="1"/>
              <a:t>meet</a:t>
            </a:r>
            <a:r>
              <a:rPr lang="fr-CH" sz="2000" dirty="0"/>
              <a:t> </a:t>
            </a:r>
            <a:r>
              <a:rPr lang="fr-CH" sz="2000" dirty="0" err="1"/>
              <a:t>during</a:t>
            </a:r>
            <a:r>
              <a:rPr lang="fr-CH" sz="2000" dirty="0"/>
              <a:t> </a:t>
            </a:r>
            <a:r>
              <a:rPr lang="fr-CH" sz="2000" dirty="0" err="1"/>
              <a:t>laboratory</a:t>
            </a:r>
            <a:r>
              <a:rPr lang="fr-CH" sz="2000" dirty="0"/>
              <a:t> </a:t>
            </a:r>
            <a:r>
              <a:rPr lang="fr-CH" sz="2000" dirty="0" err="1"/>
              <a:t>visits</a:t>
            </a:r>
            <a:endParaRPr lang="fr-CH" sz="2000" dirty="0"/>
          </a:p>
          <a:p>
            <a:endParaRPr lang="fr-CH" sz="2400" dirty="0"/>
          </a:p>
          <a:p>
            <a:r>
              <a:rPr lang="fr-CH" sz="2400" dirty="0"/>
              <a:t>Consult </a:t>
            </a:r>
            <a:r>
              <a:rPr lang="fr-CH" sz="2400" dirty="0" err="1"/>
              <a:t>our</a:t>
            </a:r>
            <a:r>
              <a:rPr lang="fr-CH" sz="2400" dirty="0"/>
              <a:t> job </a:t>
            </a:r>
            <a:r>
              <a:rPr lang="fr-CH" sz="2400" dirty="0" err="1"/>
              <a:t>opportunity</a:t>
            </a:r>
            <a:r>
              <a:rPr lang="fr-CH" sz="2400" dirty="0"/>
              <a:t> web site and Alumni network	</a:t>
            </a:r>
          </a:p>
          <a:p>
            <a:r>
              <a:rPr lang="fr-CH" dirty="0">
                <a:solidFill>
                  <a:srgbClr val="0070C0"/>
                </a:solidFill>
                <a:hlinkClick r:id="rId2"/>
              </a:rPr>
              <a:t>http://www.esi-archamps.eu/Thematic-Schools/JUAS/Job-opportunities</a:t>
            </a:r>
            <a:endParaRPr lang="fr-CH" dirty="0">
              <a:solidFill>
                <a:srgbClr val="0070C0"/>
              </a:solidFill>
            </a:endParaRPr>
          </a:p>
          <a:p>
            <a:pPr marL="0" indent="0">
              <a:buNone/>
            </a:pPr>
            <a:endParaRPr lang="en-GB" sz="2400" dirty="0">
              <a:solidFill>
                <a:srgbClr val="0070C0"/>
              </a:solidFill>
            </a:endParaRPr>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30</a:t>
            </a:fld>
            <a:endParaRPr lang="en-US"/>
          </a:p>
        </p:txBody>
      </p:sp>
    </p:spTree>
    <p:extLst>
      <p:ext uri="{BB962C8B-B14F-4D97-AF65-F5344CB8AC3E}">
        <p14:creationId xmlns:p14="http://schemas.microsoft.com/office/powerpoint/2010/main" val="3884321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Developing</a:t>
            </a:r>
            <a:r>
              <a:rPr lang="fr-CH" dirty="0"/>
              <a:t> the JUAS network</a:t>
            </a:r>
            <a:endParaRPr lang="en-GB" dirty="0"/>
          </a:p>
        </p:txBody>
      </p:sp>
      <p:sp>
        <p:nvSpPr>
          <p:cNvPr id="3" name="Content Placeholder 2"/>
          <p:cNvSpPr>
            <a:spLocks noGrp="1"/>
          </p:cNvSpPr>
          <p:nvPr>
            <p:ph idx="1"/>
          </p:nvPr>
        </p:nvSpPr>
        <p:spPr/>
        <p:txBody>
          <a:bodyPr/>
          <a:lstStyle/>
          <a:p>
            <a:r>
              <a:rPr lang="fr-CH" sz="2400" dirty="0"/>
              <a:t>CV </a:t>
            </a:r>
            <a:r>
              <a:rPr lang="fr-CH" sz="2400" dirty="0" err="1"/>
              <a:t>Yearbook</a:t>
            </a:r>
            <a:endParaRPr lang="fr-CH" sz="2400" dirty="0"/>
          </a:p>
          <a:p>
            <a:pPr lvl="1"/>
            <a:r>
              <a:rPr lang="fr-CH" sz="2000" dirty="0" err="1"/>
              <a:t>We</a:t>
            </a:r>
            <a:r>
              <a:rPr lang="fr-CH" sz="2000" dirty="0"/>
              <a:t> </a:t>
            </a:r>
            <a:r>
              <a:rPr lang="fr-CH" sz="2000" dirty="0" err="1"/>
              <a:t>publish</a:t>
            </a:r>
            <a:r>
              <a:rPr lang="fr-CH" sz="2000" dirty="0"/>
              <a:t> a CV (curriculum vitae) </a:t>
            </a:r>
            <a:r>
              <a:rPr lang="fr-CH" sz="2000" dirty="0" err="1"/>
              <a:t>Yearbook</a:t>
            </a:r>
            <a:endParaRPr lang="fr-CH" sz="2000" dirty="0"/>
          </a:p>
          <a:p>
            <a:pPr lvl="2"/>
            <a:r>
              <a:rPr lang="fr-CH" sz="1800" dirty="0" err="1"/>
              <a:t>Introducing</a:t>
            </a:r>
            <a:r>
              <a:rPr lang="fr-CH" sz="1800" dirty="0"/>
              <a:t> JUAS,</a:t>
            </a:r>
          </a:p>
          <a:p>
            <a:pPr lvl="2"/>
            <a:r>
              <a:rPr lang="fr-CH" sz="1800" dirty="0" err="1"/>
              <a:t>Containing</a:t>
            </a:r>
            <a:r>
              <a:rPr lang="fr-CH" sz="1800" dirty="0"/>
              <a:t> the curriculum vitae of </a:t>
            </a:r>
            <a:r>
              <a:rPr lang="fr-CH" sz="1800" dirty="0" err="1"/>
              <a:t>each</a:t>
            </a:r>
            <a:r>
              <a:rPr lang="fr-CH" sz="1800" dirty="0"/>
              <a:t> JUAS 2021 student (</a:t>
            </a:r>
            <a:r>
              <a:rPr lang="fr-CH" sz="1800" dirty="0" err="1"/>
              <a:t>with</a:t>
            </a:r>
            <a:r>
              <a:rPr lang="fr-CH" sz="1800" dirty="0"/>
              <a:t> </a:t>
            </a:r>
            <a:r>
              <a:rPr lang="fr-CH" sz="1800" dirty="0" err="1"/>
              <a:t>his</a:t>
            </a:r>
            <a:r>
              <a:rPr lang="fr-CH" sz="1800" dirty="0"/>
              <a:t>/</a:t>
            </a:r>
            <a:r>
              <a:rPr lang="fr-CH" sz="1800" dirty="0" err="1"/>
              <a:t>her</a:t>
            </a:r>
            <a:r>
              <a:rPr lang="fr-CH" sz="1800" dirty="0"/>
              <a:t> agreement)</a:t>
            </a:r>
          </a:p>
          <a:p>
            <a:pPr lvl="2"/>
            <a:r>
              <a:rPr lang="fr-CH" sz="1800" dirty="0" err="1"/>
              <a:t>Distributed</a:t>
            </a:r>
            <a:r>
              <a:rPr lang="fr-CH" sz="1800" dirty="0"/>
              <a:t> to </a:t>
            </a:r>
            <a:r>
              <a:rPr lang="fr-CH" sz="1800" dirty="0" err="1"/>
              <a:t>our</a:t>
            </a:r>
            <a:r>
              <a:rPr lang="fr-CH" sz="1800" dirty="0"/>
              <a:t> </a:t>
            </a:r>
            <a:r>
              <a:rPr lang="fr-CH" sz="1800" dirty="0" err="1"/>
              <a:t>partner</a:t>
            </a:r>
            <a:r>
              <a:rPr lang="fr-CH" sz="1800" dirty="0"/>
              <a:t> </a:t>
            </a:r>
            <a:r>
              <a:rPr lang="fr-CH" sz="1800" dirty="0" err="1"/>
              <a:t>universities</a:t>
            </a:r>
            <a:r>
              <a:rPr lang="fr-CH" sz="1800" dirty="0"/>
              <a:t> and </a:t>
            </a:r>
            <a:r>
              <a:rPr lang="fr-CH" sz="1800" dirty="0" err="1"/>
              <a:t>industrial</a:t>
            </a:r>
            <a:r>
              <a:rPr lang="fr-CH" sz="1800" dirty="0"/>
              <a:t> sponsors</a:t>
            </a:r>
          </a:p>
          <a:p>
            <a:pPr lvl="2"/>
            <a:endParaRPr lang="fr-CH" sz="1800" dirty="0"/>
          </a:p>
          <a:p>
            <a:r>
              <a:rPr lang="fr-CH" sz="2400" dirty="0" err="1"/>
              <a:t>Alumni</a:t>
            </a:r>
            <a:r>
              <a:rPr lang="fr-CH" sz="2400" dirty="0"/>
              <a:t> network</a:t>
            </a:r>
          </a:p>
          <a:p>
            <a:pPr lvl="1"/>
            <a:r>
              <a:rPr lang="fr-CH" sz="2000" dirty="0" err="1"/>
              <a:t>Build</a:t>
            </a:r>
            <a:r>
              <a:rPr lang="fr-CH" sz="2000" dirty="0"/>
              <a:t> up the JUAS </a:t>
            </a:r>
            <a:r>
              <a:rPr lang="fr-CH" sz="2000" dirty="0" err="1"/>
              <a:t>Alumni</a:t>
            </a:r>
            <a:r>
              <a:rPr lang="fr-CH" sz="2000" dirty="0"/>
              <a:t> network </a:t>
            </a:r>
            <a:r>
              <a:rPr lang="fr-CH" sz="2000" dirty="0" err="1"/>
              <a:t>using</a:t>
            </a:r>
            <a:r>
              <a:rPr lang="fr-CH" sz="2000" dirty="0"/>
              <a:t> social media</a:t>
            </a:r>
            <a:endParaRPr lang="fr-CH" dirty="0"/>
          </a:p>
          <a:p>
            <a:pPr marL="457200" lvl="1" indent="0">
              <a:buNone/>
            </a:pPr>
            <a:endParaRPr lang="fr-CH" sz="2000" dirty="0"/>
          </a:p>
          <a:p>
            <a:r>
              <a:rPr lang="fr-CH" sz="2400" dirty="0"/>
              <a:t>More information </a:t>
            </a:r>
            <a:r>
              <a:rPr lang="fr-CH" sz="2400" dirty="0" err="1"/>
              <a:t>will</a:t>
            </a:r>
            <a:r>
              <a:rPr lang="fr-CH" sz="2400" dirty="0"/>
              <a:t> </a:t>
            </a:r>
            <a:r>
              <a:rPr lang="fr-CH" sz="2400" dirty="0" err="1"/>
              <a:t>be</a:t>
            </a:r>
            <a:r>
              <a:rPr lang="fr-CH" sz="2400" dirty="0"/>
              <a:t> </a:t>
            </a:r>
            <a:r>
              <a:rPr lang="fr-CH" sz="2400" dirty="0" err="1"/>
              <a:t>communicated</a:t>
            </a:r>
            <a:r>
              <a:rPr lang="fr-CH" sz="2400" dirty="0"/>
              <a:t> to </a:t>
            </a:r>
            <a:r>
              <a:rPr lang="fr-CH" sz="2400" dirty="0" err="1"/>
              <a:t>you</a:t>
            </a:r>
            <a:r>
              <a:rPr lang="fr-CH" sz="2400" dirty="0"/>
              <a:t> on </a:t>
            </a:r>
            <a:r>
              <a:rPr lang="fr-CH" sz="2400" dirty="0" err="1"/>
              <a:t>these</a:t>
            </a:r>
            <a:r>
              <a:rPr lang="fr-CH" sz="2400" dirty="0"/>
              <a:t> </a:t>
            </a:r>
            <a:r>
              <a:rPr lang="fr-CH" sz="2400" dirty="0" err="1"/>
              <a:t>matters</a:t>
            </a:r>
            <a:r>
              <a:rPr lang="fr-CH" sz="2400" dirty="0"/>
              <a:t> </a:t>
            </a:r>
            <a:r>
              <a:rPr lang="fr-CH" sz="2400" dirty="0" err="1"/>
              <a:t>during</a:t>
            </a:r>
            <a:r>
              <a:rPr lang="fr-CH" sz="2400" dirty="0"/>
              <a:t> the Course </a:t>
            </a:r>
          </a:p>
          <a:p>
            <a:pPr lvl="1"/>
            <a:endParaRPr lang="fr-CH" dirty="0"/>
          </a:p>
          <a:p>
            <a:pPr lvl="1"/>
            <a:endParaRPr lang="en-GB" sz="2000" dirty="0"/>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31</a:t>
            </a:fld>
            <a:endParaRPr lang="en-US"/>
          </a:p>
        </p:txBody>
      </p:sp>
    </p:spTree>
    <p:extLst>
      <p:ext uri="{BB962C8B-B14F-4D97-AF65-F5344CB8AC3E}">
        <p14:creationId xmlns:p14="http://schemas.microsoft.com/office/powerpoint/2010/main" val="10327797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F76FD-DA15-43D8-AA25-4B108D4F58BD}"/>
              </a:ext>
            </a:extLst>
          </p:cNvPr>
          <p:cNvSpPr>
            <a:spLocks noGrp="1"/>
          </p:cNvSpPr>
          <p:nvPr>
            <p:ph type="title"/>
          </p:nvPr>
        </p:nvSpPr>
        <p:spPr/>
        <p:txBody>
          <a:bodyPr/>
          <a:lstStyle/>
          <a:p>
            <a:r>
              <a:rPr lang="en-US" dirty="0"/>
              <a:t>Last word</a:t>
            </a:r>
            <a:endParaRPr lang="en-GB" dirty="0"/>
          </a:p>
        </p:txBody>
      </p:sp>
      <p:sp>
        <p:nvSpPr>
          <p:cNvPr id="3" name="Content Placeholder 2">
            <a:extLst>
              <a:ext uri="{FF2B5EF4-FFF2-40B4-BE49-F238E27FC236}">
                <a16:creationId xmlns:a16="http://schemas.microsoft.com/office/drawing/2014/main" id="{B2619F53-A425-4F9F-B724-C3E914996D85}"/>
              </a:ext>
            </a:extLst>
          </p:cNvPr>
          <p:cNvSpPr>
            <a:spLocks noGrp="1"/>
          </p:cNvSpPr>
          <p:nvPr>
            <p:ph idx="1"/>
          </p:nvPr>
        </p:nvSpPr>
        <p:spPr/>
        <p:txBody>
          <a:bodyPr/>
          <a:lstStyle/>
          <a:p>
            <a:r>
              <a:rPr lang="en-US" sz="3200" dirty="0"/>
              <a:t>Welcome to JUAS Course 1! </a:t>
            </a:r>
          </a:p>
          <a:p>
            <a:endParaRPr lang="en-US" sz="3200" dirty="0"/>
          </a:p>
          <a:p>
            <a:r>
              <a:rPr lang="en-US" sz="3200" dirty="0"/>
              <a:t>We hope</a:t>
            </a:r>
            <a:r>
              <a:rPr lang="en-US" sz="3200"/>
              <a:t>, that </a:t>
            </a:r>
            <a:r>
              <a:rPr lang="en-US" sz="3200" dirty="0"/>
              <a:t>despite the present limitations, you will have a rewarding experience and get a good start in learning the fascinating physics of particle accelerators</a:t>
            </a:r>
            <a:endParaRPr lang="en-GB" sz="3200" dirty="0"/>
          </a:p>
        </p:txBody>
      </p:sp>
      <p:sp>
        <p:nvSpPr>
          <p:cNvPr id="4" name="Date Placeholder 3">
            <a:extLst>
              <a:ext uri="{FF2B5EF4-FFF2-40B4-BE49-F238E27FC236}">
                <a16:creationId xmlns:a16="http://schemas.microsoft.com/office/drawing/2014/main" id="{83751CA9-25B4-4680-A6A9-B8C2C1897A1C}"/>
              </a:ext>
            </a:extLst>
          </p:cNvPr>
          <p:cNvSpPr>
            <a:spLocks noGrp="1"/>
          </p:cNvSpPr>
          <p:nvPr>
            <p:ph type="dt" sz="half" idx="10"/>
          </p:nvPr>
        </p:nvSpPr>
        <p:spPr/>
        <p:txBody>
          <a:bodyPr/>
          <a:lstStyle/>
          <a:p>
            <a:r>
              <a:rPr lang="en-US"/>
              <a:t>J.M. Jowett</a:t>
            </a:r>
          </a:p>
        </p:txBody>
      </p:sp>
      <p:sp>
        <p:nvSpPr>
          <p:cNvPr id="5" name="Footer Placeholder 4">
            <a:extLst>
              <a:ext uri="{FF2B5EF4-FFF2-40B4-BE49-F238E27FC236}">
                <a16:creationId xmlns:a16="http://schemas.microsoft.com/office/drawing/2014/main" id="{7B06BA82-41CD-4E87-AC98-6E9A733A3883}"/>
              </a:ext>
            </a:extLst>
          </p:cNvPr>
          <p:cNvSpPr>
            <a:spLocks noGrp="1"/>
          </p:cNvSpPr>
          <p:nvPr>
            <p:ph type="ftr" sz="quarter" idx="11"/>
          </p:nvPr>
        </p:nvSpPr>
        <p:spPr/>
        <p:txBody>
          <a:bodyPr/>
          <a:lstStyle/>
          <a:p>
            <a:r>
              <a:rPr lang="en-GB"/>
              <a:t>JUAS 2021 Welcome Course 1</a:t>
            </a:r>
            <a:endParaRPr lang="en-US"/>
          </a:p>
        </p:txBody>
      </p:sp>
      <p:sp>
        <p:nvSpPr>
          <p:cNvPr id="6" name="Slide Number Placeholder 5">
            <a:extLst>
              <a:ext uri="{FF2B5EF4-FFF2-40B4-BE49-F238E27FC236}">
                <a16:creationId xmlns:a16="http://schemas.microsoft.com/office/drawing/2014/main" id="{8FF3388F-F640-40E6-965B-4B9EC7C49410}"/>
              </a:ext>
            </a:extLst>
          </p:cNvPr>
          <p:cNvSpPr>
            <a:spLocks noGrp="1"/>
          </p:cNvSpPr>
          <p:nvPr>
            <p:ph type="sldNum" sz="quarter" idx="12"/>
          </p:nvPr>
        </p:nvSpPr>
        <p:spPr/>
        <p:txBody>
          <a:bodyPr/>
          <a:lstStyle/>
          <a:p>
            <a:fld id="{106DF16B-B5BE-47B4-84B3-3D1C53E24BF5}" type="slidenum">
              <a:rPr lang="en-US" smtClean="0"/>
              <a:pPr/>
              <a:t>32</a:t>
            </a:fld>
            <a:endParaRPr lang="en-US"/>
          </a:p>
        </p:txBody>
      </p:sp>
    </p:spTree>
    <p:extLst>
      <p:ext uri="{BB962C8B-B14F-4D97-AF65-F5344CB8AC3E}">
        <p14:creationId xmlns:p14="http://schemas.microsoft.com/office/powerpoint/2010/main" val="3533554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JUAS mission</a:t>
            </a:r>
            <a:endParaRPr lang="en-GB" dirty="0"/>
          </a:p>
        </p:txBody>
      </p:sp>
      <p:sp>
        <p:nvSpPr>
          <p:cNvPr id="3" name="Content Placeholder 2"/>
          <p:cNvSpPr>
            <a:spLocks noGrp="1"/>
          </p:cNvSpPr>
          <p:nvPr>
            <p:ph idx="1"/>
          </p:nvPr>
        </p:nvSpPr>
        <p:spPr>
          <a:xfrm>
            <a:off x="767408" y="908720"/>
            <a:ext cx="9504734" cy="5544616"/>
          </a:xfrm>
        </p:spPr>
        <p:txBody>
          <a:bodyPr/>
          <a:lstStyle/>
          <a:p>
            <a:r>
              <a:rPr lang="en-US" dirty="0"/>
              <a:t>Invented a century ago as instruments of basic science, particle accelerators have also become essential tools of applied science, engineering and medicine. There are today more than 40,000 particle accelerators in operation worldwide. Their design, construction and operation have developed into a specific domain of science and technology, resulting in a growing demand for training</a:t>
            </a:r>
          </a:p>
          <a:p>
            <a:r>
              <a:rPr lang="en-US" dirty="0"/>
              <a:t>The mission of the Joint Universities Accelerator School (JUAS) is primarily to train graduate students from its Partner Universities in the science, technology and applications of particle accelerators</a:t>
            </a:r>
          </a:p>
          <a:p>
            <a:r>
              <a:rPr lang="en-US" dirty="0"/>
              <a:t>For this purpose, JUAS holds two five-week courses yearly at the European Scientific Institute (ESI) in </a:t>
            </a:r>
            <a:r>
              <a:rPr lang="en-US" dirty="0" err="1"/>
              <a:t>Archamps</a:t>
            </a:r>
            <a:r>
              <a:rPr lang="en-US" dirty="0"/>
              <a:t>, taught by renowned experts from universities and laboratories </a:t>
            </a:r>
            <a:r>
              <a:rPr lang="en-GB" dirty="0"/>
              <a:t>and accredited by the Partner Universities:</a:t>
            </a:r>
            <a:endParaRPr lang="en-US" dirty="0"/>
          </a:p>
          <a:p>
            <a:pPr lvl="1"/>
            <a:r>
              <a:rPr lang="en-US" dirty="0"/>
              <a:t>A course on the Science of Particle Accelerators</a:t>
            </a:r>
          </a:p>
          <a:p>
            <a:pPr lvl="1"/>
            <a:r>
              <a:rPr lang="en-US" dirty="0"/>
              <a:t>A course on the Technology and Applications of Particle Accelerators</a:t>
            </a:r>
          </a:p>
          <a:p>
            <a:r>
              <a:rPr lang="en-US" dirty="0"/>
              <a:t>Depending on the availability of places, JUAS also welcomes graduate students from other universities as well as professionals</a:t>
            </a:r>
          </a:p>
          <a:p>
            <a:r>
              <a:rPr lang="en-US" dirty="0"/>
              <a:t>Additionally, JUAS contributes to knowledge dissemination and outreach in the field of particle accelerators   </a:t>
            </a:r>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4</a:t>
            </a:fld>
            <a:endParaRPr lang="en-US"/>
          </a:p>
        </p:txBody>
      </p:sp>
    </p:spTree>
    <p:extLst>
      <p:ext uri="{BB962C8B-B14F-4D97-AF65-F5344CB8AC3E}">
        <p14:creationId xmlns:p14="http://schemas.microsoft.com/office/powerpoint/2010/main" val="3430091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A brief </a:t>
            </a:r>
            <a:r>
              <a:rPr lang="fr-CH" dirty="0" err="1"/>
              <a:t>history</a:t>
            </a:r>
            <a:r>
              <a:rPr lang="fr-CH" dirty="0"/>
              <a:t> of JUAS</a:t>
            </a:r>
            <a:endParaRPr lang="en-GB" dirty="0"/>
          </a:p>
        </p:txBody>
      </p:sp>
      <p:sp>
        <p:nvSpPr>
          <p:cNvPr id="3" name="Content Placeholder 2"/>
          <p:cNvSpPr>
            <a:spLocks noGrp="1"/>
          </p:cNvSpPr>
          <p:nvPr>
            <p:ph idx="1"/>
          </p:nvPr>
        </p:nvSpPr>
        <p:spPr>
          <a:xfrm>
            <a:off x="353059" y="908720"/>
            <a:ext cx="11328400" cy="5112568"/>
          </a:xfrm>
        </p:spPr>
        <p:txBody>
          <a:bodyPr/>
          <a:lstStyle/>
          <a:p>
            <a:r>
              <a:rPr lang="fr-CH" sz="2400" dirty="0" err="1"/>
              <a:t>Origins</a:t>
            </a:r>
            <a:r>
              <a:rPr lang="fr-CH" sz="2400" dirty="0"/>
              <a:t> (1994)</a:t>
            </a:r>
          </a:p>
          <a:p>
            <a:pPr lvl="1"/>
            <a:r>
              <a:rPr lang="fr-CH" sz="2000" dirty="0"/>
              <a:t>Accelerator courses </a:t>
            </a:r>
            <a:r>
              <a:rPr lang="fr-CH" sz="2000" dirty="0" err="1"/>
              <a:t>given</a:t>
            </a:r>
            <a:r>
              <a:rPr lang="fr-CH" sz="2000" dirty="0"/>
              <a:t> by CERN staff at Université Joseph Fourier in Grenoble</a:t>
            </a:r>
          </a:p>
          <a:p>
            <a:pPr lvl="1"/>
            <a:r>
              <a:rPr lang="fr-CH" sz="2000" dirty="0" err="1"/>
              <a:t>Creation</a:t>
            </a:r>
            <a:r>
              <a:rPr lang="fr-CH" sz="2000" dirty="0"/>
              <a:t> of ESI by Département de la Haute-Savoie (France) – </a:t>
            </a:r>
            <a:r>
              <a:rPr lang="fr-CH" sz="2000" dirty="0" err="1"/>
              <a:t>next</a:t>
            </a:r>
            <a:r>
              <a:rPr lang="fr-CH" sz="2000" dirty="0"/>
              <a:t> </a:t>
            </a:r>
            <a:r>
              <a:rPr lang="fr-CH" sz="2000" dirty="0" err="1"/>
              <a:t>presentation</a:t>
            </a:r>
            <a:endParaRPr lang="fr-CH" sz="2000" dirty="0"/>
          </a:p>
          <a:p>
            <a:r>
              <a:rPr lang="fr-CH" sz="2400" dirty="0" err="1"/>
              <a:t>Previous</a:t>
            </a:r>
            <a:r>
              <a:rPr lang="fr-CH" sz="2400" dirty="0"/>
              <a:t> </a:t>
            </a:r>
            <a:r>
              <a:rPr lang="fr-CH" sz="2400" dirty="0" err="1"/>
              <a:t>directors</a:t>
            </a:r>
            <a:r>
              <a:rPr lang="fr-CH" sz="2400" dirty="0"/>
              <a:t> of JUAS</a:t>
            </a:r>
          </a:p>
          <a:p>
            <a:pPr lvl="1"/>
            <a:r>
              <a:rPr lang="fr-CH" sz="2000" dirty="0"/>
              <a:t>M. Rey-</a:t>
            </a:r>
            <a:r>
              <a:rPr lang="fr-CH" sz="2000" dirty="0" err="1"/>
              <a:t>Campagnolle</a:t>
            </a:r>
            <a:r>
              <a:rPr lang="fr-CH" sz="2000" dirty="0"/>
              <a:t> (</a:t>
            </a:r>
            <a:r>
              <a:rPr lang="fr-CH" sz="2000" dirty="0" err="1"/>
              <a:t>founder</a:t>
            </a:r>
            <a:r>
              <a:rPr lang="fr-CH" sz="2000" dirty="0"/>
              <a:t>)</a:t>
            </a:r>
          </a:p>
          <a:p>
            <a:pPr lvl="1"/>
            <a:r>
              <a:rPr lang="fr-CH" sz="2000" dirty="0"/>
              <a:t>J. Le Duff</a:t>
            </a:r>
          </a:p>
          <a:p>
            <a:pPr lvl="1"/>
            <a:r>
              <a:rPr lang="fr-CH" sz="2000" dirty="0"/>
              <a:t>F. </a:t>
            </a:r>
            <a:r>
              <a:rPr lang="fr-CH" sz="2000" dirty="0" err="1"/>
              <a:t>Méot</a:t>
            </a:r>
            <a:endParaRPr lang="fr-CH" sz="2000" dirty="0"/>
          </a:p>
          <a:p>
            <a:pPr lvl="1"/>
            <a:r>
              <a:rPr lang="fr-CH" sz="2000" dirty="0"/>
              <a:t>L. </a:t>
            </a:r>
            <a:r>
              <a:rPr lang="fr-CH" sz="2000" dirty="0" err="1"/>
              <a:t>Rinolfi</a:t>
            </a:r>
            <a:r>
              <a:rPr lang="fr-CH" sz="2000" dirty="0"/>
              <a:t>  </a:t>
            </a:r>
          </a:p>
          <a:p>
            <a:pPr lvl="1"/>
            <a:r>
              <a:rPr lang="fr-CH" sz="2000" dirty="0"/>
              <a:t>Ph. Lebrun </a:t>
            </a:r>
          </a:p>
          <a:p>
            <a:r>
              <a:rPr lang="fr-CH" sz="2400" dirty="0"/>
              <a:t>More </a:t>
            </a:r>
            <a:r>
              <a:rPr lang="fr-CH" sz="2400" dirty="0" err="1"/>
              <a:t>than</a:t>
            </a:r>
            <a:r>
              <a:rPr lang="fr-CH" sz="2400" dirty="0"/>
              <a:t> 1000 </a:t>
            </a:r>
            <a:r>
              <a:rPr lang="fr-CH" sz="2400" dirty="0" err="1"/>
              <a:t>students</a:t>
            </a:r>
            <a:r>
              <a:rPr lang="fr-CH" sz="2400" dirty="0"/>
              <a:t> </a:t>
            </a:r>
            <a:r>
              <a:rPr lang="fr-CH" sz="2400" dirty="0" err="1"/>
              <a:t>trained</a:t>
            </a:r>
            <a:endParaRPr lang="fr-CH" sz="2400" dirty="0"/>
          </a:p>
          <a:p>
            <a:r>
              <a:rPr lang="fr-CH" sz="2400" dirty="0"/>
              <a:t>JUAS </a:t>
            </a:r>
            <a:r>
              <a:rPr lang="fr-CH" sz="2400" dirty="0" err="1"/>
              <a:t>alumni</a:t>
            </a:r>
            <a:r>
              <a:rPr lang="fr-CH" sz="2400" dirty="0"/>
              <a:t> active in </a:t>
            </a:r>
            <a:r>
              <a:rPr lang="fr-CH" sz="2400" dirty="0" err="1"/>
              <a:t>many</a:t>
            </a:r>
            <a:r>
              <a:rPr lang="fr-CH" sz="2400" dirty="0"/>
              <a:t> </a:t>
            </a:r>
            <a:r>
              <a:rPr lang="fr-CH" sz="2400" dirty="0" err="1"/>
              <a:t>accelerator</a:t>
            </a:r>
            <a:r>
              <a:rPr lang="fr-CH" sz="2400" dirty="0"/>
              <a:t> </a:t>
            </a:r>
            <a:r>
              <a:rPr lang="fr-CH" sz="2400" dirty="0" err="1"/>
              <a:t>laboratories</a:t>
            </a:r>
            <a:r>
              <a:rPr lang="fr-CH" sz="2400" dirty="0"/>
              <a:t> </a:t>
            </a:r>
            <a:r>
              <a:rPr lang="fr-CH" sz="2400" dirty="0" err="1"/>
              <a:t>worldwide</a:t>
            </a:r>
            <a:r>
              <a:rPr lang="fr-CH" sz="2400" dirty="0"/>
              <a:t> </a:t>
            </a:r>
          </a:p>
          <a:p>
            <a:r>
              <a:rPr lang="fr-CH" sz="2400" dirty="0"/>
              <a:t>The 25th session of JUAS </a:t>
            </a:r>
            <a:r>
              <a:rPr lang="fr-CH" sz="2400" dirty="0" err="1"/>
              <a:t>was</a:t>
            </a:r>
            <a:r>
              <a:rPr lang="fr-CH" sz="2400" dirty="0"/>
              <a:t> </a:t>
            </a:r>
            <a:r>
              <a:rPr lang="fr-CH" sz="2400" dirty="0" err="1"/>
              <a:t>celebrated</a:t>
            </a:r>
            <a:r>
              <a:rPr lang="fr-CH" sz="2400" dirty="0"/>
              <a:t> in 2018, and the 25th </a:t>
            </a:r>
            <a:r>
              <a:rPr lang="fr-CH" sz="2400" dirty="0" err="1"/>
              <a:t>anniversary</a:t>
            </a:r>
            <a:r>
              <a:rPr lang="fr-CH" sz="2400" dirty="0"/>
              <a:t> of ESI in 2019 </a:t>
            </a:r>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5</a:t>
            </a:fld>
            <a:endParaRPr lang="en-US"/>
          </a:p>
        </p:txBody>
      </p:sp>
      <p:sp>
        <p:nvSpPr>
          <p:cNvPr id="7" name="TextBox 6">
            <a:extLst>
              <a:ext uri="{FF2B5EF4-FFF2-40B4-BE49-F238E27FC236}">
                <a16:creationId xmlns:a16="http://schemas.microsoft.com/office/drawing/2014/main" id="{3F28D690-1AC4-4862-9323-A3E97957DCFB}"/>
              </a:ext>
            </a:extLst>
          </p:cNvPr>
          <p:cNvSpPr txBox="1"/>
          <p:nvPr/>
        </p:nvSpPr>
        <p:spPr>
          <a:xfrm>
            <a:off x="6096000" y="2564904"/>
            <a:ext cx="4032448" cy="1477328"/>
          </a:xfrm>
          <a:prstGeom prst="rect">
            <a:avLst/>
          </a:prstGeom>
          <a:solidFill>
            <a:srgbClr val="FFFF00"/>
          </a:solidFill>
        </p:spPr>
        <p:txBody>
          <a:bodyPr wrap="square" rtlCol="0">
            <a:spAutoFit/>
          </a:bodyPr>
          <a:lstStyle/>
          <a:p>
            <a:r>
              <a:rPr lang="en-US" dirty="0"/>
              <a:t>I want to thank the previous </a:t>
            </a:r>
            <a:r>
              <a:rPr lang="en-US" dirty="0" err="1"/>
              <a:t>directorsfor</a:t>
            </a:r>
            <a:r>
              <a:rPr lang="en-US" dirty="0"/>
              <a:t> their work in creating this uniquely valuable institution and, especially Philippe Lebrun, helping me into the job,</a:t>
            </a:r>
            <a:endParaRPr lang="en-GB" dirty="0"/>
          </a:p>
        </p:txBody>
      </p:sp>
    </p:spTree>
    <p:extLst>
      <p:ext uri="{BB962C8B-B14F-4D97-AF65-F5344CB8AC3E}">
        <p14:creationId xmlns:p14="http://schemas.microsoft.com/office/powerpoint/2010/main" val="2771911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5760" y="476672"/>
            <a:ext cx="4320480" cy="1008112"/>
          </a:xfrm>
        </p:spPr>
        <p:txBody>
          <a:bodyPr/>
          <a:lstStyle/>
          <a:p>
            <a:pPr>
              <a:spcBef>
                <a:spcPct val="20000"/>
              </a:spcBef>
            </a:pPr>
            <a:r>
              <a:rPr lang="fr-CH" sz="2000" dirty="0"/>
              <a:t>JUAS Course 1</a:t>
            </a:r>
            <a:br>
              <a:rPr lang="fr-CH" sz="2000" dirty="0"/>
            </a:br>
            <a:r>
              <a:rPr lang="fr-CH" sz="2000" i="1" dirty="0"/>
              <a:t>The science of </a:t>
            </a:r>
            <a:r>
              <a:rPr lang="fr-CH" sz="2000" i="1" dirty="0" err="1"/>
              <a:t>particle</a:t>
            </a:r>
            <a:r>
              <a:rPr lang="fr-CH" sz="2000" i="1" dirty="0"/>
              <a:t> </a:t>
            </a:r>
            <a:r>
              <a:rPr lang="fr-CH" sz="2000" i="1" dirty="0" err="1"/>
              <a:t>accelerators</a:t>
            </a:r>
            <a:br>
              <a:rPr lang="fr-CH" sz="2000" i="1" dirty="0"/>
            </a:br>
            <a:r>
              <a:rPr lang="fr-CH" sz="1800" dirty="0">
                <a:effectLst/>
              </a:rPr>
              <a:t>13 </a:t>
            </a:r>
            <a:r>
              <a:rPr lang="fr-CH" sz="1800" dirty="0" err="1">
                <a:effectLst/>
              </a:rPr>
              <a:t>January</a:t>
            </a:r>
            <a:r>
              <a:rPr lang="fr-CH" sz="1800" dirty="0">
                <a:effectLst/>
              </a:rPr>
              <a:t> – 14 </a:t>
            </a:r>
            <a:r>
              <a:rPr lang="fr-CH" sz="1800" dirty="0" err="1">
                <a:effectLst/>
              </a:rPr>
              <a:t>February</a:t>
            </a:r>
            <a:r>
              <a:rPr lang="fr-CH" sz="1800" dirty="0">
                <a:effectLst/>
              </a:rPr>
              <a:t> 2020</a:t>
            </a:r>
            <a:endParaRPr lang="en-GB" sz="1800" dirty="0">
              <a:effectLst/>
            </a:endParaRPr>
          </a:p>
        </p:txBody>
      </p:sp>
      <p:sp>
        <p:nvSpPr>
          <p:cNvPr id="3" name="Date Placeholder 2"/>
          <p:cNvSpPr>
            <a:spLocks noGrp="1"/>
          </p:cNvSpPr>
          <p:nvPr>
            <p:ph type="dt" sz="half" idx="10"/>
          </p:nvPr>
        </p:nvSpPr>
        <p:spPr/>
        <p:txBody>
          <a:bodyPr/>
          <a:lstStyle/>
          <a:p>
            <a:r>
              <a:rPr lang="en-US"/>
              <a:t>J.M. Jowett</a:t>
            </a:r>
          </a:p>
        </p:txBody>
      </p:sp>
      <p:sp>
        <p:nvSpPr>
          <p:cNvPr id="4" name="Footer Placeholder 3"/>
          <p:cNvSpPr>
            <a:spLocks noGrp="1"/>
          </p:cNvSpPr>
          <p:nvPr>
            <p:ph type="ftr" sz="quarter" idx="11"/>
          </p:nvPr>
        </p:nvSpPr>
        <p:spPr/>
        <p:txBody>
          <a:bodyPr/>
          <a:lstStyle/>
          <a:p>
            <a:r>
              <a:rPr lang="en-GB"/>
              <a:t>JUAS 2021 Welcome Course 1</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6</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299" y="1578162"/>
            <a:ext cx="8197403" cy="4860000"/>
          </a:xfrm>
          <a:prstGeom prst="rect">
            <a:avLst/>
          </a:prstGeom>
        </p:spPr>
      </p:pic>
    </p:spTree>
    <p:extLst>
      <p:ext uri="{BB962C8B-B14F-4D97-AF65-F5344CB8AC3E}">
        <p14:creationId xmlns:p14="http://schemas.microsoft.com/office/powerpoint/2010/main" val="1476753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000" dirty="0" err="1"/>
              <a:t>Introducing</a:t>
            </a:r>
            <a:r>
              <a:rPr lang="fr-CH" sz="2000" dirty="0"/>
              <a:t> </a:t>
            </a:r>
            <a:r>
              <a:rPr lang="fr-CH" sz="2000" dirty="0" err="1"/>
              <a:t>myself</a:t>
            </a:r>
            <a:r>
              <a:rPr lang="fr-CH" sz="2000" dirty="0"/>
              <a:t> ..</a:t>
            </a:r>
            <a:endParaRPr lang="en-GB" sz="2000" dirty="0"/>
          </a:p>
        </p:txBody>
      </p:sp>
      <p:sp>
        <p:nvSpPr>
          <p:cNvPr id="6" name="Content Placeholder 5"/>
          <p:cNvSpPr>
            <a:spLocks noGrp="1"/>
          </p:cNvSpPr>
          <p:nvPr>
            <p:ph idx="1"/>
          </p:nvPr>
        </p:nvSpPr>
        <p:spPr>
          <a:xfrm>
            <a:off x="2003972" y="1340768"/>
            <a:ext cx="6108251" cy="4248472"/>
          </a:xfrm>
        </p:spPr>
        <p:txBody>
          <a:bodyPr/>
          <a:lstStyle/>
          <a:p>
            <a:r>
              <a:rPr lang="fr-CH" dirty="0"/>
              <a:t>This </a:t>
            </a:r>
            <a:r>
              <a:rPr lang="fr-CH" dirty="0" err="1"/>
              <a:t>is</a:t>
            </a:r>
            <a:r>
              <a:rPr lang="fr-CH" dirty="0"/>
              <a:t> </a:t>
            </a:r>
            <a:r>
              <a:rPr lang="fr-CH" dirty="0" err="1"/>
              <a:t>my</a:t>
            </a:r>
            <a:r>
              <a:rPr lang="fr-CH" dirty="0"/>
              <a:t> first session as Director of the </a:t>
            </a:r>
            <a:r>
              <a:rPr lang="fr-CH" dirty="0" err="1"/>
              <a:t>school</a:t>
            </a:r>
            <a:r>
              <a:rPr lang="fr-CH" dirty="0"/>
              <a:t>. </a:t>
            </a:r>
          </a:p>
          <a:p>
            <a:r>
              <a:rPr lang="fr-CH" dirty="0" err="1"/>
              <a:t>Initially</a:t>
            </a:r>
            <a:r>
              <a:rPr lang="fr-CH" dirty="0"/>
              <a:t> </a:t>
            </a:r>
            <a:r>
              <a:rPr lang="fr-CH" dirty="0" err="1"/>
              <a:t>studied</a:t>
            </a:r>
            <a:r>
              <a:rPr lang="fr-CH" dirty="0"/>
              <a:t> </a:t>
            </a:r>
            <a:r>
              <a:rPr lang="fr-CH" dirty="0" err="1"/>
              <a:t>Mathematical</a:t>
            </a:r>
            <a:r>
              <a:rPr lang="fr-CH" dirty="0"/>
              <a:t> Physics </a:t>
            </a:r>
            <a:r>
              <a:rPr lang="fr-CH" dirty="0" err="1"/>
              <a:t>before</a:t>
            </a:r>
            <a:r>
              <a:rPr lang="fr-CH" dirty="0"/>
              <a:t> </a:t>
            </a:r>
            <a:r>
              <a:rPr lang="fr-CH" dirty="0" err="1"/>
              <a:t>converting</a:t>
            </a:r>
            <a:r>
              <a:rPr lang="fr-CH" dirty="0"/>
              <a:t> to </a:t>
            </a:r>
            <a:r>
              <a:rPr lang="fr-CH" dirty="0" err="1"/>
              <a:t>particle</a:t>
            </a:r>
            <a:r>
              <a:rPr lang="fr-CH" dirty="0"/>
              <a:t> </a:t>
            </a:r>
            <a:r>
              <a:rPr lang="fr-CH" dirty="0" err="1"/>
              <a:t>accelerator</a:t>
            </a:r>
            <a:r>
              <a:rPr lang="fr-CH" dirty="0"/>
              <a:t> </a:t>
            </a:r>
            <a:r>
              <a:rPr lang="fr-CH" dirty="0" err="1"/>
              <a:t>physics</a:t>
            </a:r>
            <a:r>
              <a:rPr lang="fr-CH" dirty="0"/>
              <a:t> on the job at CERN.</a:t>
            </a:r>
          </a:p>
          <a:p>
            <a:pPr lvl="1"/>
            <a:r>
              <a:rPr lang="fr-CH" dirty="0"/>
              <a:t>No </a:t>
            </a:r>
            <a:r>
              <a:rPr lang="fr-CH" dirty="0" err="1"/>
              <a:t>schools</a:t>
            </a:r>
            <a:r>
              <a:rPr lang="fr-CH" dirty="0"/>
              <a:t>, </a:t>
            </a:r>
            <a:r>
              <a:rPr lang="fr-CH" dirty="0" err="1"/>
              <a:t>very</a:t>
            </a:r>
            <a:r>
              <a:rPr lang="fr-CH" dirty="0"/>
              <a:t> few books, at </a:t>
            </a:r>
            <a:r>
              <a:rPr lang="fr-CH" dirty="0" err="1"/>
              <a:t>that</a:t>
            </a:r>
            <a:r>
              <a:rPr lang="fr-CH" dirty="0"/>
              <a:t> time.  </a:t>
            </a:r>
          </a:p>
          <a:p>
            <a:pPr lvl="1"/>
            <a:r>
              <a:rPr lang="fr-CH" dirty="0" err="1"/>
              <a:t>Necessary</a:t>
            </a:r>
            <a:r>
              <a:rPr lang="fr-CH" dirty="0"/>
              <a:t> to </a:t>
            </a:r>
            <a:r>
              <a:rPr lang="fr-CH" dirty="0" err="1"/>
              <a:t>learn</a:t>
            </a:r>
            <a:r>
              <a:rPr lang="fr-CH" dirty="0"/>
              <a:t> </a:t>
            </a:r>
            <a:r>
              <a:rPr lang="fr-CH" dirty="0" err="1"/>
              <a:t>from</a:t>
            </a:r>
            <a:r>
              <a:rPr lang="fr-CH" dirty="0"/>
              <a:t> </a:t>
            </a:r>
            <a:r>
              <a:rPr lang="fr-CH" dirty="0" err="1"/>
              <a:t>colleagues</a:t>
            </a:r>
            <a:r>
              <a:rPr lang="fr-CH" dirty="0"/>
              <a:t>.  </a:t>
            </a:r>
          </a:p>
          <a:p>
            <a:r>
              <a:rPr lang="fr-CH" dirty="0" err="1"/>
              <a:t>Recently</a:t>
            </a:r>
            <a:r>
              <a:rPr lang="fr-CH" dirty="0"/>
              <a:t> </a:t>
            </a:r>
            <a:r>
              <a:rPr lang="fr-CH" dirty="0" err="1"/>
              <a:t>retired</a:t>
            </a:r>
            <a:r>
              <a:rPr lang="fr-CH" dirty="0"/>
              <a:t> </a:t>
            </a:r>
            <a:r>
              <a:rPr lang="fr-CH" dirty="0" err="1"/>
              <a:t>from</a:t>
            </a:r>
            <a:r>
              <a:rPr lang="fr-CH" dirty="0"/>
              <a:t> a long career at CERN, </a:t>
            </a:r>
            <a:r>
              <a:rPr lang="fr-CH" dirty="0" err="1"/>
              <a:t>working</a:t>
            </a:r>
            <a:r>
              <a:rPr lang="fr-CH" dirty="0"/>
              <a:t> </a:t>
            </a:r>
            <a:r>
              <a:rPr lang="fr-CH" dirty="0" err="1"/>
              <a:t>mainly</a:t>
            </a:r>
            <a:r>
              <a:rPr lang="fr-CH" dirty="0"/>
              <a:t> on LEP and LHC </a:t>
            </a:r>
            <a:r>
              <a:rPr lang="fr-CH" dirty="0" err="1"/>
              <a:t>colliders</a:t>
            </a:r>
            <a:r>
              <a:rPr lang="fr-CH" dirty="0"/>
              <a:t> (but </a:t>
            </a:r>
            <a:r>
              <a:rPr lang="fr-CH" dirty="0" err="1"/>
              <a:t>several</a:t>
            </a:r>
            <a:r>
              <a:rPr lang="fr-CH" dirty="0"/>
              <a:t> </a:t>
            </a:r>
            <a:r>
              <a:rPr lang="fr-CH" dirty="0" err="1"/>
              <a:t>other</a:t>
            </a:r>
            <a:r>
              <a:rPr lang="fr-CH" dirty="0"/>
              <a:t> </a:t>
            </a:r>
            <a:r>
              <a:rPr lang="fr-CH" dirty="0" err="1"/>
              <a:t>projects</a:t>
            </a:r>
            <a:r>
              <a:rPr lang="fr-CH" dirty="0"/>
              <a:t>, </a:t>
            </a:r>
            <a:r>
              <a:rPr lang="fr-CH" dirty="0" err="1"/>
              <a:t>some</a:t>
            </a:r>
            <a:r>
              <a:rPr lang="fr-CH" dirty="0"/>
              <a:t> not </a:t>
            </a:r>
            <a:r>
              <a:rPr lang="fr-CH" dirty="0" err="1"/>
              <a:t>built</a:t>
            </a:r>
            <a:r>
              <a:rPr lang="fr-CH" dirty="0"/>
              <a:t>…). </a:t>
            </a:r>
          </a:p>
          <a:p>
            <a:r>
              <a:rPr lang="fr-CH" dirty="0"/>
              <a:t>Last </a:t>
            </a:r>
            <a:r>
              <a:rPr lang="fr-CH" dirty="0" err="1"/>
              <a:t>member</a:t>
            </a:r>
            <a:r>
              <a:rPr lang="fr-CH" dirty="0"/>
              <a:t> of CERN Staff </a:t>
            </a:r>
            <a:r>
              <a:rPr lang="fr-CH" dirty="0" err="1"/>
              <a:t>who</a:t>
            </a:r>
            <a:r>
              <a:rPr lang="fr-CH" dirty="0"/>
              <a:t> </a:t>
            </a:r>
            <a:r>
              <a:rPr lang="fr-CH" dirty="0" err="1"/>
              <a:t>worked</a:t>
            </a:r>
            <a:r>
              <a:rPr lang="fr-CH" dirty="0"/>
              <a:t> in the original LHC </a:t>
            </a:r>
            <a:r>
              <a:rPr lang="fr-CH" dirty="0" err="1"/>
              <a:t>feasibility</a:t>
            </a:r>
            <a:r>
              <a:rPr lang="fr-CH" dirty="0"/>
              <a:t> </a:t>
            </a:r>
            <a:r>
              <a:rPr lang="fr-CH" dirty="0" err="1"/>
              <a:t>study</a:t>
            </a:r>
            <a:r>
              <a:rPr lang="fr-CH" dirty="0"/>
              <a:t>. </a:t>
            </a:r>
          </a:p>
          <a:p>
            <a:r>
              <a:rPr lang="fr-CH" dirty="0"/>
              <a:t>In </a:t>
            </a:r>
            <a:r>
              <a:rPr lang="fr-CH" dirty="0" err="1"/>
              <a:t>recent</a:t>
            </a:r>
            <a:r>
              <a:rPr lang="fr-CH" dirty="0"/>
              <a:t> </a:t>
            </a:r>
            <a:r>
              <a:rPr lang="fr-CH" dirty="0" err="1"/>
              <a:t>years</a:t>
            </a:r>
            <a:r>
              <a:rPr lang="fr-CH" dirty="0"/>
              <a:t>, I </a:t>
            </a:r>
            <a:r>
              <a:rPr lang="fr-CH" dirty="0" err="1"/>
              <a:t>was</a:t>
            </a:r>
            <a:r>
              <a:rPr lang="fr-CH" dirty="0"/>
              <a:t> </a:t>
            </a:r>
            <a:r>
              <a:rPr lang="fr-CH" dirty="0" err="1"/>
              <a:t>responsible</a:t>
            </a:r>
            <a:r>
              <a:rPr lang="fr-CH" dirty="0"/>
              <a:t> for the </a:t>
            </a:r>
            <a:r>
              <a:rPr lang="fr-CH" dirty="0" err="1"/>
              <a:t>heavy</a:t>
            </a:r>
            <a:r>
              <a:rPr lang="fr-CH" dirty="0"/>
              <a:t>-ion collision programme of the LHC. </a:t>
            </a:r>
            <a:endParaRPr lang="en-GB" dirty="0"/>
          </a:p>
        </p:txBody>
      </p:sp>
      <p:sp>
        <p:nvSpPr>
          <p:cNvPr id="3" name="Date Placeholder 2"/>
          <p:cNvSpPr>
            <a:spLocks noGrp="1"/>
          </p:cNvSpPr>
          <p:nvPr>
            <p:ph type="dt" sz="half" idx="10"/>
          </p:nvPr>
        </p:nvSpPr>
        <p:spPr/>
        <p:txBody>
          <a:bodyPr/>
          <a:lstStyle/>
          <a:p>
            <a:r>
              <a:rPr lang="en-US"/>
              <a:t>J.M. Jowett</a:t>
            </a:r>
          </a:p>
        </p:txBody>
      </p:sp>
      <p:sp>
        <p:nvSpPr>
          <p:cNvPr id="4" name="Footer Placeholder 3"/>
          <p:cNvSpPr>
            <a:spLocks noGrp="1"/>
          </p:cNvSpPr>
          <p:nvPr>
            <p:ph type="ftr" sz="quarter" idx="11"/>
          </p:nvPr>
        </p:nvSpPr>
        <p:spPr/>
        <p:txBody>
          <a:bodyPr/>
          <a:lstStyle/>
          <a:p>
            <a:r>
              <a:rPr lang="en-GB"/>
              <a:t>JUAS 2021 Welcome Course 1</a:t>
            </a:r>
            <a:endParaRPr lang="en-US"/>
          </a:p>
        </p:txBody>
      </p:sp>
      <p:sp>
        <p:nvSpPr>
          <p:cNvPr id="5" name="Slide Number Placeholder 4"/>
          <p:cNvSpPr>
            <a:spLocks noGrp="1"/>
          </p:cNvSpPr>
          <p:nvPr>
            <p:ph type="sldNum" sz="quarter" idx="12"/>
          </p:nvPr>
        </p:nvSpPr>
        <p:spPr/>
        <p:txBody>
          <a:bodyPr/>
          <a:lstStyle/>
          <a:p>
            <a:fld id="{5AF06637-E496-4934-8F80-04F2992770ED}" type="slidenum">
              <a:rPr lang="en-US" smtClean="0"/>
              <a:pPr/>
              <a:t>7</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33474" y="867733"/>
            <a:ext cx="2098213" cy="2273236"/>
          </a:xfrm>
          <a:prstGeom prst="rect">
            <a:avLst/>
          </a:prstGeom>
        </p:spPr>
      </p:pic>
    </p:spTree>
    <p:extLst>
      <p:ext uri="{BB962C8B-B14F-4D97-AF65-F5344CB8AC3E}">
        <p14:creationId xmlns:p14="http://schemas.microsoft.com/office/powerpoint/2010/main" val="2675188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JUAS Student Certification</a:t>
            </a:r>
          </a:p>
        </p:txBody>
      </p:sp>
      <p:sp>
        <p:nvSpPr>
          <p:cNvPr id="3" name="Content Placeholder 2"/>
          <p:cNvSpPr>
            <a:spLocks noGrp="1"/>
          </p:cNvSpPr>
          <p:nvPr>
            <p:ph idx="1"/>
          </p:nvPr>
        </p:nvSpPr>
        <p:spPr/>
        <p:txBody>
          <a:bodyPr>
            <a:normAutofit/>
          </a:bodyPr>
          <a:lstStyle/>
          <a:p>
            <a:r>
              <a:rPr lang="en-GB" dirty="0"/>
              <a:t>JUAS and home institutions of students</a:t>
            </a:r>
          </a:p>
          <a:p>
            <a:pPr lvl="1"/>
            <a:r>
              <a:rPr lang="en-GB" dirty="0"/>
              <a:t>Master Students: Partner University may give ECTS credits to their students who have passed the examination for each Course</a:t>
            </a:r>
          </a:p>
          <a:p>
            <a:pPr lvl="1"/>
            <a:r>
              <a:rPr lang="en-GB" dirty="0"/>
              <a:t>Doctoral Students: credits may be given by the doctoral schools according to their own policy</a:t>
            </a:r>
          </a:p>
          <a:p>
            <a:pPr lvl="1"/>
            <a:r>
              <a:rPr lang="en-GB" dirty="0"/>
              <a:t>Professionals: JUAS Course may be considered part of professional training («</a:t>
            </a:r>
            <a:r>
              <a:rPr lang="en-GB" i="1" dirty="0"/>
              <a:t>Formation Continue</a:t>
            </a:r>
            <a:r>
              <a:rPr lang="en-GB" dirty="0"/>
              <a:t>» in France)</a:t>
            </a:r>
          </a:p>
          <a:p>
            <a:r>
              <a:rPr lang="en-GB" dirty="0"/>
              <a:t>Certification</a:t>
            </a:r>
          </a:p>
          <a:p>
            <a:pPr lvl="1"/>
            <a:r>
              <a:rPr lang="en-GB" dirty="0"/>
              <a:t>JUAS issues a Certificate for each Course containing all information</a:t>
            </a:r>
          </a:p>
          <a:p>
            <a:pPr lvl="1"/>
            <a:r>
              <a:rPr lang="en-GB" dirty="0"/>
              <a:t>Subjects studied and numbers of hours</a:t>
            </a:r>
          </a:p>
          <a:p>
            <a:pPr lvl="1"/>
            <a:r>
              <a:rPr lang="en-GB" dirty="0"/>
              <a:t>Exam taken or not</a:t>
            </a:r>
          </a:p>
          <a:p>
            <a:pPr lvl="1"/>
            <a:r>
              <a:rPr lang="en-GB" dirty="0"/>
              <a:t>Marks obtained in relation to class averages</a:t>
            </a:r>
          </a:p>
        </p:txBody>
      </p:sp>
      <p:sp>
        <p:nvSpPr>
          <p:cNvPr id="4" name="Date Placeholder 3"/>
          <p:cNvSpPr>
            <a:spLocks noGrp="1"/>
          </p:cNvSpPr>
          <p:nvPr>
            <p:ph type="dt" sz="half" idx="10"/>
          </p:nvPr>
        </p:nvSpPr>
        <p:spPr>
          <a:xfrm>
            <a:off x="263352" y="6424043"/>
            <a:ext cx="5587750" cy="216023"/>
          </a:xfrm>
        </p:spPr>
        <p:txBody>
          <a:bodyPr/>
          <a:lstStyle/>
          <a:p>
            <a:r>
              <a:rPr lang="en-US"/>
              <a:t>J.M. Jowett</a:t>
            </a:r>
            <a:endParaRPr lang="en-GB" dirty="0"/>
          </a:p>
        </p:txBody>
      </p:sp>
      <p:sp>
        <p:nvSpPr>
          <p:cNvPr id="5" name="Slide Number Placeholder 4"/>
          <p:cNvSpPr>
            <a:spLocks noGrp="1"/>
          </p:cNvSpPr>
          <p:nvPr>
            <p:ph type="sldNum" sz="quarter" idx="12"/>
          </p:nvPr>
        </p:nvSpPr>
        <p:spPr/>
        <p:txBody>
          <a:bodyPr/>
          <a:lstStyle/>
          <a:p>
            <a:fld id="{323EE74B-AA29-428B-826F-5CD1FF8C5BA0}" type="slidenum">
              <a:rPr lang="en-GB" smtClean="0"/>
              <a:t>8</a:t>
            </a:fld>
            <a:endParaRPr lang="en-GB"/>
          </a:p>
        </p:txBody>
      </p:sp>
      <p:sp>
        <p:nvSpPr>
          <p:cNvPr id="6" name="Footer Placeholder 5">
            <a:extLst>
              <a:ext uri="{FF2B5EF4-FFF2-40B4-BE49-F238E27FC236}">
                <a16:creationId xmlns:a16="http://schemas.microsoft.com/office/drawing/2014/main" id="{3C7C6938-5227-4349-8E27-82C1CA40102B}"/>
              </a:ext>
            </a:extLst>
          </p:cNvPr>
          <p:cNvSpPr>
            <a:spLocks noGrp="1"/>
          </p:cNvSpPr>
          <p:nvPr>
            <p:ph type="ftr" sz="quarter" idx="11"/>
          </p:nvPr>
        </p:nvSpPr>
        <p:spPr/>
        <p:txBody>
          <a:bodyPr/>
          <a:lstStyle/>
          <a:p>
            <a:r>
              <a:rPr lang="en-GB"/>
              <a:t>JUAS 2021 Welcome Course 1</a:t>
            </a:r>
            <a:endParaRPr lang="en-US"/>
          </a:p>
        </p:txBody>
      </p:sp>
    </p:spTree>
    <p:extLst>
      <p:ext uri="{BB962C8B-B14F-4D97-AF65-F5344CB8AC3E}">
        <p14:creationId xmlns:p14="http://schemas.microsoft.com/office/powerpoint/2010/main" val="2505753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480" y="0"/>
            <a:ext cx="8928992" cy="836712"/>
          </a:xfrm>
        </p:spPr>
        <p:txBody>
          <a:bodyPr/>
          <a:lstStyle/>
          <a:p>
            <a:r>
              <a:rPr lang="fr-CH" sz="2400" dirty="0" err="1"/>
              <a:t>Usual</a:t>
            </a:r>
            <a:r>
              <a:rPr lang="fr-CH" sz="2400" dirty="0"/>
              <a:t> JUAS </a:t>
            </a:r>
            <a:r>
              <a:rPr lang="fr-CH" sz="2400" dirty="0" err="1"/>
              <a:t>approach</a:t>
            </a:r>
            <a:r>
              <a:rPr lang="fr-CH" sz="2400" dirty="0"/>
              <a:t> to </a:t>
            </a:r>
            <a:r>
              <a:rPr lang="fr-CH" sz="2400" dirty="0" err="1"/>
              <a:t>teaching</a:t>
            </a:r>
            <a:r>
              <a:rPr lang="fr-CH" sz="2400" dirty="0"/>
              <a:t> </a:t>
            </a:r>
            <a:br>
              <a:rPr lang="fr-CH" sz="2400" dirty="0"/>
            </a:br>
            <a:r>
              <a:rPr lang="fr-CH" sz="2400" dirty="0" err="1"/>
              <a:t>accelerator</a:t>
            </a:r>
            <a:r>
              <a:rPr lang="fr-CH" sz="2400" dirty="0"/>
              <a:t> </a:t>
            </a:r>
            <a:r>
              <a:rPr lang="fr-CH" sz="2400" dirty="0" err="1"/>
              <a:t>physics</a:t>
            </a:r>
            <a:r>
              <a:rPr lang="fr-CH" sz="2400" dirty="0"/>
              <a:t> and </a:t>
            </a:r>
            <a:r>
              <a:rPr lang="fr-CH" sz="2400" dirty="0" err="1"/>
              <a:t>technology</a:t>
            </a:r>
            <a:endParaRPr lang="en-GB" sz="2400" dirty="0"/>
          </a:p>
        </p:txBody>
      </p:sp>
      <p:sp>
        <p:nvSpPr>
          <p:cNvPr id="3" name="Content Placeholder 2"/>
          <p:cNvSpPr>
            <a:spLocks noGrp="1"/>
          </p:cNvSpPr>
          <p:nvPr>
            <p:ph idx="1"/>
          </p:nvPr>
        </p:nvSpPr>
        <p:spPr>
          <a:xfrm>
            <a:off x="1775842" y="980728"/>
            <a:ext cx="8496300" cy="4752528"/>
          </a:xfrm>
        </p:spPr>
        <p:txBody>
          <a:bodyPr/>
          <a:lstStyle/>
          <a:p>
            <a:r>
              <a:rPr lang="fr-CH" sz="1800" dirty="0" err="1"/>
              <a:t>Two</a:t>
            </a:r>
            <a:r>
              <a:rPr lang="fr-CH" sz="1800" dirty="0"/>
              <a:t> courses, </a:t>
            </a:r>
            <a:r>
              <a:rPr lang="fr-CH" sz="1800" dirty="0" err="1"/>
              <a:t>each</a:t>
            </a:r>
            <a:r>
              <a:rPr lang="fr-CH" sz="1800" dirty="0"/>
              <a:t> 4 </a:t>
            </a:r>
            <a:r>
              <a:rPr lang="fr-CH" sz="1800" dirty="0" err="1"/>
              <a:t>weeks</a:t>
            </a:r>
            <a:r>
              <a:rPr lang="fr-CH" sz="1800" dirty="0"/>
              <a:t> + 1 </a:t>
            </a:r>
            <a:r>
              <a:rPr lang="fr-CH" sz="1800" dirty="0" err="1"/>
              <a:t>week</a:t>
            </a:r>
            <a:r>
              <a:rPr lang="fr-CH" sz="1800" dirty="0"/>
              <a:t> exams</a:t>
            </a:r>
          </a:p>
          <a:p>
            <a:pPr lvl="1"/>
            <a:r>
              <a:rPr lang="fr-CH" sz="1600" i="1" dirty="0"/>
              <a:t>The science of </a:t>
            </a:r>
            <a:r>
              <a:rPr lang="fr-CH" sz="1600" i="1" dirty="0" err="1"/>
              <a:t>particle</a:t>
            </a:r>
            <a:r>
              <a:rPr lang="fr-CH" sz="1600" i="1" dirty="0"/>
              <a:t> </a:t>
            </a:r>
            <a:r>
              <a:rPr lang="fr-CH" sz="1600" i="1" dirty="0" err="1"/>
              <a:t>accelerators</a:t>
            </a:r>
            <a:endParaRPr lang="fr-CH" sz="1600" i="1" dirty="0"/>
          </a:p>
          <a:p>
            <a:pPr lvl="1"/>
            <a:r>
              <a:rPr lang="fr-CH" sz="1600" i="1" dirty="0"/>
              <a:t>The </a:t>
            </a:r>
            <a:r>
              <a:rPr lang="fr-CH" sz="1600" i="1" dirty="0" err="1"/>
              <a:t>technology</a:t>
            </a:r>
            <a:r>
              <a:rPr lang="fr-CH" sz="1600" i="1" dirty="0"/>
              <a:t> and applications of </a:t>
            </a:r>
            <a:r>
              <a:rPr lang="fr-CH" sz="1600" i="1" dirty="0" err="1"/>
              <a:t>particle</a:t>
            </a:r>
            <a:r>
              <a:rPr lang="fr-CH" sz="1600" i="1" dirty="0"/>
              <a:t> </a:t>
            </a:r>
            <a:r>
              <a:rPr lang="fr-CH" sz="1600" i="1" dirty="0" err="1"/>
              <a:t>accelerators</a:t>
            </a:r>
            <a:endParaRPr lang="fr-CH" sz="1600" i="1" dirty="0"/>
          </a:p>
          <a:p>
            <a:r>
              <a:rPr lang="fr-CH" sz="1800" dirty="0"/>
              <a:t>Expert </a:t>
            </a:r>
            <a:r>
              <a:rPr lang="fr-CH" sz="1800" dirty="0" err="1"/>
              <a:t>lecturers</a:t>
            </a:r>
            <a:r>
              <a:rPr lang="fr-CH" sz="1800" dirty="0"/>
              <a:t> </a:t>
            </a:r>
            <a:r>
              <a:rPr lang="fr-CH" sz="1800" dirty="0" err="1"/>
              <a:t>from</a:t>
            </a:r>
            <a:r>
              <a:rPr lang="fr-CH" sz="1800" dirty="0"/>
              <a:t> </a:t>
            </a:r>
            <a:r>
              <a:rPr lang="fr-CH" sz="1800" dirty="0" err="1"/>
              <a:t>universities</a:t>
            </a:r>
            <a:r>
              <a:rPr lang="fr-CH" sz="1800" dirty="0"/>
              <a:t>, national </a:t>
            </a:r>
            <a:r>
              <a:rPr lang="fr-CH" sz="1800" dirty="0" err="1"/>
              <a:t>labs</a:t>
            </a:r>
            <a:r>
              <a:rPr lang="fr-CH" sz="1800" dirty="0"/>
              <a:t> and CERN</a:t>
            </a:r>
          </a:p>
          <a:p>
            <a:r>
              <a:rPr lang="fr-CH" sz="1800" dirty="0"/>
              <a:t>Lectures + </a:t>
            </a:r>
            <a:r>
              <a:rPr lang="fr-CH" sz="1800" dirty="0" err="1"/>
              <a:t>tutorials</a:t>
            </a:r>
            <a:r>
              <a:rPr lang="fr-CH" sz="1800" dirty="0"/>
              <a:t> + </a:t>
            </a:r>
            <a:r>
              <a:rPr lang="fr-CH" sz="1800" dirty="0" err="1"/>
              <a:t>seminars</a:t>
            </a:r>
            <a:r>
              <a:rPr lang="fr-CH" sz="1800" dirty="0"/>
              <a:t> + workshops + </a:t>
            </a:r>
            <a:r>
              <a:rPr lang="fr-CH" sz="1800" dirty="0" err="1"/>
              <a:t>practical</a:t>
            </a:r>
            <a:r>
              <a:rPr lang="fr-CH" sz="1800" dirty="0"/>
              <a:t> </a:t>
            </a:r>
            <a:r>
              <a:rPr lang="fr-CH" sz="1800" dirty="0" err="1"/>
              <a:t>work</a:t>
            </a:r>
            <a:r>
              <a:rPr lang="fr-CH" sz="1800" dirty="0"/>
              <a:t> + </a:t>
            </a:r>
            <a:r>
              <a:rPr lang="fr-CH" sz="1800" dirty="0" err="1"/>
              <a:t>lab</a:t>
            </a:r>
            <a:r>
              <a:rPr lang="fr-CH" sz="1800" dirty="0"/>
              <a:t> </a:t>
            </a:r>
            <a:r>
              <a:rPr lang="fr-CH" sz="1800" dirty="0" err="1"/>
              <a:t>visits</a:t>
            </a:r>
            <a:endParaRPr lang="fr-CH" sz="1800" dirty="0"/>
          </a:p>
          <a:p>
            <a:r>
              <a:rPr lang="fr-CH" sz="1800" dirty="0"/>
              <a:t>Syllabus and </a:t>
            </a:r>
            <a:r>
              <a:rPr lang="fr-CH" sz="1800" dirty="0" err="1"/>
              <a:t>appointment</a:t>
            </a:r>
            <a:r>
              <a:rPr lang="fr-CH" sz="1800" dirty="0"/>
              <a:t> of </a:t>
            </a:r>
            <a:r>
              <a:rPr lang="fr-CH" sz="1800" dirty="0" err="1"/>
              <a:t>lecturers</a:t>
            </a:r>
            <a:r>
              <a:rPr lang="fr-CH" sz="1800" dirty="0"/>
              <a:t> </a:t>
            </a:r>
            <a:r>
              <a:rPr lang="fr-CH" sz="1800" dirty="0" err="1"/>
              <a:t>submitted</a:t>
            </a:r>
            <a:r>
              <a:rPr lang="fr-CH" sz="1800" dirty="0"/>
              <a:t> to </a:t>
            </a:r>
            <a:r>
              <a:rPr lang="fr-CH" sz="1800" dirty="0" err="1"/>
              <a:t>Advisory</a:t>
            </a:r>
            <a:r>
              <a:rPr lang="fr-CH" sz="1800" dirty="0"/>
              <a:t> </a:t>
            </a:r>
            <a:r>
              <a:rPr lang="fr-CH" sz="1800" dirty="0" err="1"/>
              <a:t>Board</a:t>
            </a:r>
            <a:endParaRPr lang="fr-CH" sz="1800" dirty="0"/>
          </a:p>
          <a:p>
            <a:r>
              <a:rPr lang="fr-CH" sz="1800" dirty="0"/>
              <a:t>Lecture slides are </a:t>
            </a:r>
            <a:r>
              <a:rPr lang="fr-CH" sz="1800" dirty="0" err="1"/>
              <a:t>available</a:t>
            </a:r>
            <a:r>
              <a:rPr lang="fr-CH" sz="1800" dirty="0"/>
              <a:t> in INDICO, </a:t>
            </a:r>
            <a:r>
              <a:rPr lang="fr-CH" sz="1800" dirty="0" err="1"/>
              <a:t>sometimes</a:t>
            </a:r>
            <a:r>
              <a:rPr lang="fr-CH" sz="1800" dirty="0"/>
              <a:t> </a:t>
            </a:r>
            <a:r>
              <a:rPr lang="fr-CH" sz="1800" dirty="0" err="1"/>
              <a:t>prior</a:t>
            </a:r>
            <a:r>
              <a:rPr lang="fr-CH" sz="1800" dirty="0"/>
              <a:t> to the lectures/</a:t>
            </a:r>
            <a:r>
              <a:rPr lang="fr-CH" sz="1800" dirty="0" err="1"/>
              <a:t>tutorials</a:t>
            </a:r>
            <a:r>
              <a:rPr lang="fr-CH" sz="1800" dirty="0"/>
              <a:t>, download for </a:t>
            </a:r>
            <a:r>
              <a:rPr lang="fr-CH" sz="1800" dirty="0" err="1"/>
              <a:t>personal</a:t>
            </a:r>
            <a:r>
              <a:rPr lang="fr-CH" sz="1800" dirty="0"/>
              <a:t> use and annotation  </a:t>
            </a:r>
            <a:endParaRPr lang="fr-CH" dirty="0"/>
          </a:p>
          <a:p>
            <a:r>
              <a:rPr lang="fr-CH" sz="1800" dirty="0" err="1"/>
              <a:t>Students</a:t>
            </a:r>
            <a:r>
              <a:rPr lang="fr-CH" sz="1800" dirty="0"/>
              <a:t> are </a:t>
            </a:r>
            <a:r>
              <a:rPr lang="fr-CH" sz="1800" dirty="0" err="1"/>
              <a:t>required</a:t>
            </a:r>
            <a:r>
              <a:rPr lang="fr-CH" sz="1800" dirty="0"/>
              <a:t> to have a computer (</a:t>
            </a:r>
            <a:r>
              <a:rPr lang="fr-CH" sz="1800" dirty="0" err="1"/>
              <a:t>preferably</a:t>
            </a:r>
            <a:r>
              <a:rPr lang="fr-CH" sz="1800" dirty="0"/>
              <a:t>) or </a:t>
            </a:r>
            <a:r>
              <a:rPr lang="fr-CH" sz="1800" dirty="0" err="1"/>
              <a:t>tablet</a:t>
            </a:r>
            <a:r>
              <a:rPr lang="fr-CH" sz="1800" dirty="0"/>
              <a:t>, </a:t>
            </a:r>
            <a:r>
              <a:rPr lang="fr-CH" sz="1800" dirty="0" err="1"/>
              <a:t>with</a:t>
            </a:r>
            <a:r>
              <a:rPr lang="fr-CH" sz="1800" dirty="0"/>
              <a:t> memory </a:t>
            </a:r>
            <a:r>
              <a:rPr lang="fr-CH" sz="1800" dirty="0" err="1"/>
              <a:t>space</a:t>
            </a:r>
            <a:r>
              <a:rPr lang="fr-CH" sz="1800" dirty="0"/>
              <a:t> to download </a:t>
            </a:r>
            <a:r>
              <a:rPr lang="fr-CH" sz="1800" dirty="0" err="1"/>
              <a:t>material</a:t>
            </a:r>
            <a:endParaRPr lang="fr-CH" sz="1800" dirty="0"/>
          </a:p>
          <a:p>
            <a:r>
              <a:rPr lang="fr-CH" sz="1800" dirty="0" err="1"/>
              <a:t>Written</a:t>
            </a:r>
            <a:r>
              <a:rPr lang="fr-CH" sz="1800" dirty="0"/>
              <a:t> exams</a:t>
            </a:r>
          </a:p>
          <a:p>
            <a:r>
              <a:rPr lang="fr-CH" sz="1800" dirty="0"/>
              <a:t>Oral </a:t>
            </a:r>
            <a:r>
              <a:rPr lang="fr-CH" sz="1800" dirty="0" err="1"/>
              <a:t>presentations</a:t>
            </a:r>
            <a:r>
              <a:rPr lang="fr-CH" sz="1800" dirty="0"/>
              <a:t> by </a:t>
            </a:r>
            <a:r>
              <a:rPr lang="fr-CH" sz="1800" dirty="0" err="1"/>
              <a:t>students</a:t>
            </a:r>
            <a:r>
              <a:rPr lang="fr-CH" sz="1800" dirty="0"/>
              <a:t> on design workshops and </a:t>
            </a:r>
            <a:r>
              <a:rPr lang="fr-CH" sz="1800" dirty="0" err="1"/>
              <a:t>practical</a:t>
            </a:r>
            <a:r>
              <a:rPr lang="fr-CH" sz="1800" dirty="0"/>
              <a:t> </a:t>
            </a:r>
            <a:r>
              <a:rPr lang="fr-CH" sz="1800" dirty="0" err="1"/>
              <a:t>work</a:t>
            </a:r>
            <a:endParaRPr lang="fr-CH" sz="1800" dirty="0"/>
          </a:p>
          <a:p>
            <a:endParaRPr lang="fr-CH" sz="1800" dirty="0"/>
          </a:p>
          <a:p>
            <a:r>
              <a:rPr lang="fr-CH" sz="1800" i="1" dirty="0" err="1"/>
              <a:t>Unfortunately</a:t>
            </a:r>
            <a:r>
              <a:rPr lang="fr-CH" sz="1800" i="1" dirty="0"/>
              <a:t>, </a:t>
            </a:r>
            <a:r>
              <a:rPr lang="fr-CH" sz="1800" i="1" dirty="0" err="1"/>
              <a:t>this</a:t>
            </a:r>
            <a:r>
              <a:rPr lang="fr-CH" sz="1800" i="1" dirty="0"/>
              <a:t> </a:t>
            </a:r>
            <a:r>
              <a:rPr lang="fr-CH" sz="1800" i="1" dirty="0" err="1"/>
              <a:t>year</a:t>
            </a:r>
            <a:r>
              <a:rPr lang="fr-CH" sz="1800" i="1" dirty="0"/>
              <a:t>, </a:t>
            </a:r>
            <a:r>
              <a:rPr lang="fr-CH" sz="1800" i="1" dirty="0" err="1"/>
              <a:t>we</a:t>
            </a:r>
            <a:r>
              <a:rPr lang="fr-CH" sz="1800" i="1" dirty="0"/>
              <a:t> have the </a:t>
            </a:r>
            <a:r>
              <a:rPr lang="fr-CH" sz="1800" i="1" dirty="0" err="1"/>
              <a:t>pandemic</a:t>
            </a:r>
            <a:r>
              <a:rPr lang="fr-CH" sz="1800" i="1" dirty="0"/>
              <a:t> and are </a:t>
            </a:r>
            <a:r>
              <a:rPr lang="fr-CH" sz="1800" i="1" dirty="0" err="1"/>
              <a:t>obliged</a:t>
            </a:r>
            <a:r>
              <a:rPr lang="fr-CH" sz="1800" i="1" dirty="0"/>
              <a:t> to </a:t>
            </a:r>
            <a:r>
              <a:rPr lang="fr-CH" sz="1800" i="1" dirty="0" err="1"/>
              <a:t>adapt</a:t>
            </a:r>
            <a:r>
              <a:rPr lang="fr-CH" sz="1800" i="1" dirty="0"/>
              <a:t> to the </a:t>
            </a:r>
            <a:r>
              <a:rPr lang="fr-CH" sz="1800" i="1" dirty="0" err="1"/>
              <a:t>remote</a:t>
            </a:r>
            <a:r>
              <a:rPr lang="fr-CH" sz="1800" i="1" dirty="0"/>
              <a:t> format.</a:t>
            </a:r>
          </a:p>
        </p:txBody>
      </p:sp>
      <p:sp>
        <p:nvSpPr>
          <p:cNvPr id="4" name="Date Placeholder 3"/>
          <p:cNvSpPr>
            <a:spLocks noGrp="1"/>
          </p:cNvSpPr>
          <p:nvPr>
            <p:ph type="dt" sz="half" idx="10"/>
          </p:nvPr>
        </p:nvSpPr>
        <p:spPr/>
        <p:txBody>
          <a:bodyPr/>
          <a:lstStyle/>
          <a:p>
            <a:r>
              <a:rPr lang="en-US"/>
              <a:t>J.M. Jowett</a:t>
            </a:r>
          </a:p>
        </p:txBody>
      </p:sp>
      <p:sp>
        <p:nvSpPr>
          <p:cNvPr id="5" name="Footer Placeholder 4"/>
          <p:cNvSpPr>
            <a:spLocks noGrp="1"/>
          </p:cNvSpPr>
          <p:nvPr>
            <p:ph type="ftr" sz="quarter" idx="11"/>
          </p:nvPr>
        </p:nvSpPr>
        <p:spPr/>
        <p:txBody>
          <a:bodyPr/>
          <a:lstStyle/>
          <a:p>
            <a:r>
              <a:rPr lang="en-GB"/>
              <a:t>JUAS 2021 Welcome Course 1</a:t>
            </a:r>
            <a:endParaRPr lang="en-US"/>
          </a:p>
        </p:txBody>
      </p:sp>
      <p:sp>
        <p:nvSpPr>
          <p:cNvPr id="6" name="Slide Number Placeholder 5"/>
          <p:cNvSpPr>
            <a:spLocks noGrp="1"/>
          </p:cNvSpPr>
          <p:nvPr>
            <p:ph type="sldNum" sz="quarter" idx="12"/>
          </p:nvPr>
        </p:nvSpPr>
        <p:spPr/>
        <p:txBody>
          <a:bodyPr/>
          <a:lstStyle/>
          <a:p>
            <a:fld id="{106DF16B-B5BE-47B4-84B3-3D1C53E24BF5}" type="slidenum">
              <a:rPr lang="en-US" smtClean="0"/>
              <a:pPr/>
              <a:t>9</a:t>
            </a:fld>
            <a:endParaRPr lang="en-US"/>
          </a:p>
        </p:txBody>
      </p:sp>
    </p:spTree>
    <p:extLst>
      <p:ext uri="{BB962C8B-B14F-4D97-AF65-F5344CB8AC3E}">
        <p14:creationId xmlns:p14="http://schemas.microsoft.com/office/powerpoint/2010/main" val="13559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8691</TotalTime>
  <Words>2428</Words>
  <Application>Microsoft Office PowerPoint</Application>
  <PresentationFormat>Widescreen</PresentationFormat>
  <Paragraphs>317</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Tahoma</vt:lpstr>
      <vt:lpstr>Default Design</vt:lpstr>
      <vt:lpstr>Welcome to JUAS 2021 Course 1 The science of particle accelerators  John Jowett Director, JUAS</vt:lpstr>
      <vt:lpstr>ESI host of JUAS, located in ArchParc, Archamps, France</vt:lpstr>
      <vt:lpstr>ESI Archamps Technopole,  host of JUAS</vt:lpstr>
      <vt:lpstr>JUAS mission</vt:lpstr>
      <vt:lpstr>A brief history of JUAS</vt:lpstr>
      <vt:lpstr>JUAS Course 1 The science of particle accelerators 13 January – 14 February 2020</vt:lpstr>
      <vt:lpstr>Introducing myself ..</vt:lpstr>
      <vt:lpstr>JUAS Student Certification</vt:lpstr>
      <vt:lpstr>Usual JUAS approach to teaching  accelerator physics and technology</vt:lpstr>
      <vt:lpstr>Visit to CERN on Friday 17 January 2020 Control Center</vt:lpstr>
      <vt:lpstr>PowerPoint Presentation</vt:lpstr>
      <vt:lpstr>Prerequisites to JUAS Courses</vt:lpstr>
      <vt:lpstr>JUAS in remote format</vt:lpstr>
      <vt:lpstr>Etiquette for remote sessions</vt:lpstr>
      <vt:lpstr>JUAS 2021, Course 1, Week 1</vt:lpstr>
      <vt:lpstr>JUAS 2021, Course 1, Week 2</vt:lpstr>
      <vt:lpstr>JUAS 2021, Course 1, Week 3</vt:lpstr>
      <vt:lpstr>JUAS 2021, Course 1, Week 4</vt:lpstr>
      <vt:lpstr>JUAS 2021, Course 1, Week 5</vt:lpstr>
      <vt:lpstr>Software installation</vt:lpstr>
      <vt:lpstr>Mini-workshop on accelerator design Upgrade of SR light source</vt:lpstr>
      <vt:lpstr>JUAS 2021 Course 1 Examinations</vt:lpstr>
      <vt:lpstr>Attendance Certificates &amp; Grade Sheets Master and Doctoral students</vt:lpstr>
      <vt:lpstr>Attendance Certificates &amp; Grade Sheets Professional students</vt:lpstr>
      <vt:lpstr>Evaluation of lectures and seminars by students</vt:lpstr>
      <vt:lpstr>JUAS 2021 students by country of citizenship</vt:lpstr>
      <vt:lpstr>JUAS 2021 students by country of university/institute/company</vt:lpstr>
      <vt:lpstr>Social aspects of JUAS</vt:lpstr>
      <vt:lpstr>JUAS code of conduct [1/2]</vt:lpstr>
      <vt:lpstr>Job opportunities</vt:lpstr>
      <vt:lpstr>Developing the JUAS network</vt:lpstr>
      <vt:lpstr>Last word</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plebrun</dc:creator>
  <cp:lastModifiedBy>John Jowett</cp:lastModifiedBy>
  <cp:revision>305</cp:revision>
  <cp:lastPrinted>2016-08-30T15:13:57Z</cp:lastPrinted>
  <dcterms:created xsi:type="dcterms:W3CDTF">2006-09-22T09:17:37Z</dcterms:created>
  <dcterms:modified xsi:type="dcterms:W3CDTF">2021-01-11T08:51:51Z</dcterms:modified>
</cp:coreProperties>
</file>