
<file path=[Content_Types].xml><?xml version="1.0" encoding="utf-8"?>
<Types xmlns="http://schemas.openxmlformats.org/package/2006/content-types">
  <Default Extension="bin" ContentType="application/vnd.openxmlformats-officedocument.oleObject"/>
  <Default Extension="jpeg" ContentType="image/jpeg"/>
  <Default Extension="mp4" ContentType="video/mp4"/>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 id="2147483662" r:id="rId2"/>
  </p:sldMasterIdLst>
  <p:notesMasterIdLst>
    <p:notesMasterId r:id="rId34"/>
  </p:notesMasterIdLst>
  <p:sldIdLst>
    <p:sldId id="774" r:id="rId3"/>
    <p:sldId id="1158" r:id="rId4"/>
    <p:sldId id="1159" r:id="rId5"/>
    <p:sldId id="1141" r:id="rId6"/>
    <p:sldId id="1169" r:id="rId7"/>
    <p:sldId id="1145" r:id="rId8"/>
    <p:sldId id="1146" r:id="rId9"/>
    <p:sldId id="1147" r:id="rId10"/>
    <p:sldId id="1148" r:id="rId11"/>
    <p:sldId id="1153" r:id="rId12"/>
    <p:sldId id="1149" r:id="rId13"/>
    <p:sldId id="1151" r:id="rId14"/>
    <p:sldId id="1150" r:id="rId15"/>
    <p:sldId id="1154" r:id="rId16"/>
    <p:sldId id="1139" r:id="rId17"/>
    <p:sldId id="1155" r:id="rId18"/>
    <p:sldId id="1157" r:id="rId19"/>
    <p:sldId id="1144" r:id="rId20"/>
    <p:sldId id="1165" r:id="rId21"/>
    <p:sldId id="1167" r:id="rId22"/>
    <p:sldId id="1161" r:id="rId23"/>
    <p:sldId id="1143" r:id="rId24"/>
    <p:sldId id="1162" r:id="rId25"/>
    <p:sldId id="1166" r:id="rId26"/>
    <p:sldId id="1160" r:id="rId27"/>
    <p:sldId id="1163" r:id="rId28"/>
    <p:sldId id="1164" r:id="rId29"/>
    <p:sldId id="1168" r:id="rId30"/>
    <p:sldId id="1171" r:id="rId31"/>
    <p:sldId id="1175" r:id="rId32"/>
    <p:sldId id="117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57" autoAdjust="0"/>
    <p:restoredTop sz="86475" autoAdjust="0"/>
  </p:normalViewPr>
  <p:slideViewPr>
    <p:cSldViewPr>
      <p:cViewPr varScale="1">
        <p:scale>
          <a:sx n="66" d="100"/>
          <a:sy n="66" d="100"/>
        </p:scale>
        <p:origin x="276" y="68"/>
      </p:cViewPr>
      <p:guideLst>
        <p:guide orient="horz" pos="2160"/>
        <p:guide pos="3840"/>
      </p:guideLst>
    </p:cSldViewPr>
  </p:slideViewPr>
  <p:outlineViewPr>
    <p:cViewPr>
      <p:scale>
        <a:sx n="33" d="100"/>
        <a:sy n="33" d="100"/>
      </p:scale>
      <p:origin x="0" y="-32676"/>
    </p:cViewPr>
  </p:outlineViewPr>
  <p:notesTextViewPr>
    <p:cViewPr>
      <p:scale>
        <a:sx n="3" d="2"/>
        <a:sy n="3" d="2"/>
      </p:scale>
      <p:origin x="0" y="0"/>
    </p:cViewPr>
  </p:notesTextViewPr>
  <p:sorterViewPr>
    <p:cViewPr varScale="1">
      <p:scale>
        <a:sx n="100" d="100"/>
        <a:sy n="100" d="100"/>
      </p:scale>
      <p:origin x="0" y="-1615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6/11/relationships/changesInfo" Target="changesInfos/changesInfo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Jowett" userId="a0af2467b7c7f53b" providerId="LiveId" clId="{59B769EF-DDDF-479C-A5EF-1BB70750F25E}"/>
    <pc:docChg chg="custSel modSld">
      <pc:chgData name="John Jowett" userId="a0af2467b7c7f53b" providerId="LiveId" clId="{59B769EF-DDDF-479C-A5EF-1BB70750F25E}" dt="2021-01-02T13:34:57.436" v="23"/>
      <pc:docMkLst>
        <pc:docMk/>
      </pc:docMkLst>
      <pc:sldChg chg="addSp delSp modSp mod">
        <pc:chgData name="John Jowett" userId="a0af2467b7c7f53b" providerId="LiveId" clId="{59B769EF-DDDF-479C-A5EF-1BB70750F25E}" dt="2021-01-02T13:34:57.436" v="23"/>
        <pc:sldMkLst>
          <pc:docMk/>
          <pc:sldMk cId="3295768068" sldId="774"/>
        </pc:sldMkLst>
        <pc:spChg chg="del">
          <ac:chgData name="John Jowett" userId="a0af2467b7c7f53b" providerId="LiveId" clId="{59B769EF-DDDF-479C-A5EF-1BB70750F25E}" dt="2021-01-02T13:28:50.444" v="2" actId="478"/>
          <ac:spMkLst>
            <pc:docMk/>
            <pc:sldMk cId="3295768068" sldId="774"/>
            <ac:spMk id="5" creationId="{00000000-0000-0000-0000-000000000000}"/>
          </ac:spMkLst>
        </pc:spChg>
        <pc:spChg chg="mod">
          <ac:chgData name="John Jowett" userId="a0af2467b7c7f53b" providerId="LiveId" clId="{59B769EF-DDDF-479C-A5EF-1BB70750F25E}" dt="2021-01-02T13:29:57.297" v="20" actId="6549"/>
          <ac:spMkLst>
            <pc:docMk/>
            <pc:sldMk cId="3295768068" sldId="774"/>
            <ac:spMk id="10" creationId="{00000000-0000-0000-0000-000000000000}"/>
          </ac:spMkLst>
        </pc:spChg>
        <pc:picChg chg="del">
          <ac:chgData name="John Jowett" userId="a0af2467b7c7f53b" providerId="LiveId" clId="{59B769EF-DDDF-479C-A5EF-1BB70750F25E}" dt="2021-01-02T13:30:04.454" v="21" actId="478"/>
          <ac:picMkLst>
            <pc:docMk/>
            <pc:sldMk cId="3295768068" sldId="774"/>
            <ac:picMk id="11" creationId="{00000000-0000-0000-0000-000000000000}"/>
          </ac:picMkLst>
        </pc:picChg>
        <pc:picChg chg="add mod">
          <ac:chgData name="John Jowett" userId="a0af2467b7c7f53b" providerId="LiveId" clId="{59B769EF-DDDF-479C-A5EF-1BB70750F25E}" dt="2021-01-02T13:34:23.634" v="22"/>
          <ac:picMkLst>
            <pc:docMk/>
            <pc:sldMk cId="3295768068" sldId="774"/>
            <ac:picMk id="12" creationId="{305E7DFD-9111-4CF2-A7F4-D202A138F8ED}"/>
          </ac:picMkLst>
        </pc:picChg>
        <pc:picChg chg="add mod">
          <ac:chgData name="John Jowett" userId="a0af2467b7c7f53b" providerId="LiveId" clId="{59B769EF-DDDF-479C-A5EF-1BB70750F25E}" dt="2021-01-02T13:34:57.436" v="23"/>
          <ac:picMkLst>
            <pc:docMk/>
            <pc:sldMk cId="3295768068" sldId="774"/>
            <ac:picMk id="13" creationId="{1CA89563-362B-433B-9AD5-D30970370F88}"/>
          </ac:picMkLst>
        </pc:picChg>
        <pc:picChg chg="del">
          <ac:chgData name="John Jowett" userId="a0af2467b7c7f53b" providerId="LiveId" clId="{59B769EF-DDDF-479C-A5EF-1BB70750F25E}" dt="2021-01-02T13:28:47.127" v="1" actId="478"/>
          <ac:picMkLst>
            <pc:docMk/>
            <pc:sldMk cId="3295768068" sldId="774"/>
            <ac:picMk id="9218" creationId="{00000000-0000-0000-0000-000000000000}"/>
          </ac:picMkLst>
        </pc:picChg>
        <pc:picChg chg="del">
          <ac:chgData name="John Jowett" userId="a0af2467b7c7f53b" providerId="LiveId" clId="{59B769EF-DDDF-479C-A5EF-1BB70750F25E}" dt="2021-01-02T13:29:06.775" v="4" actId="478"/>
          <ac:picMkLst>
            <pc:docMk/>
            <pc:sldMk cId="3295768068" sldId="774"/>
            <ac:picMk id="9220" creationId="{00000000-0000-0000-0000-000000000000}"/>
          </ac:picMkLst>
        </pc:picChg>
        <pc:picChg chg="del">
          <ac:chgData name="John Jowett" userId="a0af2467b7c7f53b" providerId="LiveId" clId="{59B769EF-DDDF-479C-A5EF-1BB70750F25E}" dt="2021-01-02T13:28:57.750" v="3" actId="478"/>
          <ac:picMkLst>
            <pc:docMk/>
            <pc:sldMk cId="3295768068" sldId="774"/>
            <ac:picMk id="9222" creationId="{00000000-0000-0000-0000-000000000000}"/>
          </ac:picMkLst>
        </pc:picChg>
        <pc:picChg chg="del">
          <ac:chgData name="John Jowett" userId="a0af2467b7c7f53b" providerId="LiveId" clId="{59B769EF-DDDF-479C-A5EF-1BB70750F25E}" dt="2021-01-02T13:29:10.801" v="5" actId="478"/>
          <ac:picMkLst>
            <pc:docMk/>
            <pc:sldMk cId="3295768068" sldId="774"/>
            <ac:picMk id="9224" creationId="{00000000-0000-0000-0000-000000000000}"/>
          </ac:picMkLst>
        </pc:picChg>
      </pc:sldChg>
    </pc:docChg>
  </pc:docChgLst>
  <pc:docChgLst>
    <pc:chgData name="John Jowett" userId="a0af2467b7c7f53b" providerId="LiveId" clId="{22B51316-2EE8-4691-B41D-2B333B11C73C}"/>
    <pc:docChg chg="undo custSel addSld delSld modSld sldOrd modMainMaster modNotesMaster">
      <pc:chgData name="John Jowett" userId="a0af2467b7c7f53b" providerId="LiveId" clId="{22B51316-2EE8-4691-B41D-2B333B11C73C}" dt="2021-01-12T11:00:28.913" v="12379" actId="47"/>
      <pc:docMkLst>
        <pc:docMk/>
      </pc:docMkLst>
      <pc:sldChg chg="addSp delSp modSp add del mod">
        <pc:chgData name="John Jowett" userId="a0af2467b7c7f53b" providerId="LiveId" clId="{22B51316-2EE8-4691-B41D-2B333B11C73C}" dt="2021-01-11T11:12:49.240" v="11908" actId="47"/>
        <pc:sldMkLst>
          <pc:docMk/>
          <pc:sldMk cId="0" sldId="377"/>
        </pc:sldMkLst>
        <pc:spChg chg="mod">
          <ac:chgData name="John Jowett" userId="a0af2467b7c7f53b" providerId="LiveId" clId="{22B51316-2EE8-4691-B41D-2B333B11C73C}" dt="2021-01-08T16:34:54.126" v="3900" actId="27636"/>
          <ac:spMkLst>
            <pc:docMk/>
            <pc:sldMk cId="0" sldId="377"/>
            <ac:spMk id="927746" creationId="{44026415-C8D8-4132-9C60-898F70DB7ED6}"/>
          </ac:spMkLst>
        </pc:spChg>
        <pc:graphicFrameChg chg="add mod">
          <ac:chgData name="John Jowett" userId="a0af2467b7c7f53b" providerId="LiveId" clId="{22B51316-2EE8-4691-B41D-2B333B11C73C}" dt="2021-01-10T15:20:45.837" v="9026"/>
          <ac:graphicFrameMkLst>
            <pc:docMk/>
            <pc:sldMk cId="0" sldId="377"/>
            <ac:graphicFrameMk id="2" creationId="{AB2EBFF3-82AF-4AB4-B236-553997225363}"/>
          </ac:graphicFrameMkLst>
        </pc:graphicFrameChg>
        <pc:graphicFrameChg chg="del mod">
          <ac:chgData name="John Jowett" userId="a0af2467b7c7f53b" providerId="LiveId" clId="{22B51316-2EE8-4691-B41D-2B333B11C73C}" dt="2021-01-10T15:20:35.722" v="9023" actId="478"/>
          <ac:graphicFrameMkLst>
            <pc:docMk/>
            <pc:sldMk cId="0" sldId="377"/>
            <ac:graphicFrameMk id="927748" creationId="{EC196F23-8ADC-4B9C-A349-93BE017790E4}"/>
          </ac:graphicFrameMkLst>
        </pc:graphicFrameChg>
        <pc:graphicFrameChg chg="mod">
          <ac:chgData name="John Jowett" userId="a0af2467b7c7f53b" providerId="LiveId" clId="{22B51316-2EE8-4691-B41D-2B333B11C73C}" dt="2021-01-08T16:31:58.919" v="3894" actId="1076"/>
          <ac:graphicFrameMkLst>
            <pc:docMk/>
            <pc:sldMk cId="0" sldId="377"/>
            <ac:graphicFrameMk id="927749" creationId="{FF815CD8-1DB2-4EE6-90C8-F69F5B7CD3AA}"/>
          </ac:graphicFrameMkLst>
        </pc:graphicFrameChg>
      </pc:sldChg>
      <pc:sldChg chg="addSp delSp modSp add del mod">
        <pc:chgData name="John Jowett" userId="a0af2467b7c7f53b" providerId="LiveId" clId="{22B51316-2EE8-4691-B41D-2B333B11C73C}" dt="2021-01-11T11:12:49.240" v="11908" actId="47"/>
        <pc:sldMkLst>
          <pc:docMk/>
          <pc:sldMk cId="0" sldId="378"/>
        </pc:sldMkLst>
        <pc:spChg chg="mod">
          <ac:chgData name="John Jowett" userId="a0af2467b7c7f53b" providerId="LiveId" clId="{22B51316-2EE8-4691-B41D-2B333B11C73C}" dt="2021-01-08T16:34:53.895" v="3899" actId="27636"/>
          <ac:spMkLst>
            <pc:docMk/>
            <pc:sldMk cId="0" sldId="378"/>
            <ac:spMk id="928770" creationId="{4735B333-824A-4DAA-9D1F-458B96948766}"/>
          </ac:spMkLst>
        </pc:spChg>
        <pc:graphicFrameChg chg="add mod">
          <ac:chgData name="John Jowett" userId="a0af2467b7c7f53b" providerId="LiveId" clId="{22B51316-2EE8-4691-B41D-2B333B11C73C}" dt="2021-01-10T15:19:49.284" v="9012"/>
          <ac:graphicFrameMkLst>
            <pc:docMk/>
            <pc:sldMk cId="0" sldId="378"/>
            <ac:graphicFrameMk id="2" creationId="{B9B16911-3000-408D-AA0A-A34D478C21E4}"/>
          </ac:graphicFrameMkLst>
        </pc:graphicFrameChg>
        <pc:graphicFrameChg chg="add mod">
          <ac:chgData name="John Jowett" userId="a0af2467b7c7f53b" providerId="LiveId" clId="{22B51316-2EE8-4691-B41D-2B333B11C73C}" dt="2021-01-10T15:20:12.303" v="9018" actId="1076"/>
          <ac:graphicFrameMkLst>
            <pc:docMk/>
            <pc:sldMk cId="0" sldId="378"/>
            <ac:graphicFrameMk id="3" creationId="{B5B17FEF-AB3F-44B2-9CED-840C926BBA99}"/>
          </ac:graphicFrameMkLst>
        </pc:graphicFrameChg>
        <pc:graphicFrameChg chg="del mod">
          <ac:chgData name="John Jowett" userId="a0af2467b7c7f53b" providerId="LiveId" clId="{22B51316-2EE8-4691-B41D-2B333B11C73C}" dt="2021-01-10T15:19:36.906" v="9009" actId="478"/>
          <ac:graphicFrameMkLst>
            <pc:docMk/>
            <pc:sldMk cId="0" sldId="378"/>
            <ac:graphicFrameMk id="928772" creationId="{CB03F91F-9AB8-4972-8EED-29582C13E836}"/>
          </ac:graphicFrameMkLst>
        </pc:graphicFrameChg>
        <pc:graphicFrameChg chg="del mod">
          <ac:chgData name="John Jowett" userId="a0af2467b7c7f53b" providerId="LiveId" clId="{22B51316-2EE8-4691-B41D-2B333B11C73C}" dt="2021-01-10T15:20:08.704" v="9017" actId="478"/>
          <ac:graphicFrameMkLst>
            <pc:docMk/>
            <pc:sldMk cId="0" sldId="378"/>
            <ac:graphicFrameMk id="928773" creationId="{6318FA5B-F372-4C78-A1BF-D24D8A3CB625}"/>
          </ac:graphicFrameMkLst>
        </pc:graphicFrameChg>
      </pc:sldChg>
      <pc:sldChg chg="modSp mod modNotes">
        <pc:chgData name="John Jowett" userId="a0af2467b7c7f53b" providerId="LiveId" clId="{22B51316-2EE8-4691-B41D-2B333B11C73C}" dt="2021-01-12T06:42:48.361" v="12368" actId="20577"/>
        <pc:sldMkLst>
          <pc:docMk/>
          <pc:sldMk cId="3295768068" sldId="774"/>
        </pc:sldMkLst>
        <pc:spChg chg="mod">
          <ac:chgData name="John Jowett" userId="a0af2467b7c7f53b" providerId="LiveId" clId="{22B51316-2EE8-4691-B41D-2B333B11C73C}" dt="2021-01-12T06:42:48.361" v="12368" actId="20577"/>
          <ac:spMkLst>
            <pc:docMk/>
            <pc:sldMk cId="3295768068" sldId="774"/>
            <ac:spMk id="10" creationId="{00000000-0000-0000-0000-000000000000}"/>
          </ac:spMkLst>
        </pc:spChg>
        <pc:picChg chg="mod">
          <ac:chgData name="John Jowett" userId="a0af2467b7c7f53b" providerId="LiveId" clId="{22B51316-2EE8-4691-B41D-2B333B11C73C}" dt="2021-01-04T14:08:40.518" v="2226" actId="1076"/>
          <ac:picMkLst>
            <pc:docMk/>
            <pc:sldMk cId="3295768068" sldId="774"/>
            <ac:picMk id="12" creationId="{305E7DFD-9111-4CF2-A7F4-D202A138F8ED}"/>
          </ac:picMkLst>
        </pc:picChg>
        <pc:picChg chg="mod">
          <ac:chgData name="John Jowett" userId="a0af2467b7c7f53b" providerId="LiveId" clId="{22B51316-2EE8-4691-B41D-2B333B11C73C}" dt="2021-01-04T14:08:35.390" v="2225" actId="1076"/>
          <ac:picMkLst>
            <pc:docMk/>
            <pc:sldMk cId="3295768068" sldId="774"/>
            <ac:picMk id="13" creationId="{1CA89563-362B-433B-9AD5-D30970370F88}"/>
          </ac:picMkLst>
        </pc:picChg>
      </pc:sldChg>
      <pc:sldChg chg="del">
        <pc:chgData name="John Jowett" userId="a0af2467b7c7f53b" providerId="LiveId" clId="{22B51316-2EE8-4691-B41D-2B333B11C73C}" dt="2021-01-02T14:03:59.856" v="976" actId="47"/>
        <pc:sldMkLst>
          <pc:docMk/>
          <pc:sldMk cId="2713383039" sldId="958"/>
        </pc:sldMkLst>
      </pc:sldChg>
      <pc:sldChg chg="del">
        <pc:chgData name="John Jowett" userId="a0af2467b7c7f53b" providerId="LiveId" clId="{22B51316-2EE8-4691-B41D-2B333B11C73C}" dt="2021-01-02T14:08:30.587" v="1004" actId="47"/>
        <pc:sldMkLst>
          <pc:docMk/>
          <pc:sldMk cId="290997239" sldId="959"/>
        </pc:sldMkLst>
      </pc:sldChg>
      <pc:sldChg chg="del">
        <pc:chgData name="John Jowett" userId="a0af2467b7c7f53b" providerId="LiveId" clId="{22B51316-2EE8-4691-B41D-2B333B11C73C}" dt="2021-01-02T14:08:30.587" v="1004" actId="47"/>
        <pc:sldMkLst>
          <pc:docMk/>
          <pc:sldMk cId="2019128566" sldId="961"/>
        </pc:sldMkLst>
      </pc:sldChg>
      <pc:sldChg chg="del">
        <pc:chgData name="John Jowett" userId="a0af2467b7c7f53b" providerId="LiveId" clId="{22B51316-2EE8-4691-B41D-2B333B11C73C}" dt="2021-01-02T14:03:59.856" v="976" actId="47"/>
        <pc:sldMkLst>
          <pc:docMk/>
          <pc:sldMk cId="1196420463" sldId="967"/>
        </pc:sldMkLst>
      </pc:sldChg>
      <pc:sldChg chg="modSp del">
        <pc:chgData name="John Jowett" userId="a0af2467b7c7f53b" providerId="LiveId" clId="{22B51316-2EE8-4691-B41D-2B333B11C73C}" dt="2021-01-11T11:12:49.240" v="11908" actId="47"/>
        <pc:sldMkLst>
          <pc:docMk/>
          <pc:sldMk cId="2515279555" sldId="971"/>
        </pc:sldMkLst>
        <pc:spChg chg="mod">
          <ac:chgData name="John Jowett" userId="a0af2467b7c7f53b" providerId="LiveId" clId="{22B51316-2EE8-4691-B41D-2B333B11C73C}" dt="2021-01-03T12:46:51.176" v="1466"/>
          <ac:spMkLst>
            <pc:docMk/>
            <pc:sldMk cId="2515279555" sldId="971"/>
            <ac:spMk id="7" creationId="{00000000-0000-0000-0000-000000000000}"/>
          </ac:spMkLst>
        </pc:spChg>
        <pc:spChg chg="mod">
          <ac:chgData name="John Jowett" userId="a0af2467b7c7f53b" providerId="LiveId" clId="{22B51316-2EE8-4691-B41D-2B333B11C73C}" dt="2021-01-03T12:46:51.176" v="1466"/>
          <ac:spMkLst>
            <pc:docMk/>
            <pc:sldMk cId="2515279555" sldId="971"/>
            <ac:spMk id="8" creationId="{00000000-0000-0000-0000-000000000000}"/>
          </ac:spMkLst>
        </pc:spChg>
        <pc:spChg chg="mod">
          <ac:chgData name="John Jowett" userId="a0af2467b7c7f53b" providerId="LiveId" clId="{22B51316-2EE8-4691-B41D-2B333B11C73C}" dt="2021-01-03T12:46:51.176" v="1466"/>
          <ac:spMkLst>
            <pc:docMk/>
            <pc:sldMk cId="2515279555" sldId="971"/>
            <ac:spMk id="9" creationId="{00000000-0000-0000-0000-000000000000}"/>
          </ac:spMkLst>
        </pc:spChg>
        <pc:graphicFrameChg chg="mod">
          <ac:chgData name="John Jowett" userId="a0af2467b7c7f53b" providerId="LiveId" clId="{22B51316-2EE8-4691-B41D-2B333B11C73C}" dt="2021-01-03T12:46:51.176" v="1466"/>
          <ac:graphicFrameMkLst>
            <pc:docMk/>
            <pc:sldMk cId="2515279555" sldId="971"/>
            <ac:graphicFrameMk id="5" creationId="{00000000-0000-0000-0000-000000000000}"/>
          </ac:graphicFrameMkLst>
        </pc:graphicFrameChg>
        <pc:graphicFrameChg chg="mod">
          <ac:chgData name="John Jowett" userId="a0af2467b7c7f53b" providerId="LiveId" clId="{22B51316-2EE8-4691-B41D-2B333B11C73C}" dt="2021-01-03T12:46:51.176" v="1466"/>
          <ac:graphicFrameMkLst>
            <pc:docMk/>
            <pc:sldMk cId="2515279555" sldId="971"/>
            <ac:graphicFrameMk id="6" creationId="{00000000-0000-0000-0000-000000000000}"/>
          </ac:graphicFrameMkLst>
        </pc:graphicFrameChg>
      </pc:sldChg>
      <pc:sldChg chg="del">
        <pc:chgData name="John Jowett" userId="a0af2467b7c7f53b" providerId="LiveId" clId="{22B51316-2EE8-4691-B41D-2B333B11C73C}" dt="2021-01-02T14:03:59.856" v="976" actId="47"/>
        <pc:sldMkLst>
          <pc:docMk/>
          <pc:sldMk cId="2785212270" sldId="972"/>
        </pc:sldMkLst>
      </pc:sldChg>
      <pc:sldChg chg="modSp del mod modNotes">
        <pc:chgData name="John Jowett" userId="a0af2467b7c7f53b" providerId="LiveId" clId="{22B51316-2EE8-4691-B41D-2B333B11C73C}" dt="2021-01-11T11:12:49.240" v="11908" actId="47"/>
        <pc:sldMkLst>
          <pc:docMk/>
          <pc:sldMk cId="2653694688" sldId="976"/>
        </pc:sldMkLst>
        <pc:graphicFrameChg chg="mod">
          <ac:chgData name="John Jowett" userId="a0af2467b7c7f53b" providerId="LiveId" clId="{22B51316-2EE8-4691-B41D-2B333B11C73C}" dt="2021-01-03T12:46:51.176" v="1466"/>
          <ac:graphicFrameMkLst>
            <pc:docMk/>
            <pc:sldMk cId="2653694688" sldId="976"/>
            <ac:graphicFrameMk id="5122" creationId="{00000000-0000-0000-0000-000000000000}"/>
          </ac:graphicFrameMkLst>
        </pc:graphicFrameChg>
        <pc:graphicFrameChg chg="mod">
          <ac:chgData name="John Jowett" userId="a0af2467b7c7f53b" providerId="LiveId" clId="{22B51316-2EE8-4691-B41D-2B333B11C73C}" dt="2021-01-03T12:46:51.176" v="1466"/>
          <ac:graphicFrameMkLst>
            <pc:docMk/>
            <pc:sldMk cId="2653694688" sldId="976"/>
            <ac:graphicFrameMk id="5123" creationId="{00000000-0000-0000-0000-000000000000}"/>
          </ac:graphicFrameMkLst>
        </pc:graphicFrameChg>
        <pc:picChg chg="mod">
          <ac:chgData name="John Jowett" userId="a0af2467b7c7f53b" providerId="LiveId" clId="{22B51316-2EE8-4691-B41D-2B333B11C73C}" dt="2021-01-10T15:21:28.804" v="9027" actId="1076"/>
          <ac:picMkLst>
            <pc:docMk/>
            <pc:sldMk cId="2653694688" sldId="976"/>
            <ac:picMk id="2" creationId="{00000000-0000-0000-0000-000000000000}"/>
          </ac:picMkLst>
        </pc:picChg>
      </pc:sldChg>
      <pc:sldChg chg="del">
        <pc:chgData name="John Jowett" userId="a0af2467b7c7f53b" providerId="LiveId" clId="{22B51316-2EE8-4691-B41D-2B333B11C73C}" dt="2021-01-02T14:08:30.587" v="1004" actId="47"/>
        <pc:sldMkLst>
          <pc:docMk/>
          <pc:sldMk cId="3082081712" sldId="990"/>
        </pc:sldMkLst>
      </pc:sldChg>
      <pc:sldChg chg="modSp del modNotes">
        <pc:chgData name="John Jowett" userId="a0af2467b7c7f53b" providerId="LiveId" clId="{22B51316-2EE8-4691-B41D-2B333B11C73C}" dt="2021-01-11T11:12:49.240" v="11908" actId="47"/>
        <pc:sldMkLst>
          <pc:docMk/>
          <pc:sldMk cId="83580715" sldId="991"/>
        </pc:sldMkLst>
        <pc:spChg chg="mod">
          <ac:chgData name="John Jowett" userId="a0af2467b7c7f53b" providerId="LiveId" clId="{22B51316-2EE8-4691-B41D-2B333B11C73C}" dt="2021-01-03T12:46:51.176" v="1466"/>
          <ac:spMkLst>
            <pc:docMk/>
            <pc:sldMk cId="83580715" sldId="991"/>
            <ac:spMk id="1351683" creationId="{00000000-0000-0000-0000-000000000000}"/>
          </ac:spMkLst>
        </pc:spChg>
        <pc:graphicFrameChg chg="mod">
          <ac:chgData name="John Jowett" userId="a0af2467b7c7f53b" providerId="LiveId" clId="{22B51316-2EE8-4691-B41D-2B333B11C73C}" dt="2021-01-03T12:46:51.176" v="1466"/>
          <ac:graphicFrameMkLst>
            <pc:docMk/>
            <pc:sldMk cId="83580715" sldId="991"/>
            <ac:graphicFrameMk id="9" creationId="{00000000-0000-0000-0000-000000000000}"/>
          </ac:graphicFrameMkLst>
        </pc:graphicFrameChg>
        <pc:graphicFrameChg chg="mod">
          <ac:chgData name="John Jowett" userId="a0af2467b7c7f53b" providerId="LiveId" clId="{22B51316-2EE8-4691-B41D-2B333B11C73C}" dt="2021-01-03T12:46:51.176" v="1466"/>
          <ac:graphicFrameMkLst>
            <pc:docMk/>
            <pc:sldMk cId="83580715" sldId="991"/>
            <ac:graphicFrameMk id="1351684" creationId="{00000000-0000-0000-0000-000000000000}"/>
          </ac:graphicFrameMkLst>
        </pc:graphicFrameChg>
        <pc:graphicFrameChg chg="mod">
          <ac:chgData name="John Jowett" userId="a0af2467b7c7f53b" providerId="LiveId" clId="{22B51316-2EE8-4691-B41D-2B333B11C73C}" dt="2021-01-03T12:46:51.176" v="1466"/>
          <ac:graphicFrameMkLst>
            <pc:docMk/>
            <pc:sldMk cId="83580715" sldId="991"/>
            <ac:graphicFrameMk id="1351685" creationId="{00000000-0000-0000-0000-000000000000}"/>
          </ac:graphicFrameMkLst>
        </pc:graphicFrameChg>
      </pc:sldChg>
      <pc:sldChg chg="modSp del modNotes">
        <pc:chgData name="John Jowett" userId="a0af2467b7c7f53b" providerId="LiveId" clId="{22B51316-2EE8-4691-B41D-2B333B11C73C}" dt="2021-01-11T11:12:49.240" v="11908" actId="47"/>
        <pc:sldMkLst>
          <pc:docMk/>
          <pc:sldMk cId="428633157" sldId="992"/>
        </pc:sldMkLst>
        <pc:spChg chg="mod">
          <ac:chgData name="John Jowett" userId="a0af2467b7c7f53b" providerId="LiveId" clId="{22B51316-2EE8-4691-B41D-2B333B11C73C}" dt="2021-01-03T12:46:51.176" v="1466"/>
          <ac:spMkLst>
            <pc:docMk/>
            <pc:sldMk cId="428633157" sldId="992"/>
            <ac:spMk id="893961" creationId="{00000000-0000-0000-0000-000000000000}"/>
          </ac:spMkLst>
        </pc:spChg>
        <pc:spChg chg="mod">
          <ac:chgData name="John Jowett" userId="a0af2467b7c7f53b" providerId="LiveId" clId="{22B51316-2EE8-4691-B41D-2B333B11C73C}" dt="2021-01-03T12:46:51.176" v="1466"/>
          <ac:spMkLst>
            <pc:docMk/>
            <pc:sldMk cId="428633157" sldId="992"/>
            <ac:spMk id="893962" creationId="{00000000-0000-0000-0000-000000000000}"/>
          </ac:spMkLst>
        </pc:spChg>
        <pc:grpChg chg="mod">
          <ac:chgData name="John Jowett" userId="a0af2467b7c7f53b" providerId="LiveId" clId="{22B51316-2EE8-4691-B41D-2B333B11C73C}" dt="2021-01-03T12:46:51.176" v="1466"/>
          <ac:grpSpMkLst>
            <pc:docMk/>
            <pc:sldMk cId="428633157" sldId="992"/>
            <ac:grpSpMk id="2" creationId="{00000000-0000-0000-0000-000000000000}"/>
          </ac:grpSpMkLst>
        </pc:grpChg>
        <pc:grpChg chg="mod">
          <ac:chgData name="John Jowett" userId="a0af2467b7c7f53b" providerId="LiveId" clId="{22B51316-2EE8-4691-B41D-2B333B11C73C}" dt="2021-01-03T12:46:51.176" v="1466"/>
          <ac:grpSpMkLst>
            <pc:docMk/>
            <pc:sldMk cId="428633157" sldId="992"/>
            <ac:grpSpMk id="3" creationId="{00000000-0000-0000-0000-000000000000}"/>
          </ac:grpSpMkLst>
        </pc:grpChg>
        <pc:graphicFrameChg chg="mod">
          <ac:chgData name="John Jowett" userId="a0af2467b7c7f53b" providerId="LiveId" clId="{22B51316-2EE8-4691-B41D-2B333B11C73C}" dt="2021-01-03T12:46:51.176" v="1466"/>
          <ac:graphicFrameMkLst>
            <pc:docMk/>
            <pc:sldMk cId="428633157" sldId="992"/>
            <ac:graphicFrameMk id="893956" creationId="{00000000-0000-0000-0000-000000000000}"/>
          </ac:graphicFrameMkLst>
        </pc:graphicFrameChg>
        <pc:picChg chg="mod">
          <ac:chgData name="John Jowett" userId="a0af2467b7c7f53b" providerId="LiveId" clId="{22B51316-2EE8-4691-B41D-2B333B11C73C}" dt="2021-01-03T12:46:51.176" v="1466"/>
          <ac:picMkLst>
            <pc:docMk/>
            <pc:sldMk cId="428633157" sldId="992"/>
            <ac:picMk id="893958" creationId="{00000000-0000-0000-0000-000000000000}"/>
          </ac:picMkLst>
        </pc:picChg>
        <pc:picChg chg="mod">
          <ac:chgData name="John Jowett" userId="a0af2467b7c7f53b" providerId="LiveId" clId="{22B51316-2EE8-4691-B41D-2B333B11C73C}" dt="2021-01-03T12:46:51.176" v="1466"/>
          <ac:picMkLst>
            <pc:docMk/>
            <pc:sldMk cId="428633157" sldId="992"/>
            <ac:picMk id="893960" creationId="{00000000-0000-0000-0000-000000000000}"/>
          </ac:picMkLst>
        </pc:picChg>
      </pc:sldChg>
      <pc:sldChg chg="modSp del">
        <pc:chgData name="John Jowett" userId="a0af2467b7c7f53b" providerId="LiveId" clId="{22B51316-2EE8-4691-B41D-2B333B11C73C}" dt="2021-01-11T11:12:49.240" v="11908" actId="47"/>
        <pc:sldMkLst>
          <pc:docMk/>
          <pc:sldMk cId="2140650617" sldId="993"/>
        </pc:sldMkLst>
        <pc:graphicFrameChg chg="mod">
          <ac:chgData name="John Jowett" userId="a0af2467b7c7f53b" providerId="LiveId" clId="{22B51316-2EE8-4691-B41D-2B333B11C73C}" dt="2021-01-03T18:07:48.161" v="2205"/>
          <ac:graphicFrameMkLst>
            <pc:docMk/>
            <pc:sldMk cId="2140650617" sldId="993"/>
            <ac:graphicFrameMk id="7" creationId="{00000000-0000-0000-0000-000000000000}"/>
          </ac:graphicFrameMkLst>
        </pc:graphicFrameChg>
        <pc:picChg chg="mod">
          <ac:chgData name="John Jowett" userId="a0af2467b7c7f53b" providerId="LiveId" clId="{22B51316-2EE8-4691-B41D-2B333B11C73C}" dt="2021-01-03T12:46:51.176" v="1466"/>
          <ac:picMkLst>
            <pc:docMk/>
            <pc:sldMk cId="2140650617" sldId="993"/>
            <ac:picMk id="5" creationId="{00000000-0000-0000-0000-000000000000}"/>
          </ac:picMkLst>
        </pc:picChg>
      </pc:sldChg>
      <pc:sldChg chg="addSp modSp del mod">
        <pc:chgData name="John Jowett" userId="a0af2467b7c7f53b" providerId="LiveId" clId="{22B51316-2EE8-4691-B41D-2B333B11C73C}" dt="2021-01-11T11:12:49.240" v="11908" actId="47"/>
        <pc:sldMkLst>
          <pc:docMk/>
          <pc:sldMk cId="2257865672" sldId="994"/>
        </pc:sldMkLst>
        <pc:spChg chg="mod">
          <ac:chgData name="John Jowett" userId="a0af2467b7c7f53b" providerId="LiveId" clId="{22B51316-2EE8-4691-B41D-2B333B11C73C}" dt="2021-01-03T12:50:35.827" v="1495" actId="20577"/>
          <ac:spMkLst>
            <pc:docMk/>
            <pc:sldMk cId="2257865672" sldId="994"/>
            <ac:spMk id="2" creationId="{00000000-0000-0000-0000-000000000000}"/>
          </ac:spMkLst>
        </pc:spChg>
        <pc:spChg chg="mod">
          <ac:chgData name="John Jowett" userId="a0af2467b7c7f53b" providerId="LiveId" clId="{22B51316-2EE8-4691-B41D-2B333B11C73C}" dt="2021-01-03T12:50:06.306" v="1468" actId="164"/>
          <ac:spMkLst>
            <pc:docMk/>
            <pc:sldMk cId="2257865672" sldId="994"/>
            <ac:spMk id="6" creationId="{00000000-0000-0000-0000-000000000000}"/>
          </ac:spMkLst>
        </pc:spChg>
        <pc:spChg chg="mod">
          <ac:chgData name="John Jowett" userId="a0af2467b7c7f53b" providerId="LiveId" clId="{22B51316-2EE8-4691-B41D-2B333B11C73C}" dt="2021-01-03T12:46:51.176" v="1466"/>
          <ac:spMkLst>
            <pc:docMk/>
            <pc:sldMk cId="2257865672" sldId="994"/>
            <ac:spMk id="8" creationId="{00000000-0000-0000-0000-000000000000}"/>
          </ac:spMkLst>
        </pc:spChg>
        <pc:spChg chg="mod">
          <ac:chgData name="John Jowett" userId="a0af2467b7c7f53b" providerId="LiveId" clId="{22B51316-2EE8-4691-B41D-2B333B11C73C}" dt="2021-01-03T12:50:06.306" v="1468" actId="164"/>
          <ac:spMkLst>
            <pc:docMk/>
            <pc:sldMk cId="2257865672" sldId="994"/>
            <ac:spMk id="9" creationId="{00000000-0000-0000-0000-000000000000}"/>
          </ac:spMkLst>
        </pc:spChg>
        <pc:spChg chg="mod">
          <ac:chgData name="John Jowett" userId="a0af2467b7c7f53b" providerId="LiveId" clId="{22B51316-2EE8-4691-B41D-2B333B11C73C}" dt="2021-01-03T12:46:51.176" v="1466"/>
          <ac:spMkLst>
            <pc:docMk/>
            <pc:sldMk cId="2257865672" sldId="994"/>
            <ac:spMk id="10" creationId="{00000000-0000-0000-0000-000000000000}"/>
          </ac:spMkLst>
        </pc:spChg>
        <pc:spChg chg="mod">
          <ac:chgData name="John Jowett" userId="a0af2467b7c7f53b" providerId="LiveId" clId="{22B51316-2EE8-4691-B41D-2B333B11C73C}" dt="2021-01-03T12:46:51.176" v="1466"/>
          <ac:spMkLst>
            <pc:docMk/>
            <pc:sldMk cId="2257865672" sldId="994"/>
            <ac:spMk id="11" creationId="{00000000-0000-0000-0000-000000000000}"/>
          </ac:spMkLst>
        </pc:spChg>
        <pc:spChg chg="mod">
          <ac:chgData name="John Jowett" userId="a0af2467b7c7f53b" providerId="LiveId" clId="{22B51316-2EE8-4691-B41D-2B333B11C73C}" dt="2021-01-03T12:46:51.176" v="1466"/>
          <ac:spMkLst>
            <pc:docMk/>
            <pc:sldMk cId="2257865672" sldId="994"/>
            <ac:spMk id="12" creationId="{00000000-0000-0000-0000-000000000000}"/>
          </ac:spMkLst>
        </pc:spChg>
        <pc:spChg chg="mod">
          <ac:chgData name="John Jowett" userId="a0af2467b7c7f53b" providerId="LiveId" clId="{22B51316-2EE8-4691-B41D-2B333B11C73C}" dt="2021-01-03T12:46:51.176" v="1466"/>
          <ac:spMkLst>
            <pc:docMk/>
            <pc:sldMk cId="2257865672" sldId="994"/>
            <ac:spMk id="13" creationId="{00000000-0000-0000-0000-000000000000}"/>
          </ac:spMkLst>
        </pc:spChg>
        <pc:spChg chg="mod">
          <ac:chgData name="John Jowett" userId="a0af2467b7c7f53b" providerId="LiveId" clId="{22B51316-2EE8-4691-B41D-2B333B11C73C}" dt="2021-01-03T12:50:06.306" v="1468" actId="164"/>
          <ac:spMkLst>
            <pc:docMk/>
            <pc:sldMk cId="2257865672" sldId="994"/>
            <ac:spMk id="14" creationId="{00000000-0000-0000-0000-000000000000}"/>
          </ac:spMkLst>
        </pc:spChg>
        <pc:spChg chg="mod">
          <ac:chgData name="John Jowett" userId="a0af2467b7c7f53b" providerId="LiveId" clId="{22B51316-2EE8-4691-B41D-2B333B11C73C}" dt="2021-01-03T12:46:51.176" v="1466"/>
          <ac:spMkLst>
            <pc:docMk/>
            <pc:sldMk cId="2257865672" sldId="994"/>
            <ac:spMk id="17" creationId="{00000000-0000-0000-0000-000000000000}"/>
          </ac:spMkLst>
        </pc:spChg>
        <pc:spChg chg="mod">
          <ac:chgData name="John Jowett" userId="a0af2467b7c7f53b" providerId="LiveId" clId="{22B51316-2EE8-4691-B41D-2B333B11C73C}" dt="2021-01-03T12:46:51.176" v="1466"/>
          <ac:spMkLst>
            <pc:docMk/>
            <pc:sldMk cId="2257865672" sldId="994"/>
            <ac:spMk id="18" creationId="{00000000-0000-0000-0000-000000000000}"/>
          </ac:spMkLst>
        </pc:spChg>
        <pc:spChg chg="mod">
          <ac:chgData name="John Jowett" userId="a0af2467b7c7f53b" providerId="LiveId" clId="{22B51316-2EE8-4691-B41D-2B333B11C73C}" dt="2021-01-03T12:46:51.176" v="1466"/>
          <ac:spMkLst>
            <pc:docMk/>
            <pc:sldMk cId="2257865672" sldId="994"/>
            <ac:spMk id="19" creationId="{00000000-0000-0000-0000-000000000000}"/>
          </ac:spMkLst>
        </pc:spChg>
        <pc:spChg chg="mod">
          <ac:chgData name="John Jowett" userId="a0af2467b7c7f53b" providerId="LiveId" clId="{22B51316-2EE8-4691-B41D-2B333B11C73C}" dt="2021-01-03T12:46:51.176" v="1466"/>
          <ac:spMkLst>
            <pc:docMk/>
            <pc:sldMk cId="2257865672" sldId="994"/>
            <ac:spMk id="20" creationId="{00000000-0000-0000-0000-000000000000}"/>
          </ac:spMkLst>
        </pc:spChg>
        <pc:spChg chg="mod">
          <ac:chgData name="John Jowett" userId="a0af2467b7c7f53b" providerId="LiveId" clId="{22B51316-2EE8-4691-B41D-2B333B11C73C}" dt="2021-01-03T12:46:51.176" v="1466"/>
          <ac:spMkLst>
            <pc:docMk/>
            <pc:sldMk cId="2257865672" sldId="994"/>
            <ac:spMk id="21" creationId="{00000000-0000-0000-0000-000000000000}"/>
          </ac:spMkLst>
        </pc:spChg>
        <pc:spChg chg="mod">
          <ac:chgData name="John Jowett" userId="a0af2467b7c7f53b" providerId="LiveId" clId="{22B51316-2EE8-4691-B41D-2B333B11C73C}" dt="2021-01-03T12:46:51.176" v="1466"/>
          <ac:spMkLst>
            <pc:docMk/>
            <pc:sldMk cId="2257865672" sldId="994"/>
            <ac:spMk id="23" creationId="{00000000-0000-0000-0000-000000000000}"/>
          </ac:spMkLst>
        </pc:spChg>
        <pc:spChg chg="mod">
          <ac:chgData name="John Jowett" userId="a0af2467b7c7f53b" providerId="LiveId" clId="{22B51316-2EE8-4691-B41D-2B333B11C73C}" dt="2021-01-03T12:46:51.176" v="1466"/>
          <ac:spMkLst>
            <pc:docMk/>
            <pc:sldMk cId="2257865672" sldId="994"/>
            <ac:spMk id="24" creationId="{00000000-0000-0000-0000-000000000000}"/>
          </ac:spMkLst>
        </pc:spChg>
        <pc:spChg chg="mod">
          <ac:chgData name="John Jowett" userId="a0af2467b7c7f53b" providerId="LiveId" clId="{22B51316-2EE8-4691-B41D-2B333B11C73C}" dt="2021-01-03T12:46:51.176" v="1466"/>
          <ac:spMkLst>
            <pc:docMk/>
            <pc:sldMk cId="2257865672" sldId="994"/>
            <ac:spMk id="25" creationId="{00000000-0000-0000-0000-000000000000}"/>
          </ac:spMkLst>
        </pc:spChg>
        <pc:spChg chg="mod">
          <ac:chgData name="John Jowett" userId="a0af2467b7c7f53b" providerId="LiveId" clId="{22B51316-2EE8-4691-B41D-2B333B11C73C}" dt="2021-01-03T12:46:51.176" v="1466"/>
          <ac:spMkLst>
            <pc:docMk/>
            <pc:sldMk cId="2257865672" sldId="994"/>
            <ac:spMk id="26" creationId="{00000000-0000-0000-0000-000000000000}"/>
          </ac:spMkLst>
        </pc:spChg>
        <pc:spChg chg="mod">
          <ac:chgData name="John Jowett" userId="a0af2467b7c7f53b" providerId="LiveId" clId="{22B51316-2EE8-4691-B41D-2B333B11C73C}" dt="2021-01-03T12:46:51.176" v="1466"/>
          <ac:spMkLst>
            <pc:docMk/>
            <pc:sldMk cId="2257865672" sldId="994"/>
            <ac:spMk id="27" creationId="{00000000-0000-0000-0000-000000000000}"/>
          </ac:spMkLst>
        </pc:spChg>
        <pc:grpChg chg="mod">
          <ac:chgData name="John Jowett" userId="a0af2467b7c7f53b" providerId="LiveId" clId="{22B51316-2EE8-4691-B41D-2B333B11C73C}" dt="2021-01-03T12:50:06.306" v="1468" actId="164"/>
          <ac:grpSpMkLst>
            <pc:docMk/>
            <pc:sldMk cId="2257865672" sldId="994"/>
            <ac:grpSpMk id="15" creationId="{00000000-0000-0000-0000-000000000000}"/>
          </ac:grpSpMkLst>
        </pc:grpChg>
        <pc:grpChg chg="mod">
          <ac:chgData name="John Jowett" userId="a0af2467b7c7f53b" providerId="LiveId" clId="{22B51316-2EE8-4691-B41D-2B333B11C73C}" dt="2021-01-03T12:50:06.306" v="1468" actId="164"/>
          <ac:grpSpMkLst>
            <pc:docMk/>
            <pc:sldMk cId="2257865672" sldId="994"/>
            <ac:grpSpMk id="16" creationId="{00000000-0000-0000-0000-000000000000}"/>
          </ac:grpSpMkLst>
        </pc:grpChg>
        <pc:grpChg chg="mod">
          <ac:chgData name="John Jowett" userId="a0af2467b7c7f53b" providerId="LiveId" clId="{22B51316-2EE8-4691-B41D-2B333B11C73C}" dt="2021-01-03T12:50:06.306" v="1468" actId="164"/>
          <ac:grpSpMkLst>
            <pc:docMk/>
            <pc:sldMk cId="2257865672" sldId="994"/>
            <ac:grpSpMk id="22" creationId="{00000000-0000-0000-0000-000000000000}"/>
          </ac:grpSpMkLst>
        </pc:grpChg>
        <pc:grpChg chg="add mod">
          <ac:chgData name="John Jowett" userId="a0af2467b7c7f53b" providerId="LiveId" clId="{22B51316-2EE8-4691-B41D-2B333B11C73C}" dt="2021-01-03T12:50:14.672" v="1470" actId="1076"/>
          <ac:grpSpMkLst>
            <pc:docMk/>
            <pc:sldMk cId="2257865672" sldId="994"/>
            <ac:grpSpMk id="28" creationId="{2CD51888-CE06-4260-A38F-2754952CD433}"/>
          </ac:grpSpMkLst>
        </pc:grpChg>
        <pc:graphicFrameChg chg="mod">
          <ac:chgData name="John Jowett" userId="a0af2467b7c7f53b" providerId="LiveId" clId="{22B51316-2EE8-4691-B41D-2B333B11C73C}" dt="2021-01-03T18:07:48.174" v="2206"/>
          <ac:graphicFrameMkLst>
            <pc:docMk/>
            <pc:sldMk cId="2257865672" sldId="994"/>
            <ac:graphicFrameMk id="7" creationId="{00000000-0000-0000-0000-000000000000}"/>
          </ac:graphicFrameMkLst>
        </pc:graphicFrameChg>
        <pc:picChg chg="mod">
          <ac:chgData name="John Jowett" userId="a0af2467b7c7f53b" providerId="LiveId" clId="{22B51316-2EE8-4691-B41D-2B333B11C73C}" dt="2021-01-03T12:50:06.306" v="1468" actId="164"/>
          <ac:picMkLst>
            <pc:docMk/>
            <pc:sldMk cId="2257865672" sldId="994"/>
            <ac:picMk id="5" creationId="{00000000-0000-0000-0000-000000000000}"/>
          </ac:picMkLst>
        </pc:picChg>
      </pc:sldChg>
      <pc:sldChg chg="modSp del modNotes">
        <pc:chgData name="John Jowett" userId="a0af2467b7c7f53b" providerId="LiveId" clId="{22B51316-2EE8-4691-B41D-2B333B11C73C}" dt="2021-01-11T11:12:49.240" v="11908" actId="47"/>
        <pc:sldMkLst>
          <pc:docMk/>
          <pc:sldMk cId="4182112260" sldId="997"/>
        </pc:sldMkLst>
        <pc:spChg chg="mod">
          <ac:chgData name="John Jowett" userId="a0af2467b7c7f53b" providerId="LiveId" clId="{22B51316-2EE8-4691-B41D-2B333B11C73C}" dt="2021-01-03T12:46:51.176" v="1466"/>
          <ac:spMkLst>
            <pc:docMk/>
            <pc:sldMk cId="4182112260" sldId="997"/>
            <ac:spMk id="11" creationId="{00000000-0000-0000-0000-000000000000}"/>
          </ac:spMkLst>
        </pc:spChg>
        <pc:spChg chg="mod">
          <ac:chgData name="John Jowett" userId="a0af2467b7c7f53b" providerId="LiveId" clId="{22B51316-2EE8-4691-B41D-2B333B11C73C}" dt="2021-01-03T12:46:51.176" v="1466"/>
          <ac:spMkLst>
            <pc:docMk/>
            <pc:sldMk cId="4182112260" sldId="997"/>
            <ac:spMk id="12" creationId="{00000000-0000-0000-0000-000000000000}"/>
          </ac:spMkLst>
        </pc:spChg>
        <pc:spChg chg="mod">
          <ac:chgData name="John Jowett" userId="a0af2467b7c7f53b" providerId="LiveId" clId="{22B51316-2EE8-4691-B41D-2B333B11C73C}" dt="2021-01-03T12:46:51.176" v="1466"/>
          <ac:spMkLst>
            <pc:docMk/>
            <pc:sldMk cId="4182112260" sldId="997"/>
            <ac:spMk id="13" creationId="{00000000-0000-0000-0000-000000000000}"/>
          </ac:spMkLst>
        </pc:spChg>
        <pc:graphicFrameChg chg="mod">
          <ac:chgData name="John Jowett" userId="a0af2467b7c7f53b" providerId="LiveId" clId="{22B51316-2EE8-4691-B41D-2B333B11C73C}" dt="2021-01-03T12:46:51.176" v="1466"/>
          <ac:graphicFrameMkLst>
            <pc:docMk/>
            <pc:sldMk cId="4182112260" sldId="997"/>
            <ac:graphicFrameMk id="2" creationId="{00000000-0000-0000-0000-000000000000}"/>
          </ac:graphicFrameMkLst>
        </pc:graphicFrameChg>
        <pc:graphicFrameChg chg="mod">
          <ac:chgData name="John Jowett" userId="a0af2467b7c7f53b" providerId="LiveId" clId="{22B51316-2EE8-4691-B41D-2B333B11C73C}" dt="2021-01-03T12:46:51.176" v="1466"/>
          <ac:graphicFrameMkLst>
            <pc:docMk/>
            <pc:sldMk cId="4182112260" sldId="997"/>
            <ac:graphicFrameMk id="5" creationId="{00000000-0000-0000-0000-000000000000}"/>
          </ac:graphicFrameMkLst>
        </pc:graphicFrameChg>
        <pc:graphicFrameChg chg="mod">
          <ac:chgData name="John Jowett" userId="a0af2467b7c7f53b" providerId="LiveId" clId="{22B51316-2EE8-4691-B41D-2B333B11C73C}" dt="2021-01-03T12:46:51.176" v="1466"/>
          <ac:graphicFrameMkLst>
            <pc:docMk/>
            <pc:sldMk cId="4182112260" sldId="997"/>
            <ac:graphicFrameMk id="678914" creationId="{00000000-0000-0000-0000-000000000000}"/>
          </ac:graphicFrameMkLst>
        </pc:graphicFrameChg>
        <pc:graphicFrameChg chg="mod">
          <ac:chgData name="John Jowett" userId="a0af2467b7c7f53b" providerId="LiveId" clId="{22B51316-2EE8-4691-B41D-2B333B11C73C}" dt="2021-01-03T12:46:51.176" v="1466"/>
          <ac:graphicFrameMkLst>
            <pc:docMk/>
            <pc:sldMk cId="4182112260" sldId="997"/>
            <ac:graphicFrameMk id="678919" creationId="{00000000-0000-0000-0000-000000000000}"/>
          </ac:graphicFrameMkLst>
        </pc:graphicFrameChg>
        <pc:graphicFrameChg chg="mod">
          <ac:chgData name="John Jowett" userId="a0af2467b7c7f53b" providerId="LiveId" clId="{22B51316-2EE8-4691-B41D-2B333B11C73C}" dt="2021-01-03T12:46:51.176" v="1466"/>
          <ac:graphicFrameMkLst>
            <pc:docMk/>
            <pc:sldMk cId="4182112260" sldId="997"/>
            <ac:graphicFrameMk id="678920" creationId="{00000000-0000-0000-0000-000000000000}"/>
          </ac:graphicFrameMkLst>
        </pc:graphicFrameChg>
        <pc:picChg chg="mod">
          <ac:chgData name="John Jowett" userId="a0af2467b7c7f53b" providerId="LiveId" clId="{22B51316-2EE8-4691-B41D-2B333B11C73C}" dt="2021-01-03T12:46:51.176" v="1466"/>
          <ac:picMkLst>
            <pc:docMk/>
            <pc:sldMk cId="4182112260" sldId="997"/>
            <ac:picMk id="678917" creationId="{00000000-0000-0000-0000-000000000000}"/>
          </ac:picMkLst>
        </pc:picChg>
        <pc:picChg chg="mod">
          <ac:chgData name="John Jowett" userId="a0af2467b7c7f53b" providerId="LiveId" clId="{22B51316-2EE8-4691-B41D-2B333B11C73C}" dt="2021-01-03T12:46:51.176" v="1466"/>
          <ac:picMkLst>
            <pc:docMk/>
            <pc:sldMk cId="4182112260" sldId="997"/>
            <ac:picMk id="678925" creationId="{00000000-0000-0000-0000-000000000000}"/>
          </ac:picMkLst>
        </pc:picChg>
      </pc:sldChg>
      <pc:sldChg chg="modSp del">
        <pc:chgData name="John Jowett" userId="a0af2467b7c7f53b" providerId="LiveId" clId="{22B51316-2EE8-4691-B41D-2B333B11C73C}" dt="2021-01-11T11:12:49.240" v="11908" actId="47"/>
        <pc:sldMkLst>
          <pc:docMk/>
          <pc:sldMk cId="3284614290" sldId="998"/>
        </pc:sldMkLst>
        <pc:spChg chg="mod">
          <ac:chgData name="John Jowett" userId="a0af2467b7c7f53b" providerId="LiveId" clId="{22B51316-2EE8-4691-B41D-2B333B11C73C}" dt="2021-01-03T12:46:51.176" v="1466"/>
          <ac:spMkLst>
            <pc:docMk/>
            <pc:sldMk cId="3284614290" sldId="998"/>
            <ac:spMk id="2" creationId="{00000000-0000-0000-0000-000000000000}"/>
          </ac:spMkLst>
        </pc:spChg>
        <pc:spChg chg="mod">
          <ac:chgData name="John Jowett" userId="a0af2467b7c7f53b" providerId="LiveId" clId="{22B51316-2EE8-4691-B41D-2B333B11C73C}" dt="2021-01-03T12:46:51.176" v="1466"/>
          <ac:spMkLst>
            <pc:docMk/>
            <pc:sldMk cId="3284614290" sldId="998"/>
            <ac:spMk id="3" creationId="{00000000-0000-0000-0000-000000000000}"/>
          </ac:spMkLst>
        </pc:spChg>
        <pc:spChg chg="mod">
          <ac:chgData name="John Jowett" userId="a0af2467b7c7f53b" providerId="LiveId" clId="{22B51316-2EE8-4691-B41D-2B333B11C73C}" dt="2021-01-03T12:46:51.176" v="1466"/>
          <ac:spMkLst>
            <pc:docMk/>
            <pc:sldMk cId="3284614290" sldId="998"/>
            <ac:spMk id="4" creationId="{00000000-0000-0000-0000-000000000000}"/>
          </ac:spMkLst>
        </pc:spChg>
        <pc:spChg chg="mod">
          <ac:chgData name="John Jowett" userId="a0af2467b7c7f53b" providerId="LiveId" clId="{22B51316-2EE8-4691-B41D-2B333B11C73C}" dt="2021-01-03T12:46:51.176" v="1466"/>
          <ac:spMkLst>
            <pc:docMk/>
            <pc:sldMk cId="3284614290" sldId="998"/>
            <ac:spMk id="5" creationId="{00000000-0000-0000-0000-000000000000}"/>
          </ac:spMkLst>
        </pc:spChg>
        <pc:spChg chg="mod">
          <ac:chgData name="John Jowett" userId="a0af2467b7c7f53b" providerId="LiveId" clId="{22B51316-2EE8-4691-B41D-2B333B11C73C}" dt="2021-01-03T12:46:51.176" v="1466"/>
          <ac:spMkLst>
            <pc:docMk/>
            <pc:sldMk cId="3284614290" sldId="998"/>
            <ac:spMk id="14" creationId="{00000000-0000-0000-0000-000000000000}"/>
          </ac:spMkLst>
        </pc:spChg>
        <pc:spChg chg="mod">
          <ac:chgData name="John Jowett" userId="a0af2467b7c7f53b" providerId="LiveId" clId="{22B51316-2EE8-4691-B41D-2B333B11C73C}" dt="2021-01-03T12:46:51.176" v="1466"/>
          <ac:spMkLst>
            <pc:docMk/>
            <pc:sldMk cId="3284614290" sldId="998"/>
            <ac:spMk id="700428" creationId="{00000000-0000-0000-0000-000000000000}"/>
          </ac:spMkLst>
        </pc:spChg>
        <pc:graphicFrameChg chg="mod">
          <ac:chgData name="John Jowett" userId="a0af2467b7c7f53b" providerId="LiveId" clId="{22B51316-2EE8-4691-B41D-2B333B11C73C}" dt="2021-01-03T12:46:51.176" v="1466"/>
          <ac:graphicFrameMkLst>
            <pc:docMk/>
            <pc:sldMk cId="3284614290" sldId="998"/>
            <ac:graphicFrameMk id="700418" creationId="{00000000-0000-0000-0000-000000000000}"/>
          </ac:graphicFrameMkLst>
        </pc:graphicFrameChg>
        <pc:graphicFrameChg chg="mod">
          <ac:chgData name="John Jowett" userId="a0af2467b7c7f53b" providerId="LiveId" clId="{22B51316-2EE8-4691-B41D-2B333B11C73C}" dt="2021-01-03T12:46:51.176" v="1466"/>
          <ac:graphicFrameMkLst>
            <pc:docMk/>
            <pc:sldMk cId="3284614290" sldId="998"/>
            <ac:graphicFrameMk id="700429" creationId="{00000000-0000-0000-0000-000000000000}"/>
          </ac:graphicFrameMkLst>
        </pc:graphicFrameChg>
        <pc:picChg chg="mod">
          <ac:chgData name="John Jowett" userId="a0af2467b7c7f53b" providerId="LiveId" clId="{22B51316-2EE8-4691-B41D-2B333B11C73C}" dt="2021-01-03T12:46:51.176" v="1466"/>
          <ac:picMkLst>
            <pc:docMk/>
            <pc:sldMk cId="3284614290" sldId="998"/>
            <ac:picMk id="700425" creationId="{00000000-0000-0000-0000-000000000000}"/>
          </ac:picMkLst>
        </pc:picChg>
        <pc:picChg chg="mod">
          <ac:chgData name="John Jowett" userId="a0af2467b7c7f53b" providerId="LiveId" clId="{22B51316-2EE8-4691-B41D-2B333B11C73C}" dt="2021-01-03T12:46:51.176" v="1466"/>
          <ac:picMkLst>
            <pc:docMk/>
            <pc:sldMk cId="3284614290" sldId="998"/>
            <ac:picMk id="700431" creationId="{00000000-0000-0000-0000-000000000000}"/>
          </ac:picMkLst>
        </pc:picChg>
      </pc:sldChg>
      <pc:sldChg chg="del">
        <pc:chgData name="John Jowett" userId="a0af2467b7c7f53b" providerId="LiveId" clId="{22B51316-2EE8-4691-B41D-2B333B11C73C}" dt="2021-01-02T14:08:13.044" v="1002" actId="47"/>
        <pc:sldMkLst>
          <pc:docMk/>
          <pc:sldMk cId="1265980038" sldId="1008"/>
        </pc:sldMkLst>
      </pc:sldChg>
      <pc:sldChg chg="del">
        <pc:chgData name="John Jowett" userId="a0af2467b7c7f53b" providerId="LiveId" clId="{22B51316-2EE8-4691-B41D-2B333B11C73C}" dt="2021-01-02T14:08:30.587" v="1004" actId="47"/>
        <pc:sldMkLst>
          <pc:docMk/>
          <pc:sldMk cId="4163950082" sldId="1063"/>
        </pc:sldMkLst>
      </pc:sldChg>
      <pc:sldChg chg="modSp del mod">
        <pc:chgData name="John Jowett" userId="a0af2467b7c7f53b" providerId="LiveId" clId="{22B51316-2EE8-4691-B41D-2B333B11C73C}" dt="2021-01-11T11:14:59.485" v="12122" actId="47"/>
        <pc:sldMkLst>
          <pc:docMk/>
          <pc:sldMk cId="1543142665" sldId="1069"/>
        </pc:sldMkLst>
        <pc:spChg chg="mod">
          <ac:chgData name="John Jowett" userId="a0af2467b7c7f53b" providerId="LiveId" clId="{22B51316-2EE8-4691-B41D-2B333B11C73C}" dt="2021-01-03T14:44:14.591" v="1556" actId="20577"/>
          <ac:spMkLst>
            <pc:docMk/>
            <pc:sldMk cId="1543142665" sldId="1069"/>
            <ac:spMk id="5" creationId="{00000000-0000-0000-0000-000000000000}"/>
          </ac:spMkLst>
        </pc:spChg>
      </pc:sldChg>
      <pc:sldChg chg="del">
        <pc:chgData name="John Jowett" userId="a0af2467b7c7f53b" providerId="LiveId" clId="{22B51316-2EE8-4691-B41D-2B333B11C73C}" dt="2021-01-02T14:08:30.587" v="1004" actId="47"/>
        <pc:sldMkLst>
          <pc:docMk/>
          <pc:sldMk cId="152467427" sldId="1070"/>
        </pc:sldMkLst>
      </pc:sldChg>
      <pc:sldChg chg="add del">
        <pc:chgData name="John Jowett" userId="a0af2467b7c7f53b" providerId="LiveId" clId="{22B51316-2EE8-4691-B41D-2B333B11C73C}" dt="2021-01-11T11:12:49.240" v="11908" actId="47"/>
        <pc:sldMkLst>
          <pc:docMk/>
          <pc:sldMk cId="1668096405" sldId="1075"/>
        </pc:sldMkLst>
      </pc:sldChg>
      <pc:sldChg chg="del">
        <pc:chgData name="John Jowett" userId="a0af2467b7c7f53b" providerId="LiveId" clId="{22B51316-2EE8-4691-B41D-2B333B11C73C}" dt="2021-01-02T14:09:18.736" v="1006" actId="2696"/>
        <pc:sldMkLst>
          <pc:docMk/>
          <pc:sldMk cId="3683561166" sldId="1075"/>
        </pc:sldMkLst>
      </pc:sldChg>
      <pc:sldChg chg="del">
        <pc:chgData name="John Jowett" userId="a0af2467b7c7f53b" providerId="LiveId" clId="{22B51316-2EE8-4691-B41D-2B333B11C73C}" dt="2021-01-02T14:04:18.043" v="977" actId="47"/>
        <pc:sldMkLst>
          <pc:docMk/>
          <pc:sldMk cId="3953806346" sldId="1076"/>
        </pc:sldMkLst>
      </pc:sldChg>
      <pc:sldChg chg="del">
        <pc:chgData name="John Jowett" userId="a0af2467b7c7f53b" providerId="LiveId" clId="{22B51316-2EE8-4691-B41D-2B333B11C73C}" dt="2021-01-02T14:04:18.043" v="977" actId="47"/>
        <pc:sldMkLst>
          <pc:docMk/>
          <pc:sldMk cId="1875770148" sldId="1088"/>
        </pc:sldMkLst>
      </pc:sldChg>
      <pc:sldChg chg="del">
        <pc:chgData name="John Jowett" userId="a0af2467b7c7f53b" providerId="LiveId" clId="{22B51316-2EE8-4691-B41D-2B333B11C73C}" dt="2021-01-11T11:12:49.240" v="11908" actId="47"/>
        <pc:sldMkLst>
          <pc:docMk/>
          <pc:sldMk cId="3292778709" sldId="1089"/>
        </pc:sldMkLst>
      </pc:sldChg>
      <pc:sldChg chg="del">
        <pc:chgData name="John Jowett" userId="a0af2467b7c7f53b" providerId="LiveId" clId="{22B51316-2EE8-4691-B41D-2B333B11C73C}" dt="2021-01-02T14:08:56.392" v="1005" actId="47"/>
        <pc:sldMkLst>
          <pc:docMk/>
          <pc:sldMk cId="1825562172" sldId="1090"/>
        </pc:sldMkLst>
      </pc:sldChg>
      <pc:sldChg chg="del">
        <pc:chgData name="John Jowett" userId="a0af2467b7c7f53b" providerId="LiveId" clId="{22B51316-2EE8-4691-B41D-2B333B11C73C}" dt="2021-01-02T14:04:18.043" v="977" actId="47"/>
        <pc:sldMkLst>
          <pc:docMk/>
          <pc:sldMk cId="2930159641" sldId="1091"/>
        </pc:sldMkLst>
      </pc:sldChg>
      <pc:sldChg chg="modSp del">
        <pc:chgData name="John Jowett" userId="a0af2467b7c7f53b" providerId="LiveId" clId="{22B51316-2EE8-4691-B41D-2B333B11C73C}" dt="2021-01-11T11:12:49.240" v="11908" actId="47"/>
        <pc:sldMkLst>
          <pc:docMk/>
          <pc:sldMk cId="1528466050" sldId="1092"/>
        </pc:sldMkLst>
        <pc:spChg chg="mod">
          <ac:chgData name="John Jowett" userId="a0af2467b7c7f53b" providerId="LiveId" clId="{22B51316-2EE8-4691-B41D-2B333B11C73C}" dt="2021-01-03T12:46:51.176" v="1466"/>
          <ac:spMkLst>
            <pc:docMk/>
            <pc:sldMk cId="1528466050" sldId="1092"/>
            <ac:spMk id="6" creationId="{00000000-0000-0000-0000-000000000000}"/>
          </ac:spMkLst>
        </pc:spChg>
        <pc:spChg chg="mod">
          <ac:chgData name="John Jowett" userId="a0af2467b7c7f53b" providerId="LiveId" clId="{22B51316-2EE8-4691-B41D-2B333B11C73C}" dt="2021-01-03T12:46:51.176" v="1466"/>
          <ac:spMkLst>
            <pc:docMk/>
            <pc:sldMk cId="1528466050" sldId="1092"/>
            <ac:spMk id="10" creationId="{00000000-0000-0000-0000-000000000000}"/>
          </ac:spMkLst>
        </pc:spChg>
        <pc:spChg chg="mod">
          <ac:chgData name="John Jowett" userId="a0af2467b7c7f53b" providerId="LiveId" clId="{22B51316-2EE8-4691-B41D-2B333B11C73C}" dt="2021-01-03T12:46:51.176" v="1466"/>
          <ac:spMkLst>
            <pc:docMk/>
            <pc:sldMk cId="1528466050" sldId="1092"/>
            <ac:spMk id="11" creationId="{00000000-0000-0000-0000-000000000000}"/>
          </ac:spMkLst>
        </pc:spChg>
        <pc:spChg chg="mod">
          <ac:chgData name="John Jowett" userId="a0af2467b7c7f53b" providerId="LiveId" clId="{22B51316-2EE8-4691-B41D-2B333B11C73C}" dt="2021-01-03T12:46:51.176" v="1466"/>
          <ac:spMkLst>
            <pc:docMk/>
            <pc:sldMk cId="1528466050" sldId="1092"/>
            <ac:spMk id="12" creationId="{00000000-0000-0000-0000-000000000000}"/>
          </ac:spMkLst>
        </pc:spChg>
        <pc:spChg chg="mod">
          <ac:chgData name="John Jowett" userId="a0af2467b7c7f53b" providerId="LiveId" clId="{22B51316-2EE8-4691-B41D-2B333B11C73C}" dt="2021-01-03T12:46:51.176" v="1466"/>
          <ac:spMkLst>
            <pc:docMk/>
            <pc:sldMk cId="1528466050" sldId="1092"/>
            <ac:spMk id="14" creationId="{00000000-0000-0000-0000-000000000000}"/>
          </ac:spMkLst>
        </pc:spChg>
        <pc:spChg chg="mod">
          <ac:chgData name="John Jowett" userId="a0af2467b7c7f53b" providerId="LiveId" clId="{22B51316-2EE8-4691-B41D-2B333B11C73C}" dt="2021-01-03T12:46:51.176" v="1466"/>
          <ac:spMkLst>
            <pc:docMk/>
            <pc:sldMk cId="1528466050" sldId="1092"/>
            <ac:spMk id="15" creationId="{00000000-0000-0000-0000-000000000000}"/>
          </ac:spMkLst>
        </pc:spChg>
        <pc:spChg chg="mod">
          <ac:chgData name="John Jowett" userId="a0af2467b7c7f53b" providerId="LiveId" clId="{22B51316-2EE8-4691-B41D-2B333B11C73C}" dt="2021-01-03T12:46:51.176" v="1466"/>
          <ac:spMkLst>
            <pc:docMk/>
            <pc:sldMk cId="1528466050" sldId="1092"/>
            <ac:spMk id="18" creationId="{00000000-0000-0000-0000-000000000000}"/>
          </ac:spMkLst>
        </pc:spChg>
        <pc:spChg chg="mod">
          <ac:chgData name="John Jowett" userId="a0af2467b7c7f53b" providerId="LiveId" clId="{22B51316-2EE8-4691-B41D-2B333B11C73C}" dt="2021-01-03T12:46:51.176" v="1466"/>
          <ac:spMkLst>
            <pc:docMk/>
            <pc:sldMk cId="1528466050" sldId="1092"/>
            <ac:spMk id="19" creationId="{00000000-0000-0000-0000-000000000000}"/>
          </ac:spMkLst>
        </pc:spChg>
        <pc:spChg chg="mod">
          <ac:chgData name="John Jowett" userId="a0af2467b7c7f53b" providerId="LiveId" clId="{22B51316-2EE8-4691-B41D-2B333B11C73C}" dt="2021-01-03T12:46:51.176" v="1466"/>
          <ac:spMkLst>
            <pc:docMk/>
            <pc:sldMk cId="1528466050" sldId="1092"/>
            <ac:spMk id="20" creationId="{00000000-0000-0000-0000-000000000000}"/>
          </ac:spMkLst>
        </pc:spChg>
        <pc:spChg chg="mod">
          <ac:chgData name="John Jowett" userId="a0af2467b7c7f53b" providerId="LiveId" clId="{22B51316-2EE8-4691-B41D-2B333B11C73C}" dt="2021-01-03T12:46:51.176" v="1466"/>
          <ac:spMkLst>
            <pc:docMk/>
            <pc:sldMk cId="1528466050" sldId="1092"/>
            <ac:spMk id="22" creationId="{00000000-0000-0000-0000-000000000000}"/>
          </ac:spMkLst>
        </pc:spChg>
        <pc:spChg chg="mod">
          <ac:chgData name="John Jowett" userId="a0af2467b7c7f53b" providerId="LiveId" clId="{22B51316-2EE8-4691-B41D-2B333B11C73C}" dt="2021-01-03T12:46:51.176" v="1466"/>
          <ac:spMkLst>
            <pc:docMk/>
            <pc:sldMk cId="1528466050" sldId="1092"/>
            <ac:spMk id="23" creationId="{00000000-0000-0000-0000-000000000000}"/>
          </ac:spMkLst>
        </pc:spChg>
        <pc:grpChg chg="mod">
          <ac:chgData name="John Jowett" userId="a0af2467b7c7f53b" providerId="LiveId" clId="{22B51316-2EE8-4691-B41D-2B333B11C73C}" dt="2021-01-03T12:46:51.176" v="1466"/>
          <ac:grpSpMkLst>
            <pc:docMk/>
            <pc:sldMk cId="1528466050" sldId="1092"/>
            <ac:grpSpMk id="8" creationId="{00000000-0000-0000-0000-000000000000}"/>
          </ac:grpSpMkLst>
        </pc:grpChg>
        <pc:grpChg chg="mod">
          <ac:chgData name="John Jowett" userId="a0af2467b7c7f53b" providerId="LiveId" clId="{22B51316-2EE8-4691-B41D-2B333B11C73C}" dt="2021-01-03T12:46:51.176" v="1466"/>
          <ac:grpSpMkLst>
            <pc:docMk/>
            <pc:sldMk cId="1528466050" sldId="1092"/>
            <ac:grpSpMk id="9" creationId="{00000000-0000-0000-0000-000000000000}"/>
          </ac:grpSpMkLst>
        </pc:grpChg>
        <pc:grpChg chg="mod">
          <ac:chgData name="John Jowett" userId="a0af2467b7c7f53b" providerId="LiveId" clId="{22B51316-2EE8-4691-B41D-2B333B11C73C}" dt="2021-01-03T12:46:51.176" v="1466"/>
          <ac:grpSpMkLst>
            <pc:docMk/>
            <pc:sldMk cId="1528466050" sldId="1092"/>
            <ac:grpSpMk id="16" creationId="{00000000-0000-0000-0000-000000000000}"/>
          </ac:grpSpMkLst>
        </pc:grpChg>
        <pc:grpChg chg="mod">
          <ac:chgData name="John Jowett" userId="a0af2467b7c7f53b" providerId="LiveId" clId="{22B51316-2EE8-4691-B41D-2B333B11C73C}" dt="2021-01-03T12:46:51.176" v="1466"/>
          <ac:grpSpMkLst>
            <pc:docMk/>
            <pc:sldMk cId="1528466050" sldId="1092"/>
            <ac:grpSpMk id="17" creationId="{00000000-0000-0000-0000-000000000000}"/>
          </ac:grpSpMkLst>
        </pc:grpChg>
        <pc:picChg chg="mod">
          <ac:chgData name="John Jowett" userId="a0af2467b7c7f53b" providerId="LiveId" clId="{22B51316-2EE8-4691-B41D-2B333B11C73C}" dt="2021-01-03T12:46:51.176" v="1466"/>
          <ac:picMkLst>
            <pc:docMk/>
            <pc:sldMk cId="1528466050" sldId="1092"/>
            <ac:picMk id="13" creationId="{00000000-0000-0000-0000-000000000000}"/>
          </ac:picMkLst>
        </pc:picChg>
        <pc:picChg chg="mod">
          <ac:chgData name="John Jowett" userId="a0af2467b7c7f53b" providerId="LiveId" clId="{22B51316-2EE8-4691-B41D-2B333B11C73C}" dt="2021-01-03T12:46:51.176" v="1466"/>
          <ac:picMkLst>
            <pc:docMk/>
            <pc:sldMk cId="1528466050" sldId="1092"/>
            <ac:picMk id="21" creationId="{00000000-0000-0000-0000-000000000000}"/>
          </ac:picMkLst>
        </pc:picChg>
      </pc:sldChg>
      <pc:sldChg chg="modSp del modNotes">
        <pc:chgData name="John Jowett" userId="a0af2467b7c7f53b" providerId="LiveId" clId="{22B51316-2EE8-4691-B41D-2B333B11C73C}" dt="2021-01-11T11:12:49.240" v="11908" actId="47"/>
        <pc:sldMkLst>
          <pc:docMk/>
          <pc:sldMk cId="2332376598" sldId="1097"/>
        </pc:sldMkLst>
        <pc:graphicFrameChg chg="mod">
          <ac:chgData name="John Jowett" userId="a0af2467b7c7f53b" providerId="LiveId" clId="{22B51316-2EE8-4691-B41D-2B333B11C73C}" dt="2021-01-03T12:46:51.176" v="1466"/>
          <ac:graphicFrameMkLst>
            <pc:docMk/>
            <pc:sldMk cId="2332376598" sldId="1097"/>
            <ac:graphicFrameMk id="9218" creationId="{00000000-0000-0000-0000-000000000000}"/>
          </ac:graphicFrameMkLst>
        </pc:graphicFrameChg>
      </pc:sldChg>
      <pc:sldChg chg="modSp del modNotes">
        <pc:chgData name="John Jowett" userId="a0af2467b7c7f53b" providerId="LiveId" clId="{22B51316-2EE8-4691-B41D-2B333B11C73C}" dt="2021-01-11T11:12:49.240" v="11908" actId="47"/>
        <pc:sldMkLst>
          <pc:docMk/>
          <pc:sldMk cId="3710881184" sldId="1099"/>
        </pc:sldMkLst>
        <pc:spChg chg="mod">
          <ac:chgData name="John Jowett" userId="a0af2467b7c7f53b" providerId="LiveId" clId="{22B51316-2EE8-4691-B41D-2B333B11C73C}" dt="2021-01-03T12:46:51.176" v="1466"/>
          <ac:spMkLst>
            <pc:docMk/>
            <pc:sldMk cId="3710881184" sldId="1099"/>
            <ac:spMk id="10" creationId="{9513947F-B3C0-BE46-85C1-DDEF817E8A00}"/>
          </ac:spMkLst>
        </pc:spChg>
        <pc:spChg chg="mod">
          <ac:chgData name="John Jowett" userId="a0af2467b7c7f53b" providerId="LiveId" clId="{22B51316-2EE8-4691-B41D-2B333B11C73C}" dt="2021-01-03T12:46:51.176" v="1466"/>
          <ac:spMkLst>
            <pc:docMk/>
            <pc:sldMk cId="3710881184" sldId="1099"/>
            <ac:spMk id="12" creationId="{1045176A-7C1E-8C4E-BFE8-1291F38759A7}"/>
          </ac:spMkLst>
        </pc:spChg>
        <pc:grpChg chg="mod">
          <ac:chgData name="John Jowett" userId="a0af2467b7c7f53b" providerId="LiveId" clId="{22B51316-2EE8-4691-B41D-2B333B11C73C}" dt="2021-01-03T12:46:51.176" v="1466"/>
          <ac:grpSpMkLst>
            <pc:docMk/>
            <pc:sldMk cId="3710881184" sldId="1099"/>
            <ac:grpSpMk id="7" creationId="{7D04215A-CEC3-6C46-A137-03B6D908A57B}"/>
          </ac:grpSpMkLst>
        </pc:grpChg>
        <pc:graphicFrameChg chg="mod">
          <ac:chgData name="John Jowett" userId="a0af2467b7c7f53b" providerId="LiveId" clId="{22B51316-2EE8-4691-B41D-2B333B11C73C}" dt="2021-01-03T12:46:51.176" v="1466"/>
          <ac:graphicFrameMkLst>
            <pc:docMk/>
            <pc:sldMk cId="3710881184" sldId="1099"/>
            <ac:graphicFrameMk id="11266" creationId="{00000000-0000-0000-0000-000000000000}"/>
          </ac:graphicFrameMkLst>
        </pc:graphicFrameChg>
        <pc:picChg chg="mod">
          <ac:chgData name="John Jowett" userId="a0af2467b7c7f53b" providerId="LiveId" clId="{22B51316-2EE8-4691-B41D-2B333B11C73C}" dt="2021-01-03T12:46:51.176" v="1466"/>
          <ac:picMkLst>
            <pc:docMk/>
            <pc:sldMk cId="3710881184" sldId="1099"/>
            <ac:picMk id="8" creationId="{36C9D8A9-95C8-5B4B-B2D7-027D6F56377D}"/>
          </ac:picMkLst>
        </pc:picChg>
        <pc:cxnChg chg="mod">
          <ac:chgData name="John Jowett" userId="a0af2467b7c7f53b" providerId="LiveId" clId="{22B51316-2EE8-4691-B41D-2B333B11C73C}" dt="2021-01-03T12:46:51.176" v="1466"/>
          <ac:cxnSpMkLst>
            <pc:docMk/>
            <pc:sldMk cId="3710881184" sldId="1099"/>
            <ac:cxnSpMk id="9" creationId="{4C519A55-6CE9-F04D-8961-ADC3B61ABA17}"/>
          </ac:cxnSpMkLst>
        </pc:cxnChg>
        <pc:cxnChg chg="mod">
          <ac:chgData name="John Jowett" userId="a0af2467b7c7f53b" providerId="LiveId" clId="{22B51316-2EE8-4691-B41D-2B333B11C73C}" dt="2021-01-03T12:46:51.176" v="1466"/>
          <ac:cxnSpMkLst>
            <pc:docMk/>
            <pc:sldMk cId="3710881184" sldId="1099"/>
            <ac:cxnSpMk id="11" creationId="{F417221D-7EBF-7D4E-A9ED-FBE14E787E7B}"/>
          </ac:cxnSpMkLst>
        </pc:cxnChg>
      </pc:sldChg>
      <pc:sldChg chg="modSp del modNotes">
        <pc:chgData name="John Jowett" userId="a0af2467b7c7f53b" providerId="LiveId" clId="{22B51316-2EE8-4691-B41D-2B333B11C73C}" dt="2021-01-11T11:12:49.240" v="11908" actId="47"/>
        <pc:sldMkLst>
          <pc:docMk/>
          <pc:sldMk cId="4049812331" sldId="1100"/>
        </pc:sldMkLst>
        <pc:spChg chg="mod">
          <ac:chgData name="John Jowett" userId="a0af2467b7c7f53b" providerId="LiveId" clId="{22B51316-2EE8-4691-B41D-2B333B11C73C}" dt="2021-01-03T12:46:51.176" v="1466"/>
          <ac:spMkLst>
            <pc:docMk/>
            <pc:sldMk cId="4049812331" sldId="1100"/>
            <ac:spMk id="13324" creationId="{00000000-0000-0000-0000-000000000000}"/>
          </ac:spMkLst>
        </pc:spChg>
        <pc:spChg chg="mod">
          <ac:chgData name="John Jowett" userId="a0af2467b7c7f53b" providerId="LiveId" clId="{22B51316-2EE8-4691-B41D-2B333B11C73C}" dt="2021-01-03T12:46:51.176" v="1466"/>
          <ac:spMkLst>
            <pc:docMk/>
            <pc:sldMk cId="4049812331" sldId="1100"/>
            <ac:spMk id="13328" creationId="{00000000-0000-0000-0000-000000000000}"/>
          </ac:spMkLst>
        </pc:spChg>
        <pc:spChg chg="mod">
          <ac:chgData name="John Jowett" userId="a0af2467b7c7f53b" providerId="LiveId" clId="{22B51316-2EE8-4691-B41D-2B333B11C73C}" dt="2021-01-03T12:46:51.176" v="1466"/>
          <ac:spMkLst>
            <pc:docMk/>
            <pc:sldMk cId="4049812331" sldId="1100"/>
            <ac:spMk id="13329" creationId="{00000000-0000-0000-0000-000000000000}"/>
          </ac:spMkLst>
        </pc:spChg>
        <pc:spChg chg="mod">
          <ac:chgData name="John Jowett" userId="a0af2467b7c7f53b" providerId="LiveId" clId="{22B51316-2EE8-4691-B41D-2B333B11C73C}" dt="2021-01-03T12:46:51.176" v="1466"/>
          <ac:spMkLst>
            <pc:docMk/>
            <pc:sldMk cId="4049812331" sldId="1100"/>
            <ac:spMk id="13332" creationId="{00000000-0000-0000-0000-000000000000}"/>
          </ac:spMkLst>
        </pc:spChg>
        <pc:spChg chg="mod">
          <ac:chgData name="John Jowett" userId="a0af2467b7c7f53b" providerId="LiveId" clId="{22B51316-2EE8-4691-B41D-2B333B11C73C}" dt="2021-01-03T12:46:51.176" v="1466"/>
          <ac:spMkLst>
            <pc:docMk/>
            <pc:sldMk cId="4049812331" sldId="1100"/>
            <ac:spMk id="13333" creationId="{00000000-0000-0000-0000-000000000000}"/>
          </ac:spMkLst>
        </pc:spChg>
        <pc:spChg chg="mod">
          <ac:chgData name="John Jowett" userId="a0af2467b7c7f53b" providerId="LiveId" clId="{22B51316-2EE8-4691-B41D-2B333B11C73C}" dt="2021-01-03T12:46:51.176" v="1466"/>
          <ac:spMkLst>
            <pc:docMk/>
            <pc:sldMk cId="4049812331" sldId="1100"/>
            <ac:spMk id="13334" creationId="{00000000-0000-0000-0000-000000000000}"/>
          </ac:spMkLst>
        </pc:spChg>
        <pc:spChg chg="mod">
          <ac:chgData name="John Jowett" userId="a0af2467b7c7f53b" providerId="LiveId" clId="{22B51316-2EE8-4691-B41D-2B333B11C73C}" dt="2021-01-03T12:46:51.176" v="1466"/>
          <ac:spMkLst>
            <pc:docMk/>
            <pc:sldMk cId="4049812331" sldId="1100"/>
            <ac:spMk id="13335" creationId="{00000000-0000-0000-0000-000000000000}"/>
          </ac:spMkLst>
        </pc:spChg>
        <pc:spChg chg="mod">
          <ac:chgData name="John Jowett" userId="a0af2467b7c7f53b" providerId="LiveId" clId="{22B51316-2EE8-4691-B41D-2B333B11C73C}" dt="2021-01-03T12:46:51.176" v="1466"/>
          <ac:spMkLst>
            <pc:docMk/>
            <pc:sldMk cId="4049812331" sldId="1100"/>
            <ac:spMk id="13336" creationId="{00000000-0000-0000-0000-000000000000}"/>
          </ac:spMkLst>
        </pc:spChg>
        <pc:spChg chg="mod">
          <ac:chgData name="John Jowett" userId="a0af2467b7c7f53b" providerId="LiveId" clId="{22B51316-2EE8-4691-B41D-2B333B11C73C}" dt="2021-01-03T12:46:51.176" v="1466"/>
          <ac:spMkLst>
            <pc:docMk/>
            <pc:sldMk cId="4049812331" sldId="1100"/>
            <ac:spMk id="13337" creationId="{00000000-0000-0000-0000-000000000000}"/>
          </ac:spMkLst>
        </pc:spChg>
        <pc:spChg chg="mod">
          <ac:chgData name="John Jowett" userId="a0af2467b7c7f53b" providerId="LiveId" clId="{22B51316-2EE8-4691-B41D-2B333B11C73C}" dt="2021-01-03T12:46:51.176" v="1466"/>
          <ac:spMkLst>
            <pc:docMk/>
            <pc:sldMk cId="4049812331" sldId="1100"/>
            <ac:spMk id="13338" creationId="{00000000-0000-0000-0000-000000000000}"/>
          </ac:spMkLst>
        </pc:spChg>
        <pc:spChg chg="mod">
          <ac:chgData name="John Jowett" userId="a0af2467b7c7f53b" providerId="LiveId" clId="{22B51316-2EE8-4691-B41D-2B333B11C73C}" dt="2021-01-03T12:46:51.176" v="1466"/>
          <ac:spMkLst>
            <pc:docMk/>
            <pc:sldMk cId="4049812331" sldId="1100"/>
            <ac:spMk id="13339" creationId="{00000000-0000-0000-0000-000000000000}"/>
          </ac:spMkLst>
        </pc:spChg>
        <pc:spChg chg="mod">
          <ac:chgData name="John Jowett" userId="a0af2467b7c7f53b" providerId="LiveId" clId="{22B51316-2EE8-4691-B41D-2B333B11C73C}" dt="2021-01-03T12:46:51.176" v="1466"/>
          <ac:spMkLst>
            <pc:docMk/>
            <pc:sldMk cId="4049812331" sldId="1100"/>
            <ac:spMk id="13340" creationId="{00000000-0000-0000-0000-000000000000}"/>
          </ac:spMkLst>
        </pc:spChg>
        <pc:spChg chg="mod">
          <ac:chgData name="John Jowett" userId="a0af2467b7c7f53b" providerId="LiveId" clId="{22B51316-2EE8-4691-B41D-2B333B11C73C}" dt="2021-01-03T12:46:51.176" v="1466"/>
          <ac:spMkLst>
            <pc:docMk/>
            <pc:sldMk cId="4049812331" sldId="1100"/>
            <ac:spMk id="13341" creationId="{00000000-0000-0000-0000-000000000000}"/>
          </ac:spMkLst>
        </pc:spChg>
        <pc:spChg chg="mod">
          <ac:chgData name="John Jowett" userId="a0af2467b7c7f53b" providerId="LiveId" clId="{22B51316-2EE8-4691-B41D-2B333B11C73C}" dt="2021-01-03T12:46:51.176" v="1466"/>
          <ac:spMkLst>
            <pc:docMk/>
            <pc:sldMk cId="4049812331" sldId="1100"/>
            <ac:spMk id="971787" creationId="{00000000-0000-0000-0000-000000000000}"/>
          </ac:spMkLst>
        </pc:spChg>
        <pc:spChg chg="mod">
          <ac:chgData name="John Jowett" userId="a0af2467b7c7f53b" providerId="LiveId" clId="{22B51316-2EE8-4691-B41D-2B333B11C73C}" dt="2021-01-03T12:46:51.176" v="1466"/>
          <ac:spMkLst>
            <pc:docMk/>
            <pc:sldMk cId="4049812331" sldId="1100"/>
            <ac:spMk id="971788" creationId="{00000000-0000-0000-0000-000000000000}"/>
          </ac:spMkLst>
        </pc:spChg>
        <pc:spChg chg="mod">
          <ac:chgData name="John Jowett" userId="a0af2467b7c7f53b" providerId="LiveId" clId="{22B51316-2EE8-4691-B41D-2B333B11C73C}" dt="2021-01-03T12:46:51.176" v="1466"/>
          <ac:spMkLst>
            <pc:docMk/>
            <pc:sldMk cId="4049812331" sldId="1100"/>
            <ac:spMk id="971806" creationId="{00000000-0000-0000-0000-000000000000}"/>
          </ac:spMkLst>
        </pc:spChg>
        <pc:spChg chg="mod">
          <ac:chgData name="John Jowett" userId="a0af2467b7c7f53b" providerId="LiveId" clId="{22B51316-2EE8-4691-B41D-2B333B11C73C}" dt="2021-01-03T12:46:51.176" v="1466"/>
          <ac:spMkLst>
            <pc:docMk/>
            <pc:sldMk cId="4049812331" sldId="1100"/>
            <ac:spMk id="971807" creationId="{00000000-0000-0000-0000-000000000000}"/>
          </ac:spMkLst>
        </pc:spChg>
        <pc:grpChg chg="mod">
          <ac:chgData name="John Jowett" userId="a0af2467b7c7f53b" providerId="LiveId" clId="{22B51316-2EE8-4691-B41D-2B333B11C73C}" dt="2021-01-03T12:46:51.176" v="1466"/>
          <ac:grpSpMkLst>
            <pc:docMk/>
            <pc:sldMk cId="4049812331" sldId="1100"/>
            <ac:grpSpMk id="2" creationId="{00000000-0000-0000-0000-000000000000}"/>
          </ac:grpSpMkLst>
        </pc:grpChg>
        <pc:grpChg chg="mod">
          <ac:chgData name="John Jowett" userId="a0af2467b7c7f53b" providerId="LiveId" clId="{22B51316-2EE8-4691-B41D-2B333B11C73C}" dt="2021-01-03T12:46:51.176" v="1466"/>
          <ac:grpSpMkLst>
            <pc:docMk/>
            <pc:sldMk cId="4049812331" sldId="1100"/>
            <ac:grpSpMk id="3" creationId="{00000000-0000-0000-0000-000000000000}"/>
          </ac:grpSpMkLst>
        </pc:grpChg>
        <pc:grpChg chg="mod">
          <ac:chgData name="John Jowett" userId="a0af2467b7c7f53b" providerId="LiveId" clId="{22B51316-2EE8-4691-B41D-2B333B11C73C}" dt="2021-01-03T12:46:51.176" v="1466"/>
          <ac:grpSpMkLst>
            <pc:docMk/>
            <pc:sldMk cId="4049812331" sldId="1100"/>
            <ac:grpSpMk id="4" creationId="{00000000-0000-0000-0000-000000000000}"/>
          </ac:grpSpMkLst>
        </pc:grpChg>
        <pc:grpChg chg="mod">
          <ac:chgData name="John Jowett" userId="a0af2467b7c7f53b" providerId="LiveId" clId="{22B51316-2EE8-4691-B41D-2B333B11C73C}" dt="2021-01-03T12:46:51.176" v="1466"/>
          <ac:grpSpMkLst>
            <pc:docMk/>
            <pc:sldMk cId="4049812331" sldId="1100"/>
            <ac:grpSpMk id="5" creationId="{00000000-0000-0000-0000-000000000000}"/>
          </ac:grpSpMkLst>
        </pc:grpChg>
        <pc:grpChg chg="mod">
          <ac:chgData name="John Jowett" userId="a0af2467b7c7f53b" providerId="LiveId" clId="{22B51316-2EE8-4691-B41D-2B333B11C73C}" dt="2021-01-03T12:46:51.176" v="1466"/>
          <ac:grpSpMkLst>
            <pc:docMk/>
            <pc:sldMk cId="4049812331" sldId="1100"/>
            <ac:grpSpMk id="6" creationId="{00000000-0000-0000-0000-000000000000}"/>
          </ac:grpSpMkLst>
        </pc:grpChg>
        <pc:graphicFrameChg chg="mod">
          <ac:chgData name="John Jowett" userId="a0af2467b7c7f53b" providerId="LiveId" clId="{22B51316-2EE8-4691-B41D-2B333B11C73C}" dt="2021-01-03T12:46:51.176" v="1466"/>
          <ac:graphicFrameMkLst>
            <pc:docMk/>
            <pc:sldMk cId="4049812331" sldId="1100"/>
            <ac:graphicFrameMk id="971811" creationId="{00000000-0000-0000-0000-000000000000}"/>
          </ac:graphicFrameMkLst>
        </pc:graphicFrameChg>
        <pc:picChg chg="mod">
          <ac:chgData name="John Jowett" userId="a0af2467b7c7f53b" providerId="LiveId" clId="{22B51316-2EE8-4691-B41D-2B333B11C73C}" dt="2021-01-03T12:46:51.176" v="1466"/>
          <ac:picMkLst>
            <pc:docMk/>
            <pc:sldMk cId="4049812331" sldId="1100"/>
            <ac:picMk id="971781" creationId="{00000000-0000-0000-0000-000000000000}"/>
          </ac:picMkLst>
        </pc:picChg>
        <pc:picChg chg="mod">
          <ac:chgData name="John Jowett" userId="a0af2467b7c7f53b" providerId="LiveId" clId="{22B51316-2EE8-4691-B41D-2B333B11C73C}" dt="2021-01-03T12:46:51.176" v="1466"/>
          <ac:picMkLst>
            <pc:docMk/>
            <pc:sldMk cId="4049812331" sldId="1100"/>
            <ac:picMk id="971782" creationId="{00000000-0000-0000-0000-000000000000}"/>
          </ac:picMkLst>
        </pc:picChg>
      </pc:sldChg>
      <pc:sldChg chg="del">
        <pc:chgData name="John Jowett" userId="a0af2467b7c7f53b" providerId="LiveId" clId="{22B51316-2EE8-4691-B41D-2B333B11C73C}" dt="2021-01-02T14:08:13.044" v="1002" actId="47"/>
        <pc:sldMkLst>
          <pc:docMk/>
          <pc:sldMk cId="770894738" sldId="1103"/>
        </pc:sldMkLst>
      </pc:sldChg>
      <pc:sldChg chg="del">
        <pc:chgData name="John Jowett" userId="a0af2467b7c7f53b" providerId="LiveId" clId="{22B51316-2EE8-4691-B41D-2B333B11C73C}" dt="2021-01-02T14:08:13.044" v="1002" actId="47"/>
        <pc:sldMkLst>
          <pc:docMk/>
          <pc:sldMk cId="1319143575" sldId="1104"/>
        </pc:sldMkLst>
      </pc:sldChg>
      <pc:sldChg chg="modSp del modNotes">
        <pc:chgData name="John Jowett" userId="a0af2467b7c7f53b" providerId="LiveId" clId="{22B51316-2EE8-4691-B41D-2B333B11C73C}" dt="2021-01-11T11:12:49.240" v="11908" actId="47"/>
        <pc:sldMkLst>
          <pc:docMk/>
          <pc:sldMk cId="1512058891" sldId="1105"/>
        </pc:sldMkLst>
        <pc:spChg chg="mod">
          <ac:chgData name="John Jowett" userId="a0af2467b7c7f53b" providerId="LiveId" clId="{22B51316-2EE8-4691-B41D-2B333B11C73C}" dt="2021-01-03T12:46:51.176" v="1466"/>
          <ac:spMkLst>
            <pc:docMk/>
            <pc:sldMk cId="1512058891" sldId="1105"/>
            <ac:spMk id="11" creationId="{00000000-0000-0000-0000-000000000000}"/>
          </ac:spMkLst>
        </pc:spChg>
        <pc:spChg chg="mod">
          <ac:chgData name="John Jowett" userId="a0af2467b7c7f53b" providerId="LiveId" clId="{22B51316-2EE8-4691-B41D-2B333B11C73C}" dt="2021-01-03T12:46:51.176" v="1466"/>
          <ac:spMkLst>
            <pc:docMk/>
            <pc:sldMk cId="1512058891" sldId="1105"/>
            <ac:spMk id="12" creationId="{00000000-0000-0000-0000-000000000000}"/>
          </ac:spMkLst>
        </pc:spChg>
        <pc:spChg chg="mod">
          <ac:chgData name="John Jowett" userId="a0af2467b7c7f53b" providerId="LiveId" clId="{22B51316-2EE8-4691-B41D-2B333B11C73C}" dt="2021-01-03T12:46:51.176" v="1466"/>
          <ac:spMkLst>
            <pc:docMk/>
            <pc:sldMk cId="1512058891" sldId="1105"/>
            <ac:spMk id="10248" creationId="{00000000-0000-0000-0000-000000000000}"/>
          </ac:spMkLst>
        </pc:spChg>
        <pc:spChg chg="mod">
          <ac:chgData name="John Jowett" userId="a0af2467b7c7f53b" providerId="LiveId" clId="{22B51316-2EE8-4691-B41D-2B333B11C73C}" dt="2021-01-03T12:46:51.176" v="1466"/>
          <ac:spMkLst>
            <pc:docMk/>
            <pc:sldMk cId="1512058891" sldId="1105"/>
            <ac:spMk id="10249" creationId="{00000000-0000-0000-0000-000000000000}"/>
          </ac:spMkLst>
        </pc:spChg>
        <pc:graphicFrameChg chg="mod">
          <ac:chgData name="John Jowett" userId="a0af2467b7c7f53b" providerId="LiveId" clId="{22B51316-2EE8-4691-B41D-2B333B11C73C}" dt="2021-01-03T12:46:51.176" v="1466"/>
          <ac:graphicFrameMkLst>
            <pc:docMk/>
            <pc:sldMk cId="1512058891" sldId="1105"/>
            <ac:graphicFrameMk id="10242" creationId="{00000000-0000-0000-0000-000000000000}"/>
          </ac:graphicFrameMkLst>
        </pc:graphicFrameChg>
        <pc:picChg chg="mod">
          <ac:chgData name="John Jowett" userId="a0af2467b7c7f53b" providerId="LiveId" clId="{22B51316-2EE8-4691-B41D-2B333B11C73C}" dt="2021-01-03T12:46:51.176" v="1466"/>
          <ac:picMkLst>
            <pc:docMk/>
            <pc:sldMk cId="1512058891" sldId="1105"/>
            <ac:picMk id="1012739" creationId="{00000000-0000-0000-0000-000000000000}"/>
          </ac:picMkLst>
        </pc:picChg>
      </pc:sldChg>
      <pc:sldChg chg="modSp del modNotes">
        <pc:chgData name="John Jowett" userId="a0af2467b7c7f53b" providerId="LiveId" clId="{22B51316-2EE8-4691-B41D-2B333B11C73C}" dt="2021-01-11T11:12:49.240" v="11908" actId="47"/>
        <pc:sldMkLst>
          <pc:docMk/>
          <pc:sldMk cId="3380686319" sldId="1107"/>
        </pc:sldMkLst>
        <pc:spChg chg="mod">
          <ac:chgData name="John Jowett" userId="a0af2467b7c7f53b" providerId="LiveId" clId="{22B51316-2EE8-4691-B41D-2B333B11C73C}" dt="2021-01-03T12:46:51.176" v="1466"/>
          <ac:spMkLst>
            <pc:docMk/>
            <pc:sldMk cId="3380686319" sldId="1107"/>
            <ac:spMk id="12299" creationId="{00000000-0000-0000-0000-000000000000}"/>
          </ac:spMkLst>
        </pc:spChg>
        <pc:spChg chg="mod">
          <ac:chgData name="John Jowett" userId="a0af2467b7c7f53b" providerId="LiveId" clId="{22B51316-2EE8-4691-B41D-2B333B11C73C}" dt="2021-01-03T12:46:51.176" v="1466"/>
          <ac:spMkLst>
            <pc:docMk/>
            <pc:sldMk cId="3380686319" sldId="1107"/>
            <ac:spMk id="12300" creationId="{00000000-0000-0000-0000-000000000000}"/>
          </ac:spMkLst>
        </pc:spChg>
        <pc:spChg chg="mod">
          <ac:chgData name="John Jowett" userId="a0af2467b7c7f53b" providerId="LiveId" clId="{22B51316-2EE8-4691-B41D-2B333B11C73C}" dt="2021-01-03T12:46:51.176" v="1466"/>
          <ac:spMkLst>
            <pc:docMk/>
            <pc:sldMk cId="3380686319" sldId="1107"/>
            <ac:spMk id="12302" creationId="{00000000-0000-0000-0000-000000000000}"/>
          </ac:spMkLst>
        </pc:spChg>
        <pc:spChg chg="mod">
          <ac:chgData name="John Jowett" userId="a0af2467b7c7f53b" providerId="LiveId" clId="{22B51316-2EE8-4691-B41D-2B333B11C73C}" dt="2021-01-03T12:46:51.176" v="1466"/>
          <ac:spMkLst>
            <pc:docMk/>
            <pc:sldMk cId="3380686319" sldId="1107"/>
            <ac:spMk id="12303" creationId="{00000000-0000-0000-0000-000000000000}"/>
          </ac:spMkLst>
        </pc:spChg>
        <pc:spChg chg="mod">
          <ac:chgData name="John Jowett" userId="a0af2467b7c7f53b" providerId="LiveId" clId="{22B51316-2EE8-4691-B41D-2B333B11C73C}" dt="2021-01-03T12:46:51.176" v="1466"/>
          <ac:spMkLst>
            <pc:docMk/>
            <pc:sldMk cId="3380686319" sldId="1107"/>
            <ac:spMk id="12304" creationId="{00000000-0000-0000-0000-000000000000}"/>
          </ac:spMkLst>
        </pc:spChg>
        <pc:spChg chg="mod">
          <ac:chgData name="John Jowett" userId="a0af2467b7c7f53b" providerId="LiveId" clId="{22B51316-2EE8-4691-B41D-2B333B11C73C}" dt="2021-01-03T12:46:51.176" v="1466"/>
          <ac:spMkLst>
            <pc:docMk/>
            <pc:sldMk cId="3380686319" sldId="1107"/>
            <ac:spMk id="12305" creationId="{00000000-0000-0000-0000-000000000000}"/>
          </ac:spMkLst>
        </pc:spChg>
        <pc:spChg chg="mod">
          <ac:chgData name="John Jowett" userId="a0af2467b7c7f53b" providerId="LiveId" clId="{22B51316-2EE8-4691-B41D-2B333B11C73C}" dt="2021-01-03T12:46:51.176" v="1466"/>
          <ac:spMkLst>
            <pc:docMk/>
            <pc:sldMk cId="3380686319" sldId="1107"/>
            <ac:spMk id="12306" creationId="{00000000-0000-0000-0000-000000000000}"/>
          </ac:spMkLst>
        </pc:spChg>
        <pc:spChg chg="mod">
          <ac:chgData name="John Jowett" userId="a0af2467b7c7f53b" providerId="LiveId" clId="{22B51316-2EE8-4691-B41D-2B333B11C73C}" dt="2021-01-03T12:46:51.176" v="1466"/>
          <ac:spMkLst>
            <pc:docMk/>
            <pc:sldMk cId="3380686319" sldId="1107"/>
            <ac:spMk id="12307" creationId="{00000000-0000-0000-0000-000000000000}"/>
          </ac:spMkLst>
        </pc:spChg>
        <pc:spChg chg="mod">
          <ac:chgData name="John Jowett" userId="a0af2467b7c7f53b" providerId="LiveId" clId="{22B51316-2EE8-4691-B41D-2B333B11C73C}" dt="2021-01-03T12:46:51.176" v="1466"/>
          <ac:spMkLst>
            <pc:docMk/>
            <pc:sldMk cId="3380686319" sldId="1107"/>
            <ac:spMk id="1041420" creationId="{00000000-0000-0000-0000-000000000000}"/>
          </ac:spMkLst>
        </pc:spChg>
        <pc:grpChg chg="mod">
          <ac:chgData name="John Jowett" userId="a0af2467b7c7f53b" providerId="LiveId" clId="{22B51316-2EE8-4691-B41D-2B333B11C73C}" dt="2021-01-03T12:46:51.176" v="1466"/>
          <ac:grpSpMkLst>
            <pc:docMk/>
            <pc:sldMk cId="3380686319" sldId="1107"/>
            <ac:grpSpMk id="2" creationId="{00000000-0000-0000-0000-000000000000}"/>
          </ac:grpSpMkLst>
        </pc:grpChg>
        <pc:grpChg chg="mod">
          <ac:chgData name="John Jowett" userId="a0af2467b7c7f53b" providerId="LiveId" clId="{22B51316-2EE8-4691-B41D-2B333B11C73C}" dt="2021-01-03T12:46:51.176" v="1466"/>
          <ac:grpSpMkLst>
            <pc:docMk/>
            <pc:sldMk cId="3380686319" sldId="1107"/>
            <ac:grpSpMk id="3" creationId="{00000000-0000-0000-0000-000000000000}"/>
          </ac:grpSpMkLst>
        </pc:grpChg>
        <pc:grpChg chg="mod">
          <ac:chgData name="John Jowett" userId="a0af2467b7c7f53b" providerId="LiveId" clId="{22B51316-2EE8-4691-B41D-2B333B11C73C}" dt="2021-01-03T12:46:51.176" v="1466"/>
          <ac:grpSpMkLst>
            <pc:docMk/>
            <pc:sldMk cId="3380686319" sldId="1107"/>
            <ac:grpSpMk id="4" creationId="{00000000-0000-0000-0000-000000000000}"/>
          </ac:grpSpMkLst>
        </pc:grpChg>
        <pc:graphicFrameChg chg="mod">
          <ac:chgData name="John Jowett" userId="a0af2467b7c7f53b" providerId="LiveId" clId="{22B51316-2EE8-4691-B41D-2B333B11C73C}" dt="2021-01-03T12:46:51.176" v="1466"/>
          <ac:graphicFrameMkLst>
            <pc:docMk/>
            <pc:sldMk cId="3380686319" sldId="1107"/>
            <ac:graphicFrameMk id="12290" creationId="{00000000-0000-0000-0000-000000000000}"/>
          </ac:graphicFrameMkLst>
        </pc:graphicFrameChg>
        <pc:graphicFrameChg chg="mod">
          <ac:chgData name="John Jowett" userId="a0af2467b7c7f53b" providerId="LiveId" clId="{22B51316-2EE8-4691-B41D-2B333B11C73C}" dt="2021-01-03T12:46:51.176" v="1466"/>
          <ac:graphicFrameMkLst>
            <pc:docMk/>
            <pc:sldMk cId="3380686319" sldId="1107"/>
            <ac:graphicFrameMk id="12291" creationId="{00000000-0000-0000-0000-000000000000}"/>
          </ac:graphicFrameMkLst>
        </pc:graphicFrameChg>
        <pc:picChg chg="mod">
          <ac:chgData name="John Jowett" userId="a0af2467b7c7f53b" providerId="LiveId" clId="{22B51316-2EE8-4691-B41D-2B333B11C73C}" dt="2021-01-03T12:46:51.176" v="1466"/>
          <ac:picMkLst>
            <pc:docMk/>
            <pc:sldMk cId="3380686319" sldId="1107"/>
            <ac:picMk id="1111045" creationId="{00000000-0000-0000-0000-000000000000}"/>
          </ac:picMkLst>
        </pc:picChg>
      </pc:sldChg>
      <pc:sldChg chg="del">
        <pc:chgData name="John Jowett" userId="a0af2467b7c7f53b" providerId="LiveId" clId="{22B51316-2EE8-4691-B41D-2B333B11C73C}" dt="2021-01-02T14:08:13.044" v="1002" actId="47"/>
        <pc:sldMkLst>
          <pc:docMk/>
          <pc:sldMk cId="3073444159" sldId="1108"/>
        </pc:sldMkLst>
      </pc:sldChg>
      <pc:sldChg chg="del">
        <pc:chgData name="John Jowett" userId="a0af2467b7c7f53b" providerId="LiveId" clId="{22B51316-2EE8-4691-B41D-2B333B11C73C}" dt="2021-01-02T14:08:13.044" v="1002" actId="47"/>
        <pc:sldMkLst>
          <pc:docMk/>
          <pc:sldMk cId="177788960" sldId="1109"/>
        </pc:sldMkLst>
      </pc:sldChg>
      <pc:sldChg chg="del">
        <pc:chgData name="John Jowett" userId="a0af2467b7c7f53b" providerId="LiveId" clId="{22B51316-2EE8-4691-B41D-2B333B11C73C}" dt="2021-01-02T14:08:13.044" v="1002" actId="47"/>
        <pc:sldMkLst>
          <pc:docMk/>
          <pc:sldMk cId="1788698133" sldId="1110"/>
        </pc:sldMkLst>
      </pc:sldChg>
      <pc:sldChg chg="del">
        <pc:chgData name="John Jowett" userId="a0af2467b7c7f53b" providerId="LiveId" clId="{22B51316-2EE8-4691-B41D-2B333B11C73C}" dt="2021-01-02T14:08:13.044" v="1002" actId="47"/>
        <pc:sldMkLst>
          <pc:docMk/>
          <pc:sldMk cId="1781137502" sldId="1112"/>
        </pc:sldMkLst>
      </pc:sldChg>
      <pc:sldChg chg="del">
        <pc:chgData name="John Jowett" userId="a0af2467b7c7f53b" providerId="LiveId" clId="{22B51316-2EE8-4691-B41D-2B333B11C73C}" dt="2021-01-02T14:08:13.044" v="1002" actId="47"/>
        <pc:sldMkLst>
          <pc:docMk/>
          <pc:sldMk cId="883272688" sldId="1114"/>
        </pc:sldMkLst>
      </pc:sldChg>
      <pc:sldChg chg="del">
        <pc:chgData name="John Jowett" userId="a0af2467b7c7f53b" providerId="LiveId" clId="{22B51316-2EE8-4691-B41D-2B333B11C73C}" dt="2021-01-02T14:08:13.044" v="1002" actId="47"/>
        <pc:sldMkLst>
          <pc:docMk/>
          <pc:sldMk cId="1301587687" sldId="1115"/>
        </pc:sldMkLst>
      </pc:sldChg>
      <pc:sldChg chg="del">
        <pc:chgData name="John Jowett" userId="a0af2467b7c7f53b" providerId="LiveId" clId="{22B51316-2EE8-4691-B41D-2B333B11C73C}" dt="2021-01-02T14:08:13.044" v="1002" actId="47"/>
        <pc:sldMkLst>
          <pc:docMk/>
          <pc:sldMk cId="4222542765" sldId="1116"/>
        </pc:sldMkLst>
      </pc:sldChg>
      <pc:sldChg chg="del">
        <pc:chgData name="John Jowett" userId="a0af2467b7c7f53b" providerId="LiveId" clId="{22B51316-2EE8-4691-B41D-2B333B11C73C}" dt="2021-01-02T14:08:13.044" v="1002" actId="47"/>
        <pc:sldMkLst>
          <pc:docMk/>
          <pc:sldMk cId="2165709965" sldId="1118"/>
        </pc:sldMkLst>
      </pc:sldChg>
      <pc:sldChg chg="del">
        <pc:chgData name="John Jowett" userId="a0af2467b7c7f53b" providerId="LiveId" clId="{22B51316-2EE8-4691-B41D-2B333B11C73C}" dt="2021-01-02T14:08:13.044" v="1002" actId="47"/>
        <pc:sldMkLst>
          <pc:docMk/>
          <pc:sldMk cId="423822660" sldId="1119"/>
        </pc:sldMkLst>
      </pc:sldChg>
      <pc:sldChg chg="del">
        <pc:chgData name="John Jowett" userId="a0af2467b7c7f53b" providerId="LiveId" clId="{22B51316-2EE8-4691-B41D-2B333B11C73C}" dt="2021-01-02T14:08:13.044" v="1002" actId="47"/>
        <pc:sldMkLst>
          <pc:docMk/>
          <pc:sldMk cId="2826732833" sldId="1120"/>
        </pc:sldMkLst>
      </pc:sldChg>
      <pc:sldChg chg="del">
        <pc:chgData name="John Jowett" userId="a0af2467b7c7f53b" providerId="LiveId" clId="{22B51316-2EE8-4691-B41D-2B333B11C73C}" dt="2021-01-02T14:08:13.044" v="1002" actId="47"/>
        <pc:sldMkLst>
          <pc:docMk/>
          <pc:sldMk cId="4074958511" sldId="1121"/>
        </pc:sldMkLst>
      </pc:sldChg>
      <pc:sldChg chg="del">
        <pc:chgData name="John Jowett" userId="a0af2467b7c7f53b" providerId="LiveId" clId="{22B51316-2EE8-4691-B41D-2B333B11C73C}" dt="2021-01-02T14:08:22.748" v="1003" actId="47"/>
        <pc:sldMkLst>
          <pc:docMk/>
          <pc:sldMk cId="1781232120" sldId="1122"/>
        </pc:sldMkLst>
      </pc:sldChg>
      <pc:sldChg chg="del">
        <pc:chgData name="John Jowett" userId="a0af2467b7c7f53b" providerId="LiveId" clId="{22B51316-2EE8-4691-B41D-2B333B11C73C}" dt="2021-01-02T14:08:22.748" v="1003" actId="47"/>
        <pc:sldMkLst>
          <pc:docMk/>
          <pc:sldMk cId="3716588029" sldId="1123"/>
        </pc:sldMkLst>
      </pc:sldChg>
      <pc:sldChg chg="del">
        <pc:chgData name="John Jowett" userId="a0af2467b7c7f53b" providerId="LiveId" clId="{22B51316-2EE8-4691-B41D-2B333B11C73C}" dt="2021-01-02T14:08:22.748" v="1003" actId="47"/>
        <pc:sldMkLst>
          <pc:docMk/>
          <pc:sldMk cId="3463455984" sldId="1124"/>
        </pc:sldMkLst>
      </pc:sldChg>
      <pc:sldChg chg="del">
        <pc:chgData name="John Jowett" userId="a0af2467b7c7f53b" providerId="LiveId" clId="{22B51316-2EE8-4691-B41D-2B333B11C73C}" dt="2021-01-02T14:08:22.748" v="1003" actId="47"/>
        <pc:sldMkLst>
          <pc:docMk/>
          <pc:sldMk cId="1796629402" sldId="1125"/>
        </pc:sldMkLst>
      </pc:sldChg>
      <pc:sldChg chg="del">
        <pc:chgData name="John Jowett" userId="a0af2467b7c7f53b" providerId="LiveId" clId="{22B51316-2EE8-4691-B41D-2B333B11C73C}" dt="2021-01-02T14:07:38.657" v="1001" actId="47"/>
        <pc:sldMkLst>
          <pc:docMk/>
          <pc:sldMk cId="1190510408" sldId="1126"/>
        </pc:sldMkLst>
      </pc:sldChg>
      <pc:sldChg chg="del">
        <pc:chgData name="John Jowett" userId="a0af2467b7c7f53b" providerId="LiveId" clId="{22B51316-2EE8-4691-B41D-2B333B11C73C}" dt="2021-01-02T14:04:18.043" v="977" actId="47"/>
        <pc:sldMkLst>
          <pc:docMk/>
          <pc:sldMk cId="2366330827" sldId="1127"/>
        </pc:sldMkLst>
      </pc:sldChg>
      <pc:sldChg chg="del">
        <pc:chgData name="John Jowett" userId="a0af2467b7c7f53b" providerId="LiveId" clId="{22B51316-2EE8-4691-B41D-2B333B11C73C}" dt="2021-01-02T14:04:18.043" v="977" actId="47"/>
        <pc:sldMkLst>
          <pc:docMk/>
          <pc:sldMk cId="3727132460" sldId="1128"/>
        </pc:sldMkLst>
      </pc:sldChg>
      <pc:sldChg chg="del">
        <pc:chgData name="John Jowett" userId="a0af2467b7c7f53b" providerId="LiveId" clId="{22B51316-2EE8-4691-B41D-2B333B11C73C}" dt="2021-01-02T14:04:18.043" v="977" actId="47"/>
        <pc:sldMkLst>
          <pc:docMk/>
          <pc:sldMk cId="98213091" sldId="1129"/>
        </pc:sldMkLst>
      </pc:sldChg>
      <pc:sldChg chg="del">
        <pc:chgData name="John Jowett" userId="a0af2467b7c7f53b" providerId="LiveId" clId="{22B51316-2EE8-4691-B41D-2B333B11C73C}" dt="2021-01-02T14:04:18.043" v="977" actId="47"/>
        <pc:sldMkLst>
          <pc:docMk/>
          <pc:sldMk cId="1725361176" sldId="1130"/>
        </pc:sldMkLst>
      </pc:sldChg>
      <pc:sldChg chg="del">
        <pc:chgData name="John Jowett" userId="a0af2467b7c7f53b" providerId="LiveId" clId="{22B51316-2EE8-4691-B41D-2B333B11C73C}" dt="2021-01-02T14:08:13.044" v="1002" actId="47"/>
        <pc:sldMkLst>
          <pc:docMk/>
          <pc:sldMk cId="2184288314" sldId="1132"/>
        </pc:sldMkLst>
      </pc:sldChg>
      <pc:sldChg chg="del">
        <pc:chgData name="John Jowett" userId="a0af2467b7c7f53b" providerId="LiveId" clId="{22B51316-2EE8-4691-B41D-2B333B11C73C}" dt="2021-01-02T14:08:30.587" v="1004" actId="47"/>
        <pc:sldMkLst>
          <pc:docMk/>
          <pc:sldMk cId="1053769665" sldId="1133"/>
        </pc:sldMkLst>
      </pc:sldChg>
      <pc:sldChg chg="modSp del modNotes">
        <pc:chgData name="John Jowett" userId="a0af2467b7c7f53b" providerId="LiveId" clId="{22B51316-2EE8-4691-B41D-2B333B11C73C}" dt="2021-01-11T11:12:49.240" v="11908" actId="47"/>
        <pc:sldMkLst>
          <pc:docMk/>
          <pc:sldMk cId="598609592" sldId="1134"/>
        </pc:sldMkLst>
        <pc:spChg chg="mod">
          <ac:chgData name="John Jowett" userId="a0af2467b7c7f53b" providerId="LiveId" clId="{22B51316-2EE8-4691-B41D-2B333B11C73C}" dt="2021-01-03T12:46:51.176" v="1466"/>
          <ac:spMkLst>
            <pc:docMk/>
            <pc:sldMk cId="598609592" sldId="1134"/>
            <ac:spMk id="1012881" creationId="{00000000-0000-0000-0000-000000000000}"/>
          </ac:spMkLst>
        </pc:spChg>
        <pc:graphicFrameChg chg="mod">
          <ac:chgData name="John Jowett" userId="a0af2467b7c7f53b" providerId="LiveId" clId="{22B51316-2EE8-4691-B41D-2B333B11C73C}" dt="2021-01-03T12:46:51.176" v="1466"/>
          <ac:graphicFrameMkLst>
            <pc:docMk/>
            <pc:sldMk cId="598609592" sldId="1134"/>
            <ac:graphicFrameMk id="8194" creationId="{00000000-0000-0000-0000-000000000000}"/>
          </ac:graphicFrameMkLst>
        </pc:graphicFrameChg>
      </pc:sldChg>
      <pc:sldChg chg="addSp delSp modSp new del mod modClrScheme chgLayout">
        <pc:chgData name="John Jowett" userId="a0af2467b7c7f53b" providerId="LiveId" clId="{22B51316-2EE8-4691-B41D-2B333B11C73C}" dt="2021-01-10T14:38:58.654" v="8769" actId="47"/>
        <pc:sldMkLst>
          <pc:docMk/>
          <pc:sldMk cId="1905808498" sldId="1135"/>
        </pc:sldMkLst>
        <pc:spChg chg="mod ord">
          <ac:chgData name="John Jowett" userId="a0af2467b7c7f53b" providerId="LiveId" clId="{22B51316-2EE8-4691-B41D-2B333B11C73C}" dt="2021-01-02T14:00:01.943" v="916" actId="700"/>
          <ac:spMkLst>
            <pc:docMk/>
            <pc:sldMk cId="1905808498" sldId="1135"/>
            <ac:spMk id="2" creationId="{9ECD1B03-78E3-4CF3-98CD-34101549D8C9}"/>
          </ac:spMkLst>
        </pc:spChg>
        <pc:spChg chg="mod ord">
          <ac:chgData name="John Jowett" userId="a0af2467b7c7f53b" providerId="LiveId" clId="{22B51316-2EE8-4691-B41D-2B333B11C73C}" dt="2021-01-02T14:00:01.943" v="916" actId="700"/>
          <ac:spMkLst>
            <pc:docMk/>
            <pc:sldMk cId="1905808498" sldId="1135"/>
            <ac:spMk id="3" creationId="{0BAB9C75-7FF2-4FEC-9D78-481855969D70}"/>
          </ac:spMkLst>
        </pc:spChg>
        <pc:spChg chg="add mod ord">
          <ac:chgData name="John Jowett" userId="a0af2467b7c7f53b" providerId="LiveId" clId="{22B51316-2EE8-4691-B41D-2B333B11C73C}" dt="2021-01-02T14:00:14.230" v="958" actId="20577"/>
          <ac:spMkLst>
            <pc:docMk/>
            <pc:sldMk cId="1905808498" sldId="1135"/>
            <ac:spMk id="4" creationId="{18A9D938-008C-4BAB-8F7D-680C558E962C}"/>
          </ac:spMkLst>
        </pc:spChg>
        <pc:spChg chg="add mod ord">
          <ac:chgData name="John Jowett" userId="a0af2467b7c7f53b" providerId="LiveId" clId="{22B51316-2EE8-4691-B41D-2B333B11C73C}" dt="2021-01-04T14:07:54.350" v="2224" actId="20577"/>
          <ac:spMkLst>
            <pc:docMk/>
            <pc:sldMk cId="1905808498" sldId="1135"/>
            <ac:spMk id="5" creationId="{1956F9F3-A49A-46F4-A8C3-20A8BC807616}"/>
          </ac:spMkLst>
        </pc:spChg>
        <pc:graphicFrameChg chg="add del mod">
          <ac:chgData name="John Jowett" userId="a0af2467b7c7f53b" providerId="LiveId" clId="{22B51316-2EE8-4691-B41D-2B333B11C73C}" dt="2021-01-03T14:51:30.646" v="1564"/>
          <ac:graphicFrameMkLst>
            <pc:docMk/>
            <pc:sldMk cId="1905808498" sldId="1135"/>
            <ac:graphicFrameMk id="6" creationId="{D14AD6C9-E1FF-4634-9893-C9FAE880E2FE}"/>
          </ac:graphicFrameMkLst>
        </pc:graphicFrameChg>
        <pc:picChg chg="add del mod">
          <ac:chgData name="John Jowett" userId="a0af2467b7c7f53b" providerId="LiveId" clId="{22B51316-2EE8-4691-B41D-2B333B11C73C}" dt="2021-01-03T14:51:30.646" v="1564"/>
          <ac:picMkLst>
            <pc:docMk/>
            <pc:sldMk cId="1905808498" sldId="1135"/>
            <ac:picMk id="1025" creationId="{66602FFA-4EC1-4CBD-BC15-BACA8B181DB9}"/>
          </ac:picMkLst>
        </pc:picChg>
      </pc:sldChg>
      <pc:sldChg chg="modSp new del mod">
        <pc:chgData name="John Jowett" userId="a0af2467b7c7f53b" providerId="LiveId" clId="{22B51316-2EE8-4691-B41D-2B333B11C73C}" dt="2021-01-10T20:43:19.797" v="9072" actId="47"/>
        <pc:sldMkLst>
          <pc:docMk/>
          <pc:sldMk cId="2064817514" sldId="1136"/>
        </pc:sldMkLst>
        <pc:spChg chg="mod">
          <ac:chgData name="John Jowett" userId="a0af2467b7c7f53b" providerId="LiveId" clId="{22B51316-2EE8-4691-B41D-2B333B11C73C}" dt="2021-01-03T16:09:55.055" v="1837" actId="21"/>
          <ac:spMkLst>
            <pc:docMk/>
            <pc:sldMk cId="2064817514" sldId="1136"/>
            <ac:spMk id="2" creationId="{4B545721-458D-4C61-98BD-375E03A48D9B}"/>
          </ac:spMkLst>
        </pc:spChg>
        <pc:spChg chg="mod">
          <ac:chgData name="John Jowett" userId="a0af2467b7c7f53b" providerId="LiveId" clId="{22B51316-2EE8-4691-B41D-2B333B11C73C}" dt="2021-01-08T17:04:05.494" v="4029" actId="20577"/>
          <ac:spMkLst>
            <pc:docMk/>
            <pc:sldMk cId="2064817514" sldId="1136"/>
            <ac:spMk id="3" creationId="{A8E8ADAB-D2E6-44A1-B618-E9271F724B17}"/>
          </ac:spMkLst>
        </pc:spChg>
      </pc:sldChg>
      <pc:sldChg chg="modSp new del mod">
        <pc:chgData name="John Jowett" userId="a0af2467b7c7f53b" providerId="LiveId" clId="{22B51316-2EE8-4691-B41D-2B333B11C73C}" dt="2021-01-10T14:39:04.561" v="8770" actId="47"/>
        <pc:sldMkLst>
          <pc:docMk/>
          <pc:sldMk cId="1985505800" sldId="1137"/>
        </pc:sldMkLst>
        <pc:spChg chg="mod">
          <ac:chgData name="John Jowett" userId="a0af2467b7c7f53b" providerId="LiveId" clId="{22B51316-2EE8-4691-B41D-2B333B11C73C}" dt="2021-01-03T10:44:34.812" v="1445" actId="20577"/>
          <ac:spMkLst>
            <pc:docMk/>
            <pc:sldMk cId="1985505800" sldId="1137"/>
            <ac:spMk id="2" creationId="{3BCD2E70-B8C8-46F7-B25A-B8A8501B1907}"/>
          </ac:spMkLst>
        </pc:spChg>
        <pc:spChg chg="mod">
          <ac:chgData name="John Jowett" userId="a0af2467b7c7f53b" providerId="LiveId" clId="{22B51316-2EE8-4691-B41D-2B333B11C73C}" dt="2021-01-03T10:44:48.852" v="1447"/>
          <ac:spMkLst>
            <pc:docMk/>
            <pc:sldMk cId="1985505800" sldId="1137"/>
            <ac:spMk id="3" creationId="{DC2CFC63-221A-40C4-A7DF-B3AA57659DB6}"/>
          </ac:spMkLst>
        </pc:spChg>
      </pc:sldChg>
      <pc:sldChg chg="addSp delSp modSp new del mod">
        <pc:chgData name="John Jowett" userId="a0af2467b7c7f53b" providerId="LiveId" clId="{22B51316-2EE8-4691-B41D-2B333B11C73C}" dt="2021-01-10T14:39:19.850" v="8772" actId="2696"/>
        <pc:sldMkLst>
          <pc:docMk/>
          <pc:sldMk cId="224494828" sldId="1138"/>
        </pc:sldMkLst>
        <pc:spChg chg="add mod">
          <ac:chgData name="John Jowett" userId="a0af2467b7c7f53b" providerId="LiveId" clId="{22B51316-2EE8-4691-B41D-2B333B11C73C}" dt="2021-01-03T14:31:13.409" v="1508"/>
          <ac:spMkLst>
            <pc:docMk/>
            <pc:sldMk cId="224494828" sldId="1138"/>
            <ac:spMk id="5" creationId="{D4A3D8CD-F2D6-48BA-B373-5052F367863E}"/>
          </ac:spMkLst>
        </pc:spChg>
        <pc:spChg chg="add del mod">
          <ac:chgData name="John Jowett" userId="a0af2467b7c7f53b" providerId="LiveId" clId="{22B51316-2EE8-4691-B41D-2B333B11C73C}" dt="2021-01-09T13:28:22.676" v="4200" actId="478"/>
          <ac:spMkLst>
            <pc:docMk/>
            <pc:sldMk cId="224494828" sldId="1138"/>
            <ac:spMk id="10" creationId="{5090DC10-13A8-4C49-9F48-D9B7D021BB7E}"/>
          </ac:spMkLst>
        </pc:spChg>
        <pc:spChg chg="add mod">
          <ac:chgData name="John Jowett" userId="a0af2467b7c7f53b" providerId="LiveId" clId="{22B51316-2EE8-4691-B41D-2B333B11C73C}" dt="2021-01-09T12:51:49.989" v="4168" actId="14100"/>
          <ac:spMkLst>
            <pc:docMk/>
            <pc:sldMk cId="224494828" sldId="1138"/>
            <ac:spMk id="12" creationId="{6BA0BDA9-8D4A-4E94-8809-87BAC53FFA22}"/>
          </ac:spMkLst>
        </pc:spChg>
        <pc:spChg chg="add mod">
          <ac:chgData name="John Jowett" userId="a0af2467b7c7f53b" providerId="LiveId" clId="{22B51316-2EE8-4691-B41D-2B333B11C73C}" dt="2021-01-09T13:24:31.045" v="4199" actId="1036"/>
          <ac:spMkLst>
            <pc:docMk/>
            <pc:sldMk cId="224494828" sldId="1138"/>
            <ac:spMk id="14" creationId="{2C28DB13-11FA-47D4-955F-67D4EAA4757C}"/>
          </ac:spMkLst>
        </pc:spChg>
        <pc:picChg chg="add del">
          <ac:chgData name="John Jowett" userId="a0af2467b7c7f53b" providerId="LiveId" clId="{22B51316-2EE8-4691-B41D-2B333B11C73C}" dt="2021-01-06T16:59:33.830" v="2228" actId="22"/>
          <ac:picMkLst>
            <pc:docMk/>
            <pc:sldMk cId="224494828" sldId="1138"/>
            <ac:picMk id="6" creationId="{9F60FA9E-5798-40DF-B862-C2CDCCD50754}"/>
          </ac:picMkLst>
        </pc:picChg>
        <pc:picChg chg="add del mod">
          <ac:chgData name="John Jowett" userId="a0af2467b7c7f53b" providerId="LiveId" clId="{22B51316-2EE8-4691-B41D-2B333B11C73C}" dt="2021-01-10T14:39:15.652" v="8771" actId="478"/>
          <ac:picMkLst>
            <pc:docMk/>
            <pc:sldMk cId="224494828" sldId="1138"/>
            <ac:picMk id="8" creationId="{6DF76653-3ED4-4663-A8F0-8BAE8BF3DDAF}"/>
          </ac:picMkLst>
        </pc:picChg>
      </pc:sldChg>
      <pc:sldChg chg="add del">
        <pc:chgData name="John Jowett" userId="a0af2467b7c7f53b" providerId="LiveId" clId="{22B51316-2EE8-4691-B41D-2B333B11C73C}" dt="2021-01-11T11:12:49.240" v="11908" actId="47"/>
        <pc:sldMkLst>
          <pc:docMk/>
          <pc:sldMk cId="3346106134" sldId="1138"/>
        </pc:sldMkLst>
      </pc:sldChg>
      <pc:sldChg chg="new del">
        <pc:chgData name="John Jowett" userId="a0af2467b7c7f53b" providerId="LiveId" clId="{22B51316-2EE8-4691-B41D-2B333B11C73C}" dt="2021-01-03T16:52:23.044" v="1959" actId="680"/>
        <pc:sldMkLst>
          <pc:docMk/>
          <pc:sldMk cId="3133604142" sldId="1139"/>
        </pc:sldMkLst>
      </pc:sldChg>
      <pc:sldChg chg="addSp delSp modSp new mod modClrScheme chgLayout">
        <pc:chgData name="John Jowett" userId="a0af2467b7c7f53b" providerId="LiveId" clId="{22B51316-2EE8-4691-B41D-2B333B11C73C}" dt="2021-01-10T20:54:55.223" v="9194"/>
        <pc:sldMkLst>
          <pc:docMk/>
          <pc:sldMk cId="4219863046" sldId="1139"/>
        </pc:sldMkLst>
        <pc:spChg chg="del mod ord">
          <ac:chgData name="John Jowett" userId="a0af2467b7c7f53b" providerId="LiveId" clId="{22B51316-2EE8-4691-B41D-2B333B11C73C}" dt="2021-01-03T16:52:35.352" v="1961" actId="700"/>
          <ac:spMkLst>
            <pc:docMk/>
            <pc:sldMk cId="4219863046" sldId="1139"/>
            <ac:spMk id="2" creationId="{04E30488-16D9-420E-93A8-D5D6309867F1}"/>
          </ac:spMkLst>
        </pc:spChg>
        <pc:spChg chg="del">
          <ac:chgData name="John Jowett" userId="a0af2467b7c7f53b" providerId="LiveId" clId="{22B51316-2EE8-4691-B41D-2B333B11C73C}" dt="2021-01-03T16:52:35.352" v="1961" actId="700"/>
          <ac:spMkLst>
            <pc:docMk/>
            <pc:sldMk cId="4219863046" sldId="1139"/>
            <ac:spMk id="3" creationId="{BCE4EC4A-583F-452C-B573-B7BAF01975E2}"/>
          </ac:spMkLst>
        </pc:spChg>
        <pc:spChg chg="mod ord">
          <ac:chgData name="John Jowett" userId="a0af2467b7c7f53b" providerId="LiveId" clId="{22B51316-2EE8-4691-B41D-2B333B11C73C}" dt="2021-01-03T16:52:35.352" v="1961" actId="700"/>
          <ac:spMkLst>
            <pc:docMk/>
            <pc:sldMk cId="4219863046" sldId="1139"/>
            <ac:spMk id="4" creationId="{DD43F67B-7B9B-4C87-832B-17575BB9F9D2}"/>
          </ac:spMkLst>
        </pc:spChg>
        <pc:spChg chg="mod ord">
          <ac:chgData name="John Jowett" userId="a0af2467b7c7f53b" providerId="LiveId" clId="{22B51316-2EE8-4691-B41D-2B333B11C73C}" dt="2021-01-03T16:52:35.352" v="1961" actId="700"/>
          <ac:spMkLst>
            <pc:docMk/>
            <pc:sldMk cId="4219863046" sldId="1139"/>
            <ac:spMk id="5" creationId="{9DAA1A81-C057-4080-81A3-831B4F601496}"/>
          </ac:spMkLst>
        </pc:spChg>
        <pc:spChg chg="add mod ord">
          <ac:chgData name="John Jowett" userId="a0af2467b7c7f53b" providerId="LiveId" clId="{22B51316-2EE8-4691-B41D-2B333B11C73C}" dt="2021-01-10T12:07:12.453" v="8372" actId="20577"/>
          <ac:spMkLst>
            <pc:docMk/>
            <pc:sldMk cId="4219863046" sldId="1139"/>
            <ac:spMk id="6" creationId="{643662D3-73DD-41B5-A9E2-BEAD2FB00AA5}"/>
          </ac:spMkLst>
        </pc:spChg>
        <pc:spChg chg="add del">
          <ac:chgData name="John Jowett" userId="a0af2467b7c7f53b" providerId="LiveId" clId="{22B51316-2EE8-4691-B41D-2B333B11C73C}" dt="2021-01-03T17:55:27.390" v="2150" actId="22"/>
          <ac:spMkLst>
            <pc:docMk/>
            <pc:sldMk cId="4219863046" sldId="1139"/>
            <ac:spMk id="11" creationId="{4998A568-C6CA-40A1-AA05-BADAE740AC7F}"/>
          </ac:spMkLst>
        </pc:spChg>
        <pc:graphicFrameChg chg="add mod">
          <ac:chgData name="John Jowett" userId="a0af2467b7c7f53b" providerId="LiveId" clId="{22B51316-2EE8-4691-B41D-2B333B11C73C}" dt="2021-01-10T20:54:55.223" v="9194"/>
          <ac:graphicFrameMkLst>
            <pc:docMk/>
            <pc:sldMk cId="4219863046" sldId="1139"/>
            <ac:graphicFrameMk id="2" creationId="{30F7144E-2D07-49FE-8D84-5C58759FB72D}"/>
          </ac:graphicFrameMkLst>
        </pc:graphicFrameChg>
        <pc:graphicFrameChg chg="add mod">
          <ac:chgData name="John Jowett" userId="a0af2467b7c7f53b" providerId="LiveId" clId="{22B51316-2EE8-4691-B41D-2B333B11C73C}" dt="2021-01-10T12:02:01.769" v="8331"/>
          <ac:graphicFrameMkLst>
            <pc:docMk/>
            <pc:sldMk cId="4219863046" sldId="1139"/>
            <ac:graphicFrameMk id="7" creationId="{0DA46838-575F-4256-953C-625254BA0CBF}"/>
          </ac:graphicFrameMkLst>
        </pc:graphicFrameChg>
        <pc:graphicFrameChg chg="add mod">
          <ac:chgData name="John Jowett" userId="a0af2467b7c7f53b" providerId="LiveId" clId="{22B51316-2EE8-4691-B41D-2B333B11C73C}" dt="2021-01-10T13:01:47.538" v="8465"/>
          <ac:graphicFrameMkLst>
            <pc:docMk/>
            <pc:sldMk cId="4219863046" sldId="1139"/>
            <ac:graphicFrameMk id="8" creationId="{4D51E8C5-0AEF-438F-9A5C-40DDCE58F995}"/>
          </ac:graphicFrameMkLst>
        </pc:graphicFrameChg>
        <pc:graphicFrameChg chg="add mod">
          <ac:chgData name="John Jowett" userId="a0af2467b7c7f53b" providerId="LiveId" clId="{22B51316-2EE8-4691-B41D-2B333B11C73C}" dt="2021-01-10T12:04:35.456" v="8337" actId="1076"/>
          <ac:graphicFrameMkLst>
            <pc:docMk/>
            <pc:sldMk cId="4219863046" sldId="1139"/>
            <ac:graphicFrameMk id="9" creationId="{A5A5A010-AF34-43EC-B4D7-1BB43E26CCAF}"/>
          </ac:graphicFrameMkLst>
        </pc:graphicFrameChg>
        <pc:graphicFrameChg chg="add mod">
          <ac:chgData name="John Jowett" userId="a0af2467b7c7f53b" providerId="LiveId" clId="{22B51316-2EE8-4691-B41D-2B333B11C73C}" dt="2021-01-10T12:04:32.831" v="8336" actId="1076"/>
          <ac:graphicFrameMkLst>
            <pc:docMk/>
            <pc:sldMk cId="4219863046" sldId="1139"/>
            <ac:graphicFrameMk id="12" creationId="{96D0EC6D-5FA5-47E5-BB64-3132599192BC}"/>
          </ac:graphicFrameMkLst>
        </pc:graphicFrameChg>
      </pc:sldChg>
      <pc:sldChg chg="modSp new del mod">
        <pc:chgData name="John Jowett" userId="a0af2467b7c7f53b" providerId="LiveId" clId="{22B51316-2EE8-4691-B41D-2B333B11C73C}" dt="2021-01-08T17:07:51.362" v="4081" actId="47"/>
        <pc:sldMkLst>
          <pc:docMk/>
          <pc:sldMk cId="3238373459" sldId="1140"/>
        </pc:sldMkLst>
        <pc:spChg chg="mod">
          <ac:chgData name="John Jowett" userId="a0af2467b7c7f53b" providerId="LiveId" clId="{22B51316-2EE8-4691-B41D-2B333B11C73C}" dt="2021-01-03T17:47:28.832" v="2072" actId="20577"/>
          <ac:spMkLst>
            <pc:docMk/>
            <pc:sldMk cId="3238373459" sldId="1140"/>
            <ac:spMk id="2" creationId="{1FD37816-6DF9-40BF-B9CA-61C651E857EB}"/>
          </ac:spMkLst>
        </pc:spChg>
      </pc:sldChg>
      <pc:sldChg chg="modSp new mod">
        <pc:chgData name="John Jowett" userId="a0af2467b7c7f53b" providerId="LiveId" clId="{22B51316-2EE8-4691-B41D-2B333B11C73C}" dt="2021-01-10T20:44:26.323" v="9136" actId="27636"/>
        <pc:sldMkLst>
          <pc:docMk/>
          <pc:sldMk cId="603594895" sldId="1141"/>
        </pc:sldMkLst>
        <pc:spChg chg="mod">
          <ac:chgData name="John Jowett" userId="a0af2467b7c7f53b" providerId="LiveId" clId="{22B51316-2EE8-4691-B41D-2B333B11C73C}" dt="2021-01-06T17:05:08.639" v="2436" actId="20577"/>
          <ac:spMkLst>
            <pc:docMk/>
            <pc:sldMk cId="603594895" sldId="1141"/>
            <ac:spMk id="2" creationId="{C90EB712-E7B1-4F8E-9D1E-D180B09609F9}"/>
          </ac:spMkLst>
        </pc:spChg>
        <pc:spChg chg="mod">
          <ac:chgData name="John Jowett" userId="a0af2467b7c7f53b" providerId="LiveId" clId="{22B51316-2EE8-4691-B41D-2B333B11C73C}" dt="2021-01-10T20:44:26.323" v="9136" actId="27636"/>
          <ac:spMkLst>
            <pc:docMk/>
            <pc:sldMk cId="603594895" sldId="1141"/>
            <ac:spMk id="3" creationId="{BE949337-A2F1-4CA4-A492-B4E0F1DA0EF0}"/>
          </ac:spMkLst>
        </pc:spChg>
      </pc:sldChg>
      <pc:sldChg chg="addSp delSp modSp new del mod">
        <pc:chgData name="John Jowett" userId="a0af2467b7c7f53b" providerId="LiveId" clId="{22B51316-2EE8-4691-B41D-2B333B11C73C}" dt="2021-01-08T17:02:09.693" v="3960" actId="2696"/>
        <pc:sldMkLst>
          <pc:docMk/>
          <pc:sldMk cId="3744740599" sldId="1142"/>
        </pc:sldMkLst>
        <pc:spChg chg="mod">
          <ac:chgData name="John Jowett" userId="a0af2467b7c7f53b" providerId="LiveId" clId="{22B51316-2EE8-4691-B41D-2B333B11C73C}" dt="2021-01-08T16:46:11.637" v="3911" actId="27636"/>
          <ac:spMkLst>
            <pc:docMk/>
            <pc:sldMk cId="3744740599" sldId="1142"/>
            <ac:spMk id="2" creationId="{A7E7F396-5F14-43DC-ACDD-9AD1F4E2C5C4}"/>
          </ac:spMkLst>
        </pc:spChg>
        <pc:picChg chg="add mod">
          <ac:chgData name="John Jowett" userId="a0af2467b7c7f53b" providerId="LiveId" clId="{22B51316-2EE8-4691-B41D-2B333B11C73C}" dt="2021-01-08T16:48:30.541" v="3918" actId="1076"/>
          <ac:picMkLst>
            <pc:docMk/>
            <pc:sldMk cId="3744740599" sldId="1142"/>
            <ac:picMk id="6" creationId="{F32A6392-1AAF-483A-BE62-EFD20AD6F6DC}"/>
          </ac:picMkLst>
        </pc:picChg>
        <pc:picChg chg="add mod">
          <ac:chgData name="John Jowett" userId="a0af2467b7c7f53b" providerId="LiveId" clId="{22B51316-2EE8-4691-B41D-2B333B11C73C}" dt="2021-01-08T17:00:46.170" v="3954" actId="14100"/>
          <ac:picMkLst>
            <pc:docMk/>
            <pc:sldMk cId="3744740599" sldId="1142"/>
            <ac:picMk id="8" creationId="{11B55BAF-4079-4F25-B0E5-CC7B42302AA1}"/>
          </ac:picMkLst>
        </pc:picChg>
        <pc:picChg chg="add mod">
          <ac:chgData name="John Jowett" userId="a0af2467b7c7f53b" providerId="LiveId" clId="{22B51316-2EE8-4691-B41D-2B333B11C73C}" dt="2021-01-08T17:02:05.473" v="3959" actId="1076"/>
          <ac:picMkLst>
            <pc:docMk/>
            <pc:sldMk cId="3744740599" sldId="1142"/>
            <ac:picMk id="10" creationId="{41A54C44-83C3-4780-BBB8-4C958867221D}"/>
          </ac:picMkLst>
        </pc:picChg>
        <pc:picChg chg="add del mod">
          <ac:chgData name="John Jowett" userId="a0af2467b7c7f53b" providerId="LiveId" clId="{22B51316-2EE8-4691-B41D-2B333B11C73C}" dt="2021-01-08T16:49:26.784" v="3922" actId="478"/>
          <ac:picMkLst>
            <pc:docMk/>
            <pc:sldMk cId="3744740599" sldId="1142"/>
            <ac:picMk id="1026" creationId="{B9712CA7-16C3-487C-8BE9-473A4AD1021A}"/>
          </ac:picMkLst>
        </pc:picChg>
        <pc:picChg chg="add mod">
          <ac:chgData name="John Jowett" userId="a0af2467b7c7f53b" providerId="LiveId" clId="{22B51316-2EE8-4691-B41D-2B333B11C73C}" dt="2021-01-08T16:49:31.273" v="3943" actId="1036"/>
          <ac:picMkLst>
            <pc:docMk/>
            <pc:sldMk cId="3744740599" sldId="1142"/>
            <ac:picMk id="1028" creationId="{7D58A1EE-AE6E-4F22-BEF4-4FF462C9660C}"/>
          </ac:picMkLst>
        </pc:picChg>
      </pc:sldChg>
      <pc:sldChg chg="modSp new del mod">
        <pc:chgData name="John Jowett" userId="a0af2467b7c7f53b" providerId="LiveId" clId="{22B51316-2EE8-4691-B41D-2B333B11C73C}" dt="2021-01-11T07:11:19.466" v="11127" actId="47"/>
        <pc:sldMkLst>
          <pc:docMk/>
          <pc:sldMk cId="4129829998" sldId="1142"/>
        </pc:sldMkLst>
        <pc:spChg chg="mod">
          <ac:chgData name="John Jowett" userId="a0af2467b7c7f53b" providerId="LiveId" clId="{22B51316-2EE8-4691-B41D-2B333B11C73C}" dt="2021-01-08T17:02:14.838" v="3963" actId="27636"/>
          <ac:spMkLst>
            <pc:docMk/>
            <pc:sldMk cId="4129829998" sldId="1142"/>
            <ac:spMk id="2" creationId="{414D19D6-0303-4284-8FAD-A456EA48678B}"/>
          </ac:spMkLst>
        </pc:spChg>
      </pc:sldChg>
      <pc:sldChg chg="addSp delSp modSp new mod delAnim modAnim">
        <pc:chgData name="John Jowett" userId="a0af2467b7c7f53b" providerId="LiveId" clId="{22B51316-2EE8-4691-B41D-2B333B11C73C}" dt="2021-01-12T10:57:13.300" v="12374" actId="1038"/>
        <pc:sldMkLst>
          <pc:docMk/>
          <pc:sldMk cId="2631678238" sldId="1143"/>
        </pc:sldMkLst>
        <pc:spChg chg="mod">
          <ac:chgData name="John Jowett" userId="a0af2467b7c7f53b" providerId="LiveId" clId="{22B51316-2EE8-4691-B41D-2B333B11C73C}" dt="2021-01-10T23:39:25.552" v="9650" actId="20577"/>
          <ac:spMkLst>
            <pc:docMk/>
            <pc:sldMk cId="2631678238" sldId="1143"/>
            <ac:spMk id="2" creationId="{A5CF4DEB-6F91-486B-87DD-C7BFEB9EE7C3}"/>
          </ac:spMkLst>
        </pc:spChg>
        <pc:spChg chg="add mod">
          <ac:chgData name="John Jowett" userId="a0af2467b7c7f53b" providerId="LiveId" clId="{22B51316-2EE8-4691-B41D-2B333B11C73C}" dt="2021-01-11T00:04:21.159" v="10143" actId="21"/>
          <ac:spMkLst>
            <pc:docMk/>
            <pc:sldMk cId="2631678238" sldId="1143"/>
            <ac:spMk id="12" creationId="{B5CDBF4B-F807-44E2-95B4-525517C047BB}"/>
          </ac:spMkLst>
        </pc:spChg>
        <pc:graphicFrameChg chg="add mod">
          <ac:chgData name="John Jowett" userId="a0af2467b7c7f53b" providerId="LiveId" clId="{22B51316-2EE8-4691-B41D-2B333B11C73C}" dt="2021-01-11T00:17:04.138" v="10194"/>
          <ac:graphicFrameMkLst>
            <pc:docMk/>
            <pc:sldMk cId="2631678238" sldId="1143"/>
            <ac:graphicFrameMk id="9" creationId="{44FBBF0B-08BF-403C-8A24-D082B784ADAD}"/>
          </ac:graphicFrameMkLst>
        </pc:graphicFrameChg>
        <pc:picChg chg="add del mod">
          <ac:chgData name="John Jowett" userId="a0af2467b7c7f53b" providerId="LiveId" clId="{22B51316-2EE8-4691-B41D-2B333B11C73C}" dt="2021-01-10T23:35:15.674" v="9625" actId="478"/>
          <ac:picMkLst>
            <pc:docMk/>
            <pc:sldMk cId="2631678238" sldId="1143"/>
            <ac:picMk id="5" creationId="{8E14C985-CC3B-4E54-8A66-39E081E0F9B7}"/>
          </ac:picMkLst>
        </pc:picChg>
        <pc:picChg chg="add del mod">
          <ac:chgData name="John Jowett" userId="a0af2467b7c7f53b" providerId="LiveId" clId="{22B51316-2EE8-4691-B41D-2B333B11C73C}" dt="2021-01-10T23:36:32.318" v="9628" actId="478"/>
          <ac:picMkLst>
            <pc:docMk/>
            <pc:sldMk cId="2631678238" sldId="1143"/>
            <ac:picMk id="6" creationId="{FFB4A59E-8163-414F-BA4A-C35A115EB302}"/>
          </ac:picMkLst>
        </pc:picChg>
        <pc:picChg chg="add del mod">
          <ac:chgData name="John Jowett" userId="a0af2467b7c7f53b" providerId="LiveId" clId="{22B51316-2EE8-4691-B41D-2B333B11C73C}" dt="2021-01-10T23:38:34.958" v="9632" actId="478"/>
          <ac:picMkLst>
            <pc:docMk/>
            <pc:sldMk cId="2631678238" sldId="1143"/>
            <ac:picMk id="7" creationId="{0081DEB4-B8D2-40D8-9604-1F4BD99C9383}"/>
          </ac:picMkLst>
        </pc:picChg>
        <pc:picChg chg="add mod">
          <ac:chgData name="John Jowett" userId="a0af2467b7c7f53b" providerId="LiveId" clId="{22B51316-2EE8-4691-B41D-2B333B11C73C}" dt="2021-01-12T10:57:13.300" v="12374" actId="1038"/>
          <ac:picMkLst>
            <pc:docMk/>
            <pc:sldMk cId="2631678238" sldId="1143"/>
            <ac:picMk id="8" creationId="{E2FD9FF9-E2B9-42DA-8D10-81322641F562}"/>
          </ac:picMkLst>
        </pc:picChg>
        <pc:picChg chg="add mod">
          <ac:chgData name="John Jowett" userId="a0af2467b7c7f53b" providerId="LiveId" clId="{22B51316-2EE8-4691-B41D-2B333B11C73C}" dt="2021-01-11T00:04:58.300" v="10147" actId="1076"/>
          <ac:picMkLst>
            <pc:docMk/>
            <pc:sldMk cId="2631678238" sldId="1143"/>
            <ac:picMk id="11" creationId="{E31AF461-844A-4D31-9194-70C2A64400C8}"/>
          </ac:picMkLst>
        </pc:picChg>
      </pc:sldChg>
      <pc:sldChg chg="add del">
        <pc:chgData name="John Jowett" userId="a0af2467b7c7f53b" providerId="LiveId" clId="{22B51316-2EE8-4691-B41D-2B333B11C73C}" dt="2021-01-08T17:03:26.905" v="3967" actId="47"/>
        <pc:sldMkLst>
          <pc:docMk/>
          <pc:sldMk cId="2989630051" sldId="1143"/>
        </pc:sldMkLst>
      </pc:sldChg>
      <pc:sldChg chg="addSp delSp modSp new mod">
        <pc:chgData name="John Jowett" userId="a0af2467b7c7f53b" providerId="LiveId" clId="{22B51316-2EE8-4691-B41D-2B333B11C73C}" dt="2021-01-11T05:26:44.921" v="10811" actId="20577"/>
        <pc:sldMkLst>
          <pc:docMk/>
          <pc:sldMk cId="3146294250" sldId="1144"/>
        </pc:sldMkLst>
        <pc:spChg chg="mod">
          <ac:chgData name="John Jowett" userId="a0af2467b7c7f53b" providerId="LiveId" clId="{22B51316-2EE8-4691-B41D-2B333B11C73C}" dt="2021-01-10T22:52:55.757" v="9260" actId="20577"/>
          <ac:spMkLst>
            <pc:docMk/>
            <pc:sldMk cId="3146294250" sldId="1144"/>
            <ac:spMk id="2" creationId="{B4D2F445-46D7-4046-BDD2-FCA8DFBEF425}"/>
          </ac:spMkLst>
        </pc:spChg>
        <pc:spChg chg="mod">
          <ac:chgData name="John Jowett" userId="a0af2467b7c7f53b" providerId="LiveId" clId="{22B51316-2EE8-4691-B41D-2B333B11C73C}" dt="2021-01-10T23:10:10.960" v="9471" actId="1076"/>
          <ac:spMkLst>
            <pc:docMk/>
            <pc:sldMk cId="3146294250" sldId="1144"/>
            <ac:spMk id="4" creationId="{1C2DFCE9-7A29-4067-B43C-90E4E2716ED9}"/>
          </ac:spMkLst>
        </pc:spChg>
        <pc:spChg chg="add del mod">
          <ac:chgData name="John Jowett" userId="a0af2467b7c7f53b" providerId="LiveId" clId="{22B51316-2EE8-4691-B41D-2B333B11C73C}" dt="2021-01-10T12:07:25.510" v="8373" actId="21"/>
          <ac:spMkLst>
            <pc:docMk/>
            <pc:sldMk cId="3146294250" sldId="1144"/>
            <ac:spMk id="9" creationId="{971FB453-D71E-4991-B1D8-F07464D80528}"/>
          </ac:spMkLst>
        </pc:spChg>
        <pc:spChg chg="add del mod">
          <ac:chgData name="John Jowett" userId="a0af2467b7c7f53b" providerId="LiveId" clId="{22B51316-2EE8-4691-B41D-2B333B11C73C}" dt="2021-01-10T22:53:00.856" v="9261" actId="478"/>
          <ac:spMkLst>
            <pc:docMk/>
            <pc:sldMk cId="3146294250" sldId="1144"/>
            <ac:spMk id="10" creationId="{36E88DF4-1291-4434-B84D-BBF1124A0C50}"/>
          </ac:spMkLst>
        </pc:spChg>
        <pc:spChg chg="add mod">
          <ac:chgData name="John Jowett" userId="a0af2467b7c7f53b" providerId="LiveId" clId="{22B51316-2EE8-4691-B41D-2B333B11C73C}" dt="2021-01-10T23:10:21.550" v="9473" actId="164"/>
          <ac:spMkLst>
            <pc:docMk/>
            <pc:sldMk cId="3146294250" sldId="1144"/>
            <ac:spMk id="22" creationId="{808AFB9E-E8E5-44BC-91EF-BF2898D4FCAD}"/>
          </ac:spMkLst>
        </pc:spChg>
        <pc:spChg chg="add mod">
          <ac:chgData name="John Jowett" userId="a0af2467b7c7f53b" providerId="LiveId" clId="{22B51316-2EE8-4691-B41D-2B333B11C73C}" dt="2021-01-10T23:10:21.550" v="9473" actId="164"/>
          <ac:spMkLst>
            <pc:docMk/>
            <pc:sldMk cId="3146294250" sldId="1144"/>
            <ac:spMk id="23" creationId="{E729CAEB-3A0D-48F0-B490-66B4A5E9858F}"/>
          </ac:spMkLst>
        </pc:spChg>
        <pc:spChg chg="add mod">
          <ac:chgData name="John Jowett" userId="a0af2467b7c7f53b" providerId="LiveId" clId="{22B51316-2EE8-4691-B41D-2B333B11C73C}" dt="2021-01-10T23:10:21.550" v="9473" actId="164"/>
          <ac:spMkLst>
            <pc:docMk/>
            <pc:sldMk cId="3146294250" sldId="1144"/>
            <ac:spMk id="24" creationId="{6BEF5082-5343-4CCD-AEE1-099B1573C467}"/>
          </ac:spMkLst>
        </pc:spChg>
        <pc:spChg chg="add mod">
          <ac:chgData name="John Jowett" userId="a0af2467b7c7f53b" providerId="LiveId" clId="{22B51316-2EE8-4691-B41D-2B333B11C73C}" dt="2021-01-11T05:26:44.921" v="10811" actId="20577"/>
          <ac:spMkLst>
            <pc:docMk/>
            <pc:sldMk cId="3146294250" sldId="1144"/>
            <ac:spMk id="25" creationId="{39689ED2-2E1A-42C2-A6D4-567AD59D27A7}"/>
          </ac:spMkLst>
        </pc:spChg>
        <pc:spChg chg="add mod">
          <ac:chgData name="John Jowett" userId="a0af2467b7c7f53b" providerId="LiveId" clId="{22B51316-2EE8-4691-B41D-2B333B11C73C}" dt="2021-01-11T05:25:44.102" v="10793" actId="207"/>
          <ac:spMkLst>
            <pc:docMk/>
            <pc:sldMk cId="3146294250" sldId="1144"/>
            <ac:spMk id="28" creationId="{0174E40B-3B24-4DC4-A946-059D614CF130}"/>
          </ac:spMkLst>
        </pc:spChg>
        <pc:grpChg chg="add mod">
          <ac:chgData name="John Jowett" userId="a0af2467b7c7f53b" providerId="LiveId" clId="{22B51316-2EE8-4691-B41D-2B333B11C73C}" dt="2021-01-10T23:10:21.550" v="9473" actId="164"/>
          <ac:grpSpMkLst>
            <pc:docMk/>
            <pc:sldMk cId="3146294250" sldId="1144"/>
            <ac:grpSpMk id="21" creationId="{C0E93803-233B-412A-A3C8-B2FC6AE5EC40}"/>
          </ac:grpSpMkLst>
        </pc:grpChg>
        <pc:grpChg chg="add mod">
          <ac:chgData name="John Jowett" userId="a0af2467b7c7f53b" providerId="LiveId" clId="{22B51316-2EE8-4691-B41D-2B333B11C73C}" dt="2021-01-10T23:10:28.374" v="9489" actId="1035"/>
          <ac:grpSpMkLst>
            <pc:docMk/>
            <pc:sldMk cId="3146294250" sldId="1144"/>
            <ac:grpSpMk id="27" creationId="{A55AB592-E9DC-478B-AB78-C57B511E0770}"/>
          </ac:grpSpMkLst>
        </pc:grpChg>
        <pc:graphicFrameChg chg="add mod">
          <ac:chgData name="John Jowett" userId="a0af2467b7c7f53b" providerId="LiveId" clId="{22B51316-2EE8-4691-B41D-2B333B11C73C}" dt="2021-01-10T23:10:57.809" v="9500"/>
          <ac:graphicFrameMkLst>
            <pc:docMk/>
            <pc:sldMk cId="3146294250" sldId="1144"/>
            <ac:graphicFrameMk id="26" creationId="{8C62E982-ED17-4411-A41C-1D1D486F7880}"/>
          </ac:graphicFrameMkLst>
        </pc:graphicFrameChg>
        <pc:picChg chg="add del mod">
          <ac:chgData name="John Jowett" userId="a0af2467b7c7f53b" providerId="LiveId" clId="{22B51316-2EE8-4691-B41D-2B333B11C73C}" dt="2021-01-08T21:42:36.687" v="4110" actId="478"/>
          <ac:picMkLst>
            <pc:docMk/>
            <pc:sldMk cId="3146294250" sldId="1144"/>
            <ac:picMk id="6" creationId="{E90B065D-F4C2-40BB-B3D5-A196C0400A49}"/>
          </ac:picMkLst>
        </pc:picChg>
        <pc:picChg chg="add del mod">
          <ac:chgData name="John Jowett" userId="a0af2467b7c7f53b" providerId="LiveId" clId="{22B51316-2EE8-4691-B41D-2B333B11C73C}" dt="2021-01-08T21:52:01.124" v="4131" actId="478"/>
          <ac:picMkLst>
            <pc:docMk/>
            <pc:sldMk cId="3146294250" sldId="1144"/>
            <ac:picMk id="8" creationId="{3AE82E4B-657D-41B2-B1BD-2EC1EFA83C29}"/>
          </ac:picMkLst>
        </pc:picChg>
        <pc:picChg chg="add del">
          <ac:chgData name="John Jowett" userId="a0af2467b7c7f53b" providerId="LiveId" clId="{22B51316-2EE8-4691-B41D-2B333B11C73C}" dt="2021-01-10T15:00:08.113" v="8784" actId="478"/>
          <ac:picMkLst>
            <pc:docMk/>
            <pc:sldMk cId="3146294250" sldId="1144"/>
            <ac:picMk id="12" creationId="{CA3BF962-78D7-47AE-BBB2-DB0081C45A4D}"/>
          </ac:picMkLst>
        </pc:picChg>
        <pc:picChg chg="add mod ord">
          <ac:chgData name="John Jowett" userId="a0af2467b7c7f53b" providerId="LiveId" clId="{22B51316-2EE8-4691-B41D-2B333B11C73C}" dt="2021-01-10T15:01:33.573" v="8853" actId="164"/>
          <ac:picMkLst>
            <pc:docMk/>
            <pc:sldMk cId="3146294250" sldId="1144"/>
            <ac:picMk id="20" creationId="{98925048-EA7C-42C1-9207-0B10508D8A96}"/>
          </ac:picMkLst>
        </pc:picChg>
        <pc:inkChg chg="add del">
          <ac:chgData name="John Jowett" userId="a0af2467b7c7f53b" providerId="LiveId" clId="{22B51316-2EE8-4691-B41D-2B333B11C73C}" dt="2021-01-10T14:58:03.566" v="8776" actId="9405"/>
          <ac:inkMkLst>
            <pc:docMk/>
            <pc:sldMk cId="3146294250" sldId="1144"/>
            <ac:inkMk id="13" creationId="{4B6EC292-F97B-4440-BE9E-C98B81425AB4}"/>
          </ac:inkMkLst>
        </pc:inkChg>
        <pc:inkChg chg="add mod">
          <ac:chgData name="John Jowett" userId="a0af2467b7c7f53b" providerId="LiveId" clId="{22B51316-2EE8-4691-B41D-2B333B11C73C}" dt="2021-01-10T15:01:33.573" v="8853" actId="164"/>
          <ac:inkMkLst>
            <pc:docMk/>
            <pc:sldMk cId="3146294250" sldId="1144"/>
            <ac:inkMk id="14" creationId="{16665AA3-29E7-4FA8-881E-87F3449040BA}"/>
          </ac:inkMkLst>
        </pc:inkChg>
        <pc:inkChg chg="add del">
          <ac:chgData name="John Jowett" userId="a0af2467b7c7f53b" providerId="LiveId" clId="{22B51316-2EE8-4691-B41D-2B333B11C73C}" dt="2021-01-10T14:58:35.101" v="8780"/>
          <ac:inkMkLst>
            <pc:docMk/>
            <pc:sldMk cId="3146294250" sldId="1144"/>
            <ac:inkMk id="15" creationId="{8A6D8B97-7BFD-4ECD-806B-D329943EBF6A}"/>
          </ac:inkMkLst>
        </pc:inkChg>
        <pc:inkChg chg="add del">
          <ac:chgData name="John Jowett" userId="a0af2467b7c7f53b" providerId="LiveId" clId="{22B51316-2EE8-4691-B41D-2B333B11C73C}" dt="2021-01-10T14:58:35.102" v="8781"/>
          <ac:inkMkLst>
            <pc:docMk/>
            <pc:sldMk cId="3146294250" sldId="1144"/>
            <ac:inkMk id="16" creationId="{9EB9AD9C-38A7-4ABF-885F-3FE0DC38B983}"/>
          </ac:inkMkLst>
        </pc:inkChg>
        <pc:inkChg chg="add mod">
          <ac:chgData name="John Jowett" userId="a0af2467b7c7f53b" providerId="LiveId" clId="{22B51316-2EE8-4691-B41D-2B333B11C73C}" dt="2021-01-10T15:01:33.573" v="8853" actId="164"/>
          <ac:inkMkLst>
            <pc:docMk/>
            <pc:sldMk cId="3146294250" sldId="1144"/>
            <ac:inkMk id="17" creationId="{D8DDA7ED-9284-4D25-A03F-2F06A4AE52E4}"/>
          </ac:inkMkLst>
        </pc:inkChg>
        <pc:inkChg chg="add mod">
          <ac:chgData name="John Jowett" userId="a0af2467b7c7f53b" providerId="LiveId" clId="{22B51316-2EE8-4691-B41D-2B333B11C73C}" dt="2021-01-10T15:01:33.573" v="8853" actId="164"/>
          <ac:inkMkLst>
            <pc:docMk/>
            <pc:sldMk cId="3146294250" sldId="1144"/>
            <ac:inkMk id="18" creationId="{4F2838D9-282D-4D9E-9D3B-03492138B6EC}"/>
          </ac:inkMkLst>
        </pc:inkChg>
      </pc:sldChg>
      <pc:sldChg chg="addSp modSp new mod modAnim">
        <pc:chgData name="John Jowett" userId="a0af2467b7c7f53b" providerId="LiveId" clId="{22B51316-2EE8-4691-B41D-2B333B11C73C}" dt="2021-01-09T23:34:24.214" v="7193" actId="1582"/>
        <pc:sldMkLst>
          <pc:docMk/>
          <pc:sldMk cId="3608653085" sldId="1145"/>
        </pc:sldMkLst>
        <pc:spChg chg="mod">
          <ac:chgData name="John Jowett" userId="a0af2467b7c7f53b" providerId="LiveId" clId="{22B51316-2EE8-4691-B41D-2B333B11C73C}" dt="2021-01-09T20:13:02.370" v="4223" actId="20577"/>
          <ac:spMkLst>
            <pc:docMk/>
            <pc:sldMk cId="3608653085" sldId="1145"/>
            <ac:spMk id="2" creationId="{F2CBF34A-7670-46CD-A6BB-A460ACEE1EF1}"/>
          </ac:spMkLst>
        </pc:spChg>
        <pc:spChg chg="mod">
          <ac:chgData name="John Jowett" userId="a0af2467b7c7f53b" providerId="LiveId" clId="{22B51316-2EE8-4691-B41D-2B333B11C73C}" dt="2021-01-09T22:05:20.520" v="5191" actId="20577"/>
          <ac:spMkLst>
            <pc:docMk/>
            <pc:sldMk cId="3608653085" sldId="1145"/>
            <ac:spMk id="3" creationId="{B5AC20E2-7E0B-4BC0-A135-C0EFB2146DB6}"/>
          </ac:spMkLst>
        </pc:spChg>
        <pc:spChg chg="mod">
          <ac:chgData name="John Jowett" userId="a0af2467b7c7f53b" providerId="LiveId" clId="{22B51316-2EE8-4691-B41D-2B333B11C73C}" dt="2021-01-09T22:21:19.733" v="6851" actId="14861"/>
          <ac:spMkLst>
            <pc:docMk/>
            <pc:sldMk cId="3608653085" sldId="1145"/>
            <ac:spMk id="4" creationId="{87B6146C-DEB8-4CE8-A3A6-01133CCA9E39}"/>
          </ac:spMkLst>
        </pc:spChg>
        <pc:graphicFrameChg chg="add mod">
          <ac:chgData name="John Jowett" userId="a0af2467b7c7f53b" providerId="LiveId" clId="{22B51316-2EE8-4691-B41D-2B333B11C73C}" dt="2021-01-09T23:34:24.214" v="7193" actId="1582"/>
          <ac:graphicFrameMkLst>
            <pc:docMk/>
            <pc:sldMk cId="3608653085" sldId="1145"/>
            <ac:graphicFrameMk id="7" creationId="{35615DAB-2812-44CA-82EF-E46DD8DFC681}"/>
          </ac:graphicFrameMkLst>
        </pc:graphicFrameChg>
        <pc:picChg chg="add mod">
          <ac:chgData name="John Jowett" userId="a0af2467b7c7f53b" providerId="LiveId" clId="{22B51316-2EE8-4691-B41D-2B333B11C73C}" dt="2021-01-09T21:08:34.962" v="4453" actId="1076"/>
          <ac:picMkLst>
            <pc:docMk/>
            <pc:sldMk cId="3608653085" sldId="1145"/>
            <ac:picMk id="6" creationId="{CC6C16DF-0211-49D2-AF01-49726BCB53E8}"/>
          </ac:picMkLst>
        </pc:picChg>
      </pc:sldChg>
      <pc:sldChg chg="addSp delSp modSp new mod modClrScheme delAnim modAnim chgLayout">
        <pc:chgData name="John Jowett" userId="a0af2467b7c7f53b" providerId="LiveId" clId="{22B51316-2EE8-4691-B41D-2B333B11C73C}" dt="2021-01-10T20:46:23.218" v="9139" actId="1036"/>
        <pc:sldMkLst>
          <pc:docMk/>
          <pc:sldMk cId="107708228" sldId="1146"/>
        </pc:sldMkLst>
        <pc:spChg chg="del">
          <ac:chgData name="John Jowett" userId="a0af2467b7c7f53b" providerId="LiveId" clId="{22B51316-2EE8-4691-B41D-2B333B11C73C}" dt="2021-01-09T20:15:09.417" v="4338" actId="700"/>
          <ac:spMkLst>
            <pc:docMk/>
            <pc:sldMk cId="107708228" sldId="1146"/>
            <ac:spMk id="2" creationId="{E3C1AB60-1C38-40B0-9877-F2C5FEE16276}"/>
          </ac:spMkLst>
        </pc:spChg>
        <pc:spChg chg="del">
          <ac:chgData name="John Jowett" userId="a0af2467b7c7f53b" providerId="LiveId" clId="{22B51316-2EE8-4691-B41D-2B333B11C73C}" dt="2021-01-09T20:15:09.417" v="4338" actId="700"/>
          <ac:spMkLst>
            <pc:docMk/>
            <pc:sldMk cId="107708228" sldId="1146"/>
            <ac:spMk id="3" creationId="{AD6C1426-E6F1-4473-AE69-56B3392A264D}"/>
          </ac:spMkLst>
        </pc:spChg>
        <pc:spChg chg="mod ord">
          <ac:chgData name="John Jowett" userId="a0af2467b7c7f53b" providerId="LiveId" clId="{22B51316-2EE8-4691-B41D-2B333B11C73C}" dt="2021-01-09T21:22:44.784" v="4494" actId="700"/>
          <ac:spMkLst>
            <pc:docMk/>
            <pc:sldMk cId="107708228" sldId="1146"/>
            <ac:spMk id="4" creationId="{06D3E3F7-EBC5-46B3-A212-6C75D2F59AA8}"/>
          </ac:spMkLst>
        </pc:spChg>
        <pc:spChg chg="mod ord">
          <ac:chgData name="John Jowett" userId="a0af2467b7c7f53b" providerId="LiveId" clId="{22B51316-2EE8-4691-B41D-2B333B11C73C}" dt="2021-01-09T21:22:44.784" v="4494" actId="700"/>
          <ac:spMkLst>
            <pc:docMk/>
            <pc:sldMk cId="107708228" sldId="1146"/>
            <ac:spMk id="5" creationId="{5BE7D8AD-2788-436C-9AFA-C78B9BB89219}"/>
          </ac:spMkLst>
        </pc:spChg>
        <pc:spChg chg="add mod ord">
          <ac:chgData name="John Jowett" userId="a0af2467b7c7f53b" providerId="LiveId" clId="{22B51316-2EE8-4691-B41D-2B333B11C73C}" dt="2021-01-09T21:54:18.694" v="4594" actId="20577"/>
          <ac:spMkLst>
            <pc:docMk/>
            <pc:sldMk cId="107708228" sldId="1146"/>
            <ac:spMk id="8" creationId="{6D3349DC-C33A-483A-8AE3-9980AE8D2A36}"/>
          </ac:spMkLst>
        </pc:spChg>
        <pc:spChg chg="add mod">
          <ac:chgData name="John Jowett" userId="a0af2467b7c7f53b" providerId="LiveId" clId="{22B51316-2EE8-4691-B41D-2B333B11C73C}" dt="2021-01-09T21:59:46.199" v="4678" actId="20577"/>
          <ac:spMkLst>
            <pc:docMk/>
            <pc:sldMk cId="107708228" sldId="1146"/>
            <ac:spMk id="10" creationId="{73A0291D-F240-4639-B71C-9C29E4238FE9}"/>
          </ac:spMkLst>
        </pc:spChg>
        <pc:graphicFrameChg chg="add mod">
          <ac:chgData name="John Jowett" userId="a0af2467b7c7f53b" providerId="LiveId" clId="{22B51316-2EE8-4691-B41D-2B333B11C73C}" dt="2021-01-09T23:34:09.288" v="7191" actId="1582"/>
          <ac:graphicFrameMkLst>
            <pc:docMk/>
            <pc:sldMk cId="107708228" sldId="1146"/>
            <ac:graphicFrameMk id="7" creationId="{5494ABEF-4886-43DC-8C34-F976947303B8}"/>
          </ac:graphicFrameMkLst>
        </pc:graphicFrameChg>
        <pc:graphicFrameChg chg="add mod">
          <ac:chgData name="John Jowett" userId="a0af2467b7c7f53b" providerId="LiveId" clId="{22B51316-2EE8-4691-B41D-2B333B11C73C}" dt="2021-01-10T20:46:23.218" v="9139" actId="1036"/>
          <ac:graphicFrameMkLst>
            <pc:docMk/>
            <pc:sldMk cId="107708228" sldId="1146"/>
            <ac:graphicFrameMk id="9" creationId="{F68508C9-DD96-4051-94E4-D3EED7E584B2}"/>
          </ac:graphicFrameMkLst>
        </pc:graphicFrameChg>
        <pc:picChg chg="add del mod">
          <ac:chgData name="John Jowett" userId="a0af2467b7c7f53b" providerId="LiveId" clId="{22B51316-2EE8-4691-B41D-2B333B11C73C}" dt="2021-01-09T21:06:30.950" v="4345" actId="21"/>
          <ac:picMkLst>
            <pc:docMk/>
            <pc:sldMk cId="107708228" sldId="1146"/>
            <ac:picMk id="6" creationId="{626286A2-E3EE-491E-99FD-D7934A48627F}"/>
          </ac:picMkLst>
        </pc:picChg>
      </pc:sldChg>
      <pc:sldChg chg="addSp delSp modSp new mod modClrScheme chgLayout">
        <pc:chgData name="John Jowett" userId="a0af2467b7c7f53b" providerId="LiveId" clId="{22B51316-2EE8-4691-B41D-2B333B11C73C}" dt="2021-01-09T22:09:35.673" v="5712" actId="20577"/>
        <pc:sldMkLst>
          <pc:docMk/>
          <pc:sldMk cId="2143864898" sldId="1147"/>
        </pc:sldMkLst>
        <pc:spChg chg="del mod ord">
          <ac:chgData name="John Jowett" userId="a0af2467b7c7f53b" providerId="LiveId" clId="{22B51316-2EE8-4691-B41D-2B333B11C73C}" dt="2021-01-09T21:59:33.928" v="4660" actId="700"/>
          <ac:spMkLst>
            <pc:docMk/>
            <pc:sldMk cId="2143864898" sldId="1147"/>
            <ac:spMk id="2" creationId="{A0983DE8-B93F-44EC-80C6-2F9F950A979B}"/>
          </ac:spMkLst>
        </pc:spChg>
        <pc:spChg chg="mod ord">
          <ac:chgData name="John Jowett" userId="a0af2467b7c7f53b" providerId="LiveId" clId="{22B51316-2EE8-4691-B41D-2B333B11C73C}" dt="2021-01-09T21:59:33.928" v="4660" actId="700"/>
          <ac:spMkLst>
            <pc:docMk/>
            <pc:sldMk cId="2143864898" sldId="1147"/>
            <ac:spMk id="3" creationId="{B224B296-F062-420F-ADF5-A972FC347309}"/>
          </ac:spMkLst>
        </pc:spChg>
        <pc:spChg chg="mod ord">
          <ac:chgData name="John Jowett" userId="a0af2467b7c7f53b" providerId="LiveId" clId="{22B51316-2EE8-4691-B41D-2B333B11C73C}" dt="2021-01-09T21:59:33.928" v="4660" actId="700"/>
          <ac:spMkLst>
            <pc:docMk/>
            <pc:sldMk cId="2143864898" sldId="1147"/>
            <ac:spMk id="4" creationId="{9A8D6B97-3A3A-484E-9282-6ACC772FA451}"/>
          </ac:spMkLst>
        </pc:spChg>
        <pc:spChg chg="add mod ord">
          <ac:chgData name="John Jowett" userId="a0af2467b7c7f53b" providerId="LiveId" clId="{22B51316-2EE8-4691-B41D-2B333B11C73C}" dt="2021-01-09T22:01:20.343" v="4731" actId="20577"/>
          <ac:spMkLst>
            <pc:docMk/>
            <pc:sldMk cId="2143864898" sldId="1147"/>
            <ac:spMk id="5" creationId="{D10C2E73-7CD7-473F-8D79-B24F939ACFE5}"/>
          </ac:spMkLst>
        </pc:spChg>
        <pc:spChg chg="add mod ord">
          <ac:chgData name="John Jowett" userId="a0af2467b7c7f53b" providerId="LiveId" clId="{22B51316-2EE8-4691-B41D-2B333B11C73C}" dt="2021-01-09T22:09:35.673" v="5712" actId="20577"/>
          <ac:spMkLst>
            <pc:docMk/>
            <pc:sldMk cId="2143864898" sldId="1147"/>
            <ac:spMk id="6" creationId="{6F0DF9A5-51DE-4D09-A30C-12E305D84318}"/>
          </ac:spMkLst>
        </pc:spChg>
      </pc:sldChg>
      <pc:sldChg chg="addSp delSp modSp new mod">
        <pc:chgData name="John Jowett" userId="a0af2467b7c7f53b" providerId="LiveId" clId="{22B51316-2EE8-4691-B41D-2B333B11C73C}" dt="2021-01-12T10:53:13.865" v="12371" actId="20577"/>
        <pc:sldMkLst>
          <pc:docMk/>
          <pc:sldMk cId="2990599113" sldId="1148"/>
        </pc:sldMkLst>
        <pc:spChg chg="mod">
          <ac:chgData name="John Jowett" userId="a0af2467b7c7f53b" providerId="LiveId" clId="{22B51316-2EE8-4691-B41D-2B333B11C73C}" dt="2021-01-09T22:10:41.339" v="5773" actId="6549"/>
          <ac:spMkLst>
            <pc:docMk/>
            <pc:sldMk cId="2990599113" sldId="1148"/>
            <ac:spMk id="2" creationId="{1D65AC5C-4784-4893-95A7-3CE792271E9B}"/>
          </ac:spMkLst>
        </pc:spChg>
        <pc:spChg chg="mod">
          <ac:chgData name="John Jowett" userId="a0af2467b7c7f53b" providerId="LiveId" clId="{22B51316-2EE8-4691-B41D-2B333B11C73C}" dt="2021-01-12T10:53:13.865" v="12371" actId="20577"/>
          <ac:spMkLst>
            <pc:docMk/>
            <pc:sldMk cId="2990599113" sldId="1148"/>
            <ac:spMk id="3" creationId="{B21A1E5A-95EB-48D6-A286-64E07B46FE53}"/>
          </ac:spMkLst>
        </pc:spChg>
        <pc:graphicFrameChg chg="add del mod">
          <ac:chgData name="John Jowett" userId="a0af2467b7c7f53b" providerId="LiveId" clId="{22B51316-2EE8-4691-B41D-2B333B11C73C}" dt="2021-01-10T07:47:11.914" v="7305" actId="21"/>
          <ac:graphicFrameMkLst>
            <pc:docMk/>
            <pc:sldMk cId="2990599113" sldId="1148"/>
            <ac:graphicFrameMk id="6" creationId="{3E8D480E-1E64-4598-A72D-58E4095A9021}"/>
          </ac:graphicFrameMkLst>
        </pc:graphicFrameChg>
      </pc:sldChg>
      <pc:sldChg chg="addSp delSp modSp new mod">
        <pc:chgData name="John Jowett" userId="a0af2467b7c7f53b" providerId="LiveId" clId="{22B51316-2EE8-4691-B41D-2B333B11C73C}" dt="2021-01-10T20:50:34.753" v="9182"/>
        <pc:sldMkLst>
          <pc:docMk/>
          <pc:sldMk cId="147617952" sldId="1149"/>
        </pc:sldMkLst>
        <pc:spChg chg="mod">
          <ac:chgData name="John Jowett" userId="a0af2467b7c7f53b" providerId="LiveId" clId="{22B51316-2EE8-4691-B41D-2B333B11C73C}" dt="2021-01-09T22:17:37.021" v="6604" actId="20577"/>
          <ac:spMkLst>
            <pc:docMk/>
            <pc:sldMk cId="147617952" sldId="1149"/>
            <ac:spMk id="2" creationId="{AC4F3D14-2BC5-4D1E-9669-33BB87CB662C}"/>
          </ac:spMkLst>
        </pc:spChg>
        <pc:spChg chg="mod">
          <ac:chgData name="John Jowett" userId="a0af2467b7c7f53b" providerId="LiveId" clId="{22B51316-2EE8-4691-B41D-2B333B11C73C}" dt="2021-01-09T22:19:42.301" v="6847" actId="20577"/>
          <ac:spMkLst>
            <pc:docMk/>
            <pc:sldMk cId="147617952" sldId="1149"/>
            <ac:spMk id="3" creationId="{F9B51DCB-04A4-4325-B519-FBAE5189768B}"/>
          </ac:spMkLst>
        </pc:spChg>
        <pc:spChg chg="add del">
          <ac:chgData name="John Jowett" userId="a0af2467b7c7f53b" providerId="LiveId" clId="{22B51316-2EE8-4691-B41D-2B333B11C73C}" dt="2021-01-09T23:33:08.952" v="7179" actId="22"/>
          <ac:spMkLst>
            <pc:docMk/>
            <pc:sldMk cId="147617952" sldId="1149"/>
            <ac:spMk id="8" creationId="{0BE273D9-30A7-465F-904F-411782D4CCB6}"/>
          </ac:spMkLst>
        </pc:spChg>
        <pc:graphicFrameChg chg="add mod">
          <ac:chgData name="John Jowett" userId="a0af2467b7c7f53b" providerId="LiveId" clId="{22B51316-2EE8-4691-B41D-2B333B11C73C}" dt="2021-01-10T20:50:34.753" v="9182"/>
          <ac:graphicFrameMkLst>
            <pc:docMk/>
            <pc:sldMk cId="147617952" sldId="1149"/>
            <ac:graphicFrameMk id="6" creationId="{8A72326C-E565-429C-BA5D-7CBEEE902A61}"/>
          </ac:graphicFrameMkLst>
        </pc:graphicFrameChg>
      </pc:sldChg>
      <pc:sldChg chg="addSp delSp modSp new mod modClrScheme chgLayout">
        <pc:chgData name="John Jowett" userId="a0af2467b7c7f53b" providerId="LiveId" clId="{22B51316-2EE8-4691-B41D-2B333B11C73C}" dt="2021-01-11T05:14:54.909" v="10731"/>
        <pc:sldMkLst>
          <pc:docMk/>
          <pc:sldMk cId="3340441766" sldId="1150"/>
        </pc:sldMkLst>
        <pc:spChg chg="mod ord">
          <ac:chgData name="John Jowett" userId="a0af2467b7c7f53b" providerId="LiveId" clId="{22B51316-2EE8-4691-B41D-2B333B11C73C}" dt="2021-01-09T23:42:43.173" v="7248" actId="20577"/>
          <ac:spMkLst>
            <pc:docMk/>
            <pc:sldMk cId="3340441766" sldId="1150"/>
            <ac:spMk id="2" creationId="{D6690C88-30EC-4527-AA04-63CC72F4D273}"/>
          </ac:spMkLst>
        </pc:spChg>
        <pc:spChg chg="del mod">
          <ac:chgData name="John Jowett" userId="a0af2467b7c7f53b" providerId="LiveId" clId="{22B51316-2EE8-4691-B41D-2B333B11C73C}" dt="2021-01-09T22:44:30.792" v="7026" actId="700"/>
          <ac:spMkLst>
            <pc:docMk/>
            <pc:sldMk cId="3340441766" sldId="1150"/>
            <ac:spMk id="3" creationId="{67394AA0-A5EF-40EB-96B7-FF982AC396A2}"/>
          </ac:spMkLst>
        </pc:spChg>
        <pc:spChg chg="mod ord">
          <ac:chgData name="John Jowett" userId="a0af2467b7c7f53b" providerId="LiveId" clId="{22B51316-2EE8-4691-B41D-2B333B11C73C}" dt="2021-01-09T22:44:30.792" v="7026" actId="700"/>
          <ac:spMkLst>
            <pc:docMk/>
            <pc:sldMk cId="3340441766" sldId="1150"/>
            <ac:spMk id="4" creationId="{AB4D722E-8966-465D-96C6-3649001965A5}"/>
          </ac:spMkLst>
        </pc:spChg>
        <pc:spChg chg="mod ord">
          <ac:chgData name="John Jowett" userId="a0af2467b7c7f53b" providerId="LiveId" clId="{22B51316-2EE8-4691-B41D-2B333B11C73C}" dt="2021-01-09T22:44:30.792" v="7026" actId="700"/>
          <ac:spMkLst>
            <pc:docMk/>
            <pc:sldMk cId="3340441766" sldId="1150"/>
            <ac:spMk id="5" creationId="{1862B834-E257-466D-BB45-3502B0DA73BD}"/>
          </ac:spMkLst>
        </pc:spChg>
        <pc:spChg chg="add del">
          <ac:chgData name="John Jowett" userId="a0af2467b7c7f53b" providerId="LiveId" clId="{22B51316-2EE8-4691-B41D-2B333B11C73C}" dt="2021-01-10T22:58:35.766" v="9447" actId="22"/>
          <ac:spMkLst>
            <pc:docMk/>
            <pc:sldMk cId="3340441766" sldId="1150"/>
            <ac:spMk id="8" creationId="{C7A1DEB1-0F12-4649-8406-3D184C86421F}"/>
          </ac:spMkLst>
        </pc:spChg>
        <pc:graphicFrameChg chg="add mod">
          <ac:chgData name="John Jowett" userId="a0af2467b7c7f53b" providerId="LiveId" clId="{22B51316-2EE8-4691-B41D-2B333B11C73C}" dt="2021-01-11T05:14:54.909" v="10731"/>
          <ac:graphicFrameMkLst>
            <pc:docMk/>
            <pc:sldMk cId="3340441766" sldId="1150"/>
            <ac:graphicFrameMk id="6" creationId="{514101D4-53A2-444A-8638-02632D36E9B0}"/>
          </ac:graphicFrameMkLst>
        </pc:graphicFrameChg>
      </pc:sldChg>
      <pc:sldChg chg="addSp delSp modSp new mod modClrScheme modAnim chgLayout">
        <pc:chgData name="John Jowett" userId="a0af2467b7c7f53b" providerId="LiveId" clId="{22B51316-2EE8-4691-B41D-2B333B11C73C}" dt="2021-01-10T20:52:46.035" v="9191"/>
        <pc:sldMkLst>
          <pc:docMk/>
          <pc:sldMk cId="655054785" sldId="1151"/>
        </pc:sldMkLst>
        <pc:spChg chg="mod ord">
          <ac:chgData name="John Jowett" userId="a0af2467b7c7f53b" providerId="LiveId" clId="{22B51316-2EE8-4691-B41D-2B333B11C73C}" dt="2021-01-09T23:02:38.993" v="7093" actId="700"/>
          <ac:spMkLst>
            <pc:docMk/>
            <pc:sldMk cId="655054785" sldId="1151"/>
            <ac:spMk id="2" creationId="{073E1826-FCEF-4785-87C7-BB472E3ABE37}"/>
          </ac:spMkLst>
        </pc:spChg>
        <pc:spChg chg="del">
          <ac:chgData name="John Jowett" userId="a0af2467b7c7f53b" providerId="LiveId" clId="{22B51316-2EE8-4691-B41D-2B333B11C73C}" dt="2021-01-09T23:02:38.993" v="7093" actId="700"/>
          <ac:spMkLst>
            <pc:docMk/>
            <pc:sldMk cId="655054785" sldId="1151"/>
            <ac:spMk id="3" creationId="{AD42EF7B-E19C-44E2-9044-67AA97F735DF}"/>
          </ac:spMkLst>
        </pc:spChg>
        <pc:spChg chg="mod ord">
          <ac:chgData name="John Jowett" userId="a0af2467b7c7f53b" providerId="LiveId" clId="{22B51316-2EE8-4691-B41D-2B333B11C73C}" dt="2021-01-09T23:02:38.993" v="7093" actId="700"/>
          <ac:spMkLst>
            <pc:docMk/>
            <pc:sldMk cId="655054785" sldId="1151"/>
            <ac:spMk id="4" creationId="{639DCB34-76C6-46CA-AABA-49129C3E15CD}"/>
          </ac:spMkLst>
        </pc:spChg>
        <pc:spChg chg="mod ord">
          <ac:chgData name="John Jowett" userId="a0af2467b7c7f53b" providerId="LiveId" clId="{22B51316-2EE8-4691-B41D-2B333B11C73C}" dt="2021-01-09T23:02:38.993" v="7093" actId="700"/>
          <ac:spMkLst>
            <pc:docMk/>
            <pc:sldMk cId="655054785" sldId="1151"/>
            <ac:spMk id="5" creationId="{4A4918F4-00A6-4E44-82C0-417BD1006183}"/>
          </ac:spMkLst>
        </pc:spChg>
        <pc:graphicFrameChg chg="add mod">
          <ac:chgData name="John Jowett" userId="a0af2467b7c7f53b" providerId="LiveId" clId="{22B51316-2EE8-4691-B41D-2B333B11C73C}" dt="2021-01-10T20:52:46.035" v="9191"/>
          <ac:graphicFrameMkLst>
            <pc:docMk/>
            <pc:sldMk cId="655054785" sldId="1151"/>
            <ac:graphicFrameMk id="6" creationId="{2D7D10CB-85EE-4D22-9FDB-318EF1478C32}"/>
          </ac:graphicFrameMkLst>
        </pc:graphicFrameChg>
        <pc:graphicFrameChg chg="add mod">
          <ac:chgData name="John Jowett" userId="a0af2467b7c7f53b" providerId="LiveId" clId="{22B51316-2EE8-4691-B41D-2B333B11C73C}" dt="2021-01-10T11:54:26.882" v="8251"/>
          <ac:graphicFrameMkLst>
            <pc:docMk/>
            <pc:sldMk cId="655054785" sldId="1151"/>
            <ac:graphicFrameMk id="7" creationId="{574A358B-3879-438E-AD1E-9B91676AA872}"/>
          </ac:graphicFrameMkLst>
        </pc:graphicFrameChg>
      </pc:sldChg>
      <pc:sldChg chg="addSp modSp new del mod">
        <pc:chgData name="John Jowett" userId="a0af2467b7c7f53b" providerId="LiveId" clId="{22B51316-2EE8-4691-B41D-2B333B11C73C}" dt="2021-01-10T11:54:44.214" v="8254" actId="47"/>
        <pc:sldMkLst>
          <pc:docMk/>
          <pc:sldMk cId="1856071209" sldId="1152"/>
        </pc:sldMkLst>
        <pc:spChg chg="mod">
          <ac:chgData name="John Jowett" userId="a0af2467b7c7f53b" providerId="LiveId" clId="{22B51316-2EE8-4691-B41D-2B333B11C73C}" dt="2021-01-09T23:45:48.912" v="7260" actId="27636"/>
          <ac:spMkLst>
            <pc:docMk/>
            <pc:sldMk cId="1856071209" sldId="1152"/>
            <ac:spMk id="2" creationId="{1FDFE445-F8BD-4458-BC15-C0B05E6F3975}"/>
          </ac:spMkLst>
        </pc:spChg>
        <pc:graphicFrameChg chg="add mod">
          <ac:chgData name="John Jowett" userId="a0af2467b7c7f53b" providerId="LiveId" clId="{22B51316-2EE8-4691-B41D-2B333B11C73C}" dt="2021-01-10T11:46:10.332" v="8213"/>
          <ac:graphicFrameMkLst>
            <pc:docMk/>
            <pc:sldMk cId="1856071209" sldId="1152"/>
            <ac:graphicFrameMk id="5" creationId="{C9AE55FC-9B69-408A-AC45-3AA2FE218AAB}"/>
          </ac:graphicFrameMkLst>
        </pc:graphicFrameChg>
      </pc:sldChg>
      <pc:sldChg chg="addSp modSp new mod">
        <pc:chgData name="John Jowett" userId="a0af2467b7c7f53b" providerId="LiveId" clId="{22B51316-2EE8-4691-B41D-2B333B11C73C}" dt="2021-01-10T20:48:39.902" v="9178" actId="20577"/>
        <pc:sldMkLst>
          <pc:docMk/>
          <pc:sldMk cId="2773082217" sldId="1153"/>
        </pc:sldMkLst>
        <pc:spChg chg="mod">
          <ac:chgData name="John Jowett" userId="a0af2467b7c7f53b" providerId="LiveId" clId="{22B51316-2EE8-4691-B41D-2B333B11C73C}" dt="2021-01-10T07:47:21.714" v="7332" actId="20577"/>
          <ac:spMkLst>
            <pc:docMk/>
            <pc:sldMk cId="2773082217" sldId="1153"/>
            <ac:spMk id="2" creationId="{8A460109-455C-49D9-BB35-0E63DB73B512}"/>
          </ac:spMkLst>
        </pc:spChg>
        <pc:spChg chg="mod">
          <ac:chgData name="John Jowett" userId="a0af2467b7c7f53b" providerId="LiveId" clId="{22B51316-2EE8-4691-B41D-2B333B11C73C}" dt="2021-01-10T20:48:39.902" v="9178" actId="20577"/>
          <ac:spMkLst>
            <pc:docMk/>
            <pc:sldMk cId="2773082217" sldId="1153"/>
            <ac:spMk id="3" creationId="{77A383D2-A453-47F8-8EB1-1D254E462C50}"/>
          </ac:spMkLst>
        </pc:spChg>
        <pc:graphicFrameChg chg="add mod">
          <ac:chgData name="John Jowett" userId="a0af2467b7c7f53b" providerId="LiveId" clId="{22B51316-2EE8-4691-B41D-2B333B11C73C}" dt="2021-01-10T07:58:21.113" v="8147"/>
          <ac:graphicFrameMkLst>
            <pc:docMk/>
            <pc:sldMk cId="2773082217" sldId="1153"/>
            <ac:graphicFrameMk id="6" creationId="{6FFD5B01-C8E6-4E63-A23A-9F947E114C15}"/>
          </ac:graphicFrameMkLst>
        </pc:graphicFrameChg>
      </pc:sldChg>
      <pc:sldChg chg="addSp delSp modSp new mod modAnim">
        <pc:chgData name="John Jowett" userId="a0af2467b7c7f53b" providerId="LiveId" clId="{22B51316-2EE8-4691-B41D-2B333B11C73C}" dt="2021-01-10T13:18:35.096" v="8512" actId="164"/>
        <pc:sldMkLst>
          <pc:docMk/>
          <pc:sldMk cId="2417589924" sldId="1154"/>
        </pc:sldMkLst>
        <pc:spChg chg="mod">
          <ac:chgData name="John Jowett" userId="a0af2467b7c7f53b" providerId="LiveId" clId="{22B51316-2EE8-4691-B41D-2B333B11C73C}" dt="2021-01-10T12:01:49.840" v="8328" actId="20577"/>
          <ac:spMkLst>
            <pc:docMk/>
            <pc:sldMk cId="2417589924" sldId="1154"/>
            <ac:spMk id="2" creationId="{7BA6B9EE-6EC5-419F-B0FB-6F7AF2466F3C}"/>
          </ac:spMkLst>
        </pc:spChg>
        <pc:spChg chg="add mod ord topLvl">
          <ac:chgData name="John Jowett" userId="a0af2467b7c7f53b" providerId="LiveId" clId="{22B51316-2EE8-4691-B41D-2B333B11C73C}" dt="2021-01-10T13:18:35.096" v="8512" actId="164"/>
          <ac:spMkLst>
            <pc:docMk/>
            <pc:sldMk cId="2417589924" sldId="1154"/>
            <ac:spMk id="13" creationId="{2B170FAE-F28E-4949-A528-F111EA316E0D}"/>
          </ac:spMkLst>
        </pc:spChg>
        <pc:grpChg chg="add del mod">
          <ac:chgData name="John Jowett" userId="a0af2467b7c7f53b" providerId="LiveId" clId="{22B51316-2EE8-4691-B41D-2B333B11C73C}" dt="2021-01-10T12:58:48.042" v="8444" actId="165"/>
          <ac:grpSpMkLst>
            <pc:docMk/>
            <pc:sldMk cId="2417589924" sldId="1154"/>
            <ac:grpSpMk id="12" creationId="{E02C5F2D-B99D-4233-8228-6BA458A92904}"/>
          </ac:grpSpMkLst>
        </pc:grpChg>
        <pc:grpChg chg="add del mod">
          <ac:chgData name="John Jowett" userId="a0af2467b7c7f53b" providerId="LiveId" clId="{22B51316-2EE8-4691-B41D-2B333B11C73C}" dt="2021-01-10T13:18:05.500" v="8494" actId="165"/>
          <ac:grpSpMkLst>
            <pc:docMk/>
            <pc:sldMk cId="2417589924" sldId="1154"/>
            <ac:grpSpMk id="14" creationId="{5A53B7AA-A55E-4033-88DA-069D975D24E3}"/>
          </ac:grpSpMkLst>
        </pc:grpChg>
        <pc:grpChg chg="add mod">
          <ac:chgData name="John Jowett" userId="a0af2467b7c7f53b" providerId="LiveId" clId="{22B51316-2EE8-4691-B41D-2B333B11C73C}" dt="2021-01-10T13:18:35.096" v="8512" actId="164"/>
          <ac:grpSpMkLst>
            <pc:docMk/>
            <pc:sldMk cId="2417589924" sldId="1154"/>
            <ac:grpSpMk id="15" creationId="{A6620B4B-E823-456E-A91C-7901D061700F}"/>
          </ac:grpSpMkLst>
        </pc:grpChg>
        <pc:graphicFrameChg chg="add mod">
          <ac:chgData name="John Jowett" userId="a0af2467b7c7f53b" providerId="LiveId" clId="{22B51316-2EE8-4691-B41D-2B333B11C73C}" dt="2021-01-10T12:54:48.909" v="8406" actId="1076"/>
          <ac:graphicFrameMkLst>
            <pc:docMk/>
            <pc:sldMk cId="2417589924" sldId="1154"/>
            <ac:graphicFrameMk id="5" creationId="{615C7EFD-8687-4EBB-AF07-1F37BFB40865}"/>
          </ac:graphicFrameMkLst>
        </pc:graphicFrameChg>
        <pc:graphicFrameChg chg="add mod">
          <ac:chgData name="John Jowett" userId="a0af2467b7c7f53b" providerId="LiveId" clId="{22B51316-2EE8-4691-B41D-2B333B11C73C}" dt="2021-01-10T12:12:22.901" v="8380"/>
          <ac:graphicFrameMkLst>
            <pc:docMk/>
            <pc:sldMk cId="2417589924" sldId="1154"/>
            <ac:graphicFrameMk id="6" creationId="{1E5309D7-0071-4261-AFB2-45F84F540157}"/>
          </ac:graphicFrameMkLst>
        </pc:graphicFrameChg>
        <pc:graphicFrameChg chg="add mod topLvl">
          <ac:chgData name="John Jowett" userId="a0af2467b7c7f53b" providerId="LiveId" clId="{22B51316-2EE8-4691-B41D-2B333B11C73C}" dt="2021-01-10T13:18:35.096" v="8512" actId="164"/>
          <ac:graphicFrameMkLst>
            <pc:docMk/>
            <pc:sldMk cId="2417589924" sldId="1154"/>
            <ac:graphicFrameMk id="7" creationId="{C7CCE8EF-2424-44E7-BE6A-C33EADCBD4D0}"/>
          </ac:graphicFrameMkLst>
        </pc:graphicFrameChg>
        <pc:picChg chg="add del mod">
          <ac:chgData name="John Jowett" userId="a0af2467b7c7f53b" providerId="LiveId" clId="{22B51316-2EE8-4691-B41D-2B333B11C73C}" dt="2021-01-10T12:56:27.831" v="8417" actId="478"/>
          <ac:picMkLst>
            <pc:docMk/>
            <pc:sldMk cId="2417589924" sldId="1154"/>
            <ac:picMk id="9" creationId="{A041A682-8814-46AD-A55F-4082F51A5344}"/>
          </ac:picMkLst>
        </pc:picChg>
        <pc:picChg chg="add mod topLvl">
          <ac:chgData name="John Jowett" userId="a0af2467b7c7f53b" providerId="LiveId" clId="{22B51316-2EE8-4691-B41D-2B333B11C73C}" dt="2021-01-10T13:18:35.096" v="8512" actId="164"/>
          <ac:picMkLst>
            <pc:docMk/>
            <pc:sldMk cId="2417589924" sldId="1154"/>
            <ac:picMk id="11" creationId="{F2A33E2A-004C-4E47-AA2E-FCB88826A739}"/>
          </ac:picMkLst>
        </pc:picChg>
      </pc:sldChg>
      <pc:sldChg chg="addSp delSp modSp new mod ord modAnim">
        <pc:chgData name="John Jowett" userId="a0af2467b7c7f53b" providerId="LiveId" clId="{22B51316-2EE8-4691-B41D-2B333B11C73C}" dt="2021-01-10T20:55:56.501" v="9198" actId="1035"/>
        <pc:sldMkLst>
          <pc:docMk/>
          <pc:sldMk cId="1416048989" sldId="1155"/>
        </pc:sldMkLst>
        <pc:spChg chg="mod">
          <ac:chgData name="John Jowett" userId="a0af2467b7c7f53b" providerId="LiveId" clId="{22B51316-2EE8-4691-B41D-2B333B11C73C}" dt="2021-01-10T12:06:47.511" v="8352" actId="20577"/>
          <ac:spMkLst>
            <pc:docMk/>
            <pc:sldMk cId="1416048989" sldId="1155"/>
            <ac:spMk id="2" creationId="{D2B0045A-2B78-4166-8FC1-6EDEC5BD0CDD}"/>
          </ac:spMkLst>
        </pc:spChg>
        <pc:spChg chg="add del mod">
          <ac:chgData name="John Jowett" userId="a0af2467b7c7f53b" providerId="LiveId" clId="{22B51316-2EE8-4691-B41D-2B333B11C73C}" dt="2021-01-10T12:07:41.769" v="8377" actId="21"/>
          <ac:spMkLst>
            <pc:docMk/>
            <pc:sldMk cId="1416048989" sldId="1155"/>
            <ac:spMk id="5" creationId="{D6B9FD90-5C6E-40E0-9694-7954001746B6}"/>
          </ac:spMkLst>
        </pc:spChg>
        <pc:spChg chg="add del mod">
          <ac:chgData name="John Jowett" userId="a0af2467b7c7f53b" providerId="LiveId" clId="{22B51316-2EE8-4691-B41D-2B333B11C73C}" dt="2021-01-10T13:21:15.722" v="8719" actId="478"/>
          <ac:spMkLst>
            <pc:docMk/>
            <pc:sldMk cId="1416048989" sldId="1155"/>
            <ac:spMk id="11" creationId="{A89EF552-FC63-45B3-A3DB-FAE1E1A18D8F}"/>
          </ac:spMkLst>
        </pc:spChg>
        <pc:graphicFrameChg chg="add mod">
          <ac:chgData name="John Jowett" userId="a0af2467b7c7f53b" providerId="LiveId" clId="{22B51316-2EE8-4691-B41D-2B333B11C73C}" dt="2021-01-10T17:03:02.629" v="9071"/>
          <ac:graphicFrameMkLst>
            <pc:docMk/>
            <pc:sldMk cId="1416048989" sldId="1155"/>
            <ac:graphicFrameMk id="6" creationId="{E8FC866A-2C29-46C0-AF04-ECF7B65EC144}"/>
          </ac:graphicFrameMkLst>
        </pc:graphicFrameChg>
        <pc:graphicFrameChg chg="add mod">
          <ac:chgData name="John Jowett" userId="a0af2467b7c7f53b" providerId="LiveId" clId="{22B51316-2EE8-4691-B41D-2B333B11C73C}" dt="2021-01-10T20:55:56.501" v="9198" actId="1035"/>
          <ac:graphicFrameMkLst>
            <pc:docMk/>
            <pc:sldMk cId="1416048989" sldId="1155"/>
            <ac:graphicFrameMk id="12" creationId="{0EF16346-4D92-4BE6-ACBA-474CF98B95EE}"/>
          </ac:graphicFrameMkLst>
        </pc:graphicFrameChg>
        <pc:picChg chg="add mod">
          <ac:chgData name="John Jowett" userId="a0af2467b7c7f53b" providerId="LiveId" clId="{22B51316-2EE8-4691-B41D-2B333B11C73C}" dt="2021-01-10T13:09:17.771" v="8474" actId="1076"/>
          <ac:picMkLst>
            <pc:docMk/>
            <pc:sldMk cId="1416048989" sldId="1155"/>
            <ac:picMk id="8" creationId="{B39A3B1E-B03B-4268-812F-2ED64B652990}"/>
          </ac:picMkLst>
        </pc:picChg>
        <pc:picChg chg="add mod">
          <ac:chgData name="John Jowett" userId="a0af2467b7c7f53b" providerId="LiveId" clId="{22B51316-2EE8-4691-B41D-2B333B11C73C}" dt="2021-01-10T13:09:29.157" v="8476" actId="1076"/>
          <ac:picMkLst>
            <pc:docMk/>
            <pc:sldMk cId="1416048989" sldId="1155"/>
            <ac:picMk id="10" creationId="{4FD1F5A9-70D4-48A3-AD60-85D21A0692B1}"/>
          </ac:picMkLst>
        </pc:picChg>
      </pc:sldChg>
      <pc:sldChg chg="addSp delSp modSp new del mod modClrScheme chgLayout">
        <pc:chgData name="John Jowett" userId="a0af2467b7c7f53b" providerId="LiveId" clId="{22B51316-2EE8-4691-B41D-2B333B11C73C}" dt="2021-01-11T07:11:12.451" v="11125" actId="2696"/>
        <pc:sldMkLst>
          <pc:docMk/>
          <pc:sldMk cId="1698546022" sldId="1156"/>
        </pc:sldMkLst>
        <pc:spChg chg="del">
          <ac:chgData name="John Jowett" userId="a0af2467b7c7f53b" providerId="LiveId" clId="{22B51316-2EE8-4691-B41D-2B333B11C73C}" dt="2021-01-10T13:14:08.816" v="8481" actId="700"/>
          <ac:spMkLst>
            <pc:docMk/>
            <pc:sldMk cId="1698546022" sldId="1156"/>
            <ac:spMk id="2" creationId="{000438DE-CD82-4657-B028-D2A731305E69}"/>
          </ac:spMkLst>
        </pc:spChg>
        <pc:spChg chg="del">
          <ac:chgData name="John Jowett" userId="a0af2467b7c7f53b" providerId="LiveId" clId="{22B51316-2EE8-4691-B41D-2B333B11C73C}" dt="2021-01-10T13:14:08.816" v="8481" actId="700"/>
          <ac:spMkLst>
            <pc:docMk/>
            <pc:sldMk cId="1698546022" sldId="1156"/>
            <ac:spMk id="3" creationId="{D7E4245E-B0AF-4B5E-A3C4-E6D47A6430E9}"/>
          </ac:spMkLst>
        </pc:spChg>
        <pc:spChg chg="mod ord">
          <ac:chgData name="John Jowett" userId="a0af2467b7c7f53b" providerId="LiveId" clId="{22B51316-2EE8-4691-B41D-2B333B11C73C}" dt="2021-01-10T13:14:08.816" v="8481" actId="700"/>
          <ac:spMkLst>
            <pc:docMk/>
            <pc:sldMk cId="1698546022" sldId="1156"/>
            <ac:spMk id="4" creationId="{CDC9776E-FB27-4D9F-AD7F-E5C0F6576B7A}"/>
          </ac:spMkLst>
        </pc:spChg>
        <pc:spChg chg="mod ord">
          <ac:chgData name="John Jowett" userId="a0af2467b7c7f53b" providerId="LiveId" clId="{22B51316-2EE8-4691-B41D-2B333B11C73C}" dt="2021-01-10T13:14:08.816" v="8481" actId="700"/>
          <ac:spMkLst>
            <pc:docMk/>
            <pc:sldMk cId="1698546022" sldId="1156"/>
            <ac:spMk id="5" creationId="{F1854F52-ACF5-4509-A2BC-DF731FE9C447}"/>
          </ac:spMkLst>
        </pc:spChg>
        <pc:picChg chg="add">
          <ac:chgData name="John Jowett" userId="a0af2467b7c7f53b" providerId="LiveId" clId="{22B51316-2EE8-4691-B41D-2B333B11C73C}" dt="2021-01-10T13:14:09.670" v="8482" actId="22"/>
          <ac:picMkLst>
            <pc:docMk/>
            <pc:sldMk cId="1698546022" sldId="1156"/>
            <ac:picMk id="7" creationId="{4ABB0675-BF34-4CD9-935F-F1CDC14DE318}"/>
          </ac:picMkLst>
        </pc:picChg>
      </pc:sldChg>
      <pc:sldChg chg="add del">
        <pc:chgData name="John Jowett" userId="a0af2467b7c7f53b" providerId="LiveId" clId="{22B51316-2EE8-4691-B41D-2B333B11C73C}" dt="2021-01-11T11:12:49.240" v="11908" actId="47"/>
        <pc:sldMkLst>
          <pc:docMk/>
          <pc:sldMk cId="2675943656" sldId="1156"/>
        </pc:sldMkLst>
      </pc:sldChg>
      <pc:sldChg chg="addSp delSp modSp new mod addAnim delAnim modAnim">
        <pc:chgData name="John Jowett" userId="a0af2467b7c7f53b" providerId="LiveId" clId="{22B51316-2EE8-4691-B41D-2B333B11C73C}" dt="2021-01-12T10:55:15.761" v="12373"/>
        <pc:sldMkLst>
          <pc:docMk/>
          <pc:sldMk cId="2717395014" sldId="1157"/>
        </pc:sldMkLst>
        <pc:spChg chg="mod">
          <ac:chgData name="John Jowett" userId="a0af2467b7c7f53b" providerId="LiveId" clId="{22B51316-2EE8-4691-B41D-2B333B11C73C}" dt="2021-01-10T15:25:02.217" v="9037" actId="20577"/>
          <ac:spMkLst>
            <pc:docMk/>
            <pc:sldMk cId="2717395014" sldId="1157"/>
            <ac:spMk id="2" creationId="{4B2F433D-D049-49EF-94AE-9102DD433D37}"/>
          </ac:spMkLst>
        </pc:spChg>
        <pc:spChg chg="add mod">
          <ac:chgData name="John Jowett" userId="a0af2467b7c7f53b" providerId="LiveId" clId="{22B51316-2EE8-4691-B41D-2B333B11C73C}" dt="2021-01-11T06:03:32.428" v="10917" actId="164"/>
          <ac:spMkLst>
            <pc:docMk/>
            <pc:sldMk cId="2717395014" sldId="1157"/>
            <ac:spMk id="11" creationId="{EFA3E7AC-9BBD-498A-9A2B-09606F23B9E6}"/>
          </ac:spMkLst>
        </pc:spChg>
        <pc:spChg chg="add mod">
          <ac:chgData name="John Jowett" userId="a0af2467b7c7f53b" providerId="LiveId" clId="{22B51316-2EE8-4691-B41D-2B333B11C73C}" dt="2021-01-11T06:04:18.675" v="10923" actId="164"/>
          <ac:spMkLst>
            <pc:docMk/>
            <pc:sldMk cId="2717395014" sldId="1157"/>
            <ac:spMk id="13" creationId="{20D58C58-802A-4DA1-87EA-B601E25668FF}"/>
          </ac:spMkLst>
        </pc:spChg>
        <pc:grpChg chg="add mod">
          <ac:chgData name="John Jowett" userId="a0af2467b7c7f53b" providerId="LiveId" clId="{22B51316-2EE8-4691-B41D-2B333B11C73C}" dt="2021-01-11T06:04:18.675" v="10923" actId="164"/>
          <ac:grpSpMkLst>
            <pc:docMk/>
            <pc:sldMk cId="2717395014" sldId="1157"/>
            <ac:grpSpMk id="12" creationId="{27405840-5D21-4022-8A63-6F0D011BD84F}"/>
          </ac:grpSpMkLst>
        </pc:grpChg>
        <pc:grpChg chg="add del mod">
          <ac:chgData name="John Jowett" userId="a0af2467b7c7f53b" providerId="LiveId" clId="{22B51316-2EE8-4691-B41D-2B333B11C73C}" dt="2021-01-11T07:21:09.956" v="11136" actId="478"/>
          <ac:grpSpMkLst>
            <pc:docMk/>
            <pc:sldMk cId="2717395014" sldId="1157"/>
            <ac:grpSpMk id="14" creationId="{E3CC4599-A0DC-412A-89C7-22B224D6AC10}"/>
          </ac:grpSpMkLst>
        </pc:grpChg>
        <pc:graphicFrameChg chg="add mod">
          <ac:chgData name="John Jowett" userId="a0af2467b7c7f53b" providerId="LiveId" clId="{22B51316-2EE8-4691-B41D-2B333B11C73C}" dt="2021-01-12T10:55:15.761" v="12373"/>
          <ac:graphicFrameMkLst>
            <pc:docMk/>
            <pc:sldMk cId="2717395014" sldId="1157"/>
            <ac:graphicFrameMk id="5" creationId="{FF0C8B8E-B57B-42E9-A091-874E7FC0A66C}"/>
          </ac:graphicFrameMkLst>
        </pc:graphicFrameChg>
        <pc:graphicFrameChg chg="add del mod">
          <ac:chgData name="John Jowett" userId="a0af2467b7c7f53b" providerId="LiveId" clId="{22B51316-2EE8-4691-B41D-2B333B11C73C}" dt="2021-01-11T07:20:58.734" v="11134" actId="21"/>
          <ac:graphicFrameMkLst>
            <pc:docMk/>
            <pc:sldMk cId="2717395014" sldId="1157"/>
            <ac:graphicFrameMk id="8" creationId="{6A695E3C-FE69-46C6-8031-C7B27BE0EF1D}"/>
          </ac:graphicFrameMkLst>
        </pc:graphicFrameChg>
        <pc:picChg chg="add del mod">
          <ac:chgData name="John Jowett" userId="a0af2467b7c7f53b" providerId="LiveId" clId="{22B51316-2EE8-4691-B41D-2B333B11C73C}" dt="2021-01-10T21:27:58.116" v="9199" actId="478"/>
          <ac:picMkLst>
            <pc:docMk/>
            <pc:sldMk cId="2717395014" sldId="1157"/>
            <ac:picMk id="7" creationId="{04D5A64E-F9A1-4537-AE8C-D60C7F8D7DF0}"/>
          </ac:picMkLst>
        </pc:picChg>
        <pc:picChg chg="add mod">
          <ac:chgData name="John Jowett" userId="a0af2467b7c7f53b" providerId="LiveId" clId="{22B51316-2EE8-4691-B41D-2B333B11C73C}" dt="2021-01-11T06:03:32.428" v="10917" actId="164"/>
          <ac:picMkLst>
            <pc:docMk/>
            <pc:sldMk cId="2717395014" sldId="1157"/>
            <ac:picMk id="10" creationId="{7C96E1EF-CD36-4B6F-B40F-3B4F711F6690}"/>
          </ac:picMkLst>
        </pc:picChg>
      </pc:sldChg>
      <pc:sldChg chg="modSp add mod">
        <pc:chgData name="John Jowett" userId="a0af2467b7c7f53b" providerId="LiveId" clId="{22B51316-2EE8-4691-B41D-2B333B11C73C}" dt="2021-01-11T23:17:03.932" v="12360" actId="20577"/>
        <pc:sldMkLst>
          <pc:docMk/>
          <pc:sldMk cId="3996873230" sldId="1158"/>
        </pc:sldMkLst>
        <pc:spChg chg="mod">
          <ac:chgData name="John Jowett" userId="a0af2467b7c7f53b" providerId="LiveId" clId="{22B51316-2EE8-4691-B41D-2B333B11C73C}" dt="2021-01-11T23:17:03.932" v="12360" actId="20577"/>
          <ac:spMkLst>
            <pc:docMk/>
            <pc:sldMk cId="3996873230" sldId="1158"/>
            <ac:spMk id="5" creationId="{1956F9F3-A49A-46F4-A8C3-20A8BC807616}"/>
          </ac:spMkLst>
        </pc:spChg>
      </pc:sldChg>
      <pc:sldChg chg="add">
        <pc:chgData name="John Jowett" userId="a0af2467b7c7f53b" providerId="LiveId" clId="{22B51316-2EE8-4691-B41D-2B333B11C73C}" dt="2021-01-10T14:38:53.035" v="8768"/>
        <pc:sldMkLst>
          <pc:docMk/>
          <pc:sldMk cId="3684446159" sldId="1159"/>
        </pc:sldMkLst>
      </pc:sldChg>
      <pc:sldChg chg="addSp delSp modSp new mod delAnim modAnim">
        <pc:chgData name="John Jowett" userId="a0af2467b7c7f53b" providerId="LiveId" clId="{22B51316-2EE8-4691-B41D-2B333B11C73C}" dt="2021-01-11T00:41:22.475" v="10306"/>
        <pc:sldMkLst>
          <pc:docMk/>
          <pc:sldMk cId="2687116635" sldId="1160"/>
        </pc:sldMkLst>
        <pc:spChg chg="mod">
          <ac:chgData name="John Jowett" userId="a0af2467b7c7f53b" providerId="LiveId" clId="{22B51316-2EE8-4691-B41D-2B333B11C73C}" dt="2021-01-11T00:27:11.210" v="10250" actId="20577"/>
          <ac:spMkLst>
            <pc:docMk/>
            <pc:sldMk cId="2687116635" sldId="1160"/>
            <ac:spMk id="2" creationId="{8015C325-DF83-4B75-9752-6A46AE3F3819}"/>
          </ac:spMkLst>
        </pc:spChg>
        <pc:spChg chg="add mod">
          <ac:chgData name="John Jowett" userId="a0af2467b7c7f53b" providerId="LiveId" clId="{22B51316-2EE8-4691-B41D-2B333B11C73C}" dt="2021-01-11T00:22:12.564" v="10226" actId="20577"/>
          <ac:spMkLst>
            <pc:docMk/>
            <pc:sldMk cId="2687116635" sldId="1160"/>
            <ac:spMk id="10" creationId="{650EB168-734E-472D-94EE-C5FA63959056}"/>
          </ac:spMkLst>
        </pc:spChg>
        <pc:graphicFrameChg chg="add mod">
          <ac:chgData name="John Jowett" userId="a0af2467b7c7f53b" providerId="LiveId" clId="{22B51316-2EE8-4691-B41D-2B333B11C73C}" dt="2021-01-11T00:40:47.275" v="10303"/>
          <ac:graphicFrameMkLst>
            <pc:docMk/>
            <pc:sldMk cId="2687116635" sldId="1160"/>
            <ac:graphicFrameMk id="5" creationId="{FED1207B-6B0E-4728-8652-9FA925BD5FD4}"/>
          </ac:graphicFrameMkLst>
        </pc:graphicFrameChg>
        <pc:picChg chg="add mod">
          <ac:chgData name="John Jowett" userId="a0af2467b7c7f53b" providerId="LiveId" clId="{22B51316-2EE8-4691-B41D-2B333B11C73C}" dt="2021-01-11T00:40:57.777" v="10304" actId="1076"/>
          <ac:picMkLst>
            <pc:docMk/>
            <pc:sldMk cId="2687116635" sldId="1160"/>
            <ac:picMk id="7" creationId="{1FC04A1B-E949-414A-B3AD-CAD54EA68B25}"/>
          </ac:picMkLst>
        </pc:picChg>
        <pc:picChg chg="add del mod">
          <ac:chgData name="John Jowett" userId="a0af2467b7c7f53b" providerId="LiveId" clId="{22B51316-2EE8-4691-B41D-2B333B11C73C}" dt="2021-01-11T00:21:09.146" v="10206" actId="478"/>
          <ac:picMkLst>
            <pc:docMk/>
            <pc:sldMk cId="2687116635" sldId="1160"/>
            <ac:picMk id="8" creationId="{E77617C5-B63D-4BA1-8CB9-48C2EFD8BF8C}"/>
          </ac:picMkLst>
        </pc:picChg>
        <pc:picChg chg="add mod">
          <ac:chgData name="John Jowett" userId="a0af2467b7c7f53b" providerId="LiveId" clId="{22B51316-2EE8-4691-B41D-2B333B11C73C}" dt="2021-01-11T00:21:59.551" v="10211" actId="1076"/>
          <ac:picMkLst>
            <pc:docMk/>
            <pc:sldMk cId="2687116635" sldId="1160"/>
            <ac:picMk id="9" creationId="{72C5B1BD-7122-43DE-9F82-F477BCAC2D1E}"/>
          </ac:picMkLst>
        </pc:picChg>
      </pc:sldChg>
      <pc:sldChg chg="addSp delSp modSp new mod">
        <pc:chgData name="John Jowett" userId="a0af2467b7c7f53b" providerId="LiveId" clId="{22B51316-2EE8-4691-B41D-2B333B11C73C}" dt="2021-01-10T23:20:29.017" v="9622"/>
        <pc:sldMkLst>
          <pc:docMk/>
          <pc:sldMk cId="2836468269" sldId="1161"/>
        </pc:sldMkLst>
        <pc:spChg chg="mod">
          <ac:chgData name="John Jowett" userId="a0af2467b7c7f53b" providerId="LiveId" clId="{22B51316-2EE8-4691-B41D-2B333B11C73C}" dt="2021-01-10T23:17:40.454" v="9605" actId="20577"/>
          <ac:spMkLst>
            <pc:docMk/>
            <pc:sldMk cId="2836468269" sldId="1161"/>
            <ac:spMk id="2" creationId="{4B8BFBEA-A8B9-4213-B8B3-6CE65051F0CC}"/>
          </ac:spMkLst>
        </pc:spChg>
        <pc:graphicFrameChg chg="add mod">
          <ac:chgData name="John Jowett" userId="a0af2467b7c7f53b" providerId="LiveId" clId="{22B51316-2EE8-4691-B41D-2B333B11C73C}" dt="2021-01-10T23:16:18.836" v="9550" actId="1076"/>
          <ac:graphicFrameMkLst>
            <pc:docMk/>
            <pc:sldMk cId="2836468269" sldId="1161"/>
            <ac:graphicFrameMk id="9" creationId="{485A0DAA-677D-4B0B-8520-32B8DFB30807}"/>
          </ac:graphicFrameMkLst>
        </pc:graphicFrameChg>
        <pc:graphicFrameChg chg="add mod">
          <ac:chgData name="John Jowett" userId="a0af2467b7c7f53b" providerId="LiveId" clId="{22B51316-2EE8-4691-B41D-2B333B11C73C}" dt="2021-01-10T23:20:29.017" v="9622"/>
          <ac:graphicFrameMkLst>
            <pc:docMk/>
            <pc:sldMk cId="2836468269" sldId="1161"/>
            <ac:graphicFrameMk id="10" creationId="{5CB3057C-6E0C-4C26-93A7-54F9FAF44006}"/>
          </ac:graphicFrameMkLst>
        </pc:graphicFrameChg>
        <pc:picChg chg="add del">
          <ac:chgData name="John Jowett" userId="a0af2467b7c7f53b" providerId="LiveId" clId="{22B51316-2EE8-4691-B41D-2B333B11C73C}" dt="2021-01-10T23:11:48.209" v="9504"/>
          <ac:picMkLst>
            <pc:docMk/>
            <pc:sldMk cId="2836468269" sldId="1161"/>
            <ac:picMk id="5" creationId="{FF66AED0-270F-4258-BE6D-F7DDD58737D2}"/>
          </ac:picMkLst>
        </pc:picChg>
        <pc:picChg chg="add del mod">
          <ac:chgData name="John Jowett" userId="a0af2467b7c7f53b" providerId="LiveId" clId="{22B51316-2EE8-4691-B41D-2B333B11C73C}" dt="2021-01-10T23:18:40.006" v="9607" actId="478"/>
          <ac:picMkLst>
            <pc:docMk/>
            <pc:sldMk cId="2836468269" sldId="1161"/>
            <ac:picMk id="7" creationId="{C235DA59-15DC-4086-BDB9-81CC58217CB1}"/>
          </ac:picMkLst>
        </pc:picChg>
        <pc:picChg chg="add del mod">
          <ac:chgData name="John Jowett" userId="a0af2467b7c7f53b" providerId="LiveId" clId="{22B51316-2EE8-4691-B41D-2B333B11C73C}" dt="2021-01-10T23:19:43.935" v="9616" actId="478"/>
          <ac:picMkLst>
            <pc:docMk/>
            <pc:sldMk cId="2836468269" sldId="1161"/>
            <ac:picMk id="8" creationId="{CEE95CC1-9A2A-47DC-8D27-619FE551302E}"/>
          </ac:picMkLst>
        </pc:picChg>
        <pc:picChg chg="add mod">
          <ac:chgData name="John Jowett" userId="a0af2467b7c7f53b" providerId="LiveId" clId="{22B51316-2EE8-4691-B41D-2B333B11C73C}" dt="2021-01-10T23:19:20.415" v="9615" actId="14100"/>
          <ac:picMkLst>
            <pc:docMk/>
            <pc:sldMk cId="2836468269" sldId="1161"/>
            <ac:picMk id="12" creationId="{97B8F989-43ED-4218-BEED-0C5A70C0C531}"/>
          </ac:picMkLst>
        </pc:picChg>
        <pc:picChg chg="add mod">
          <ac:chgData name="John Jowett" userId="a0af2467b7c7f53b" providerId="LiveId" clId="{22B51316-2EE8-4691-B41D-2B333B11C73C}" dt="2021-01-10T23:20:24.657" v="9621" actId="14100"/>
          <ac:picMkLst>
            <pc:docMk/>
            <pc:sldMk cId="2836468269" sldId="1161"/>
            <ac:picMk id="14" creationId="{05E53426-E031-4636-9343-3526B9C2372C}"/>
          </ac:picMkLst>
        </pc:picChg>
      </pc:sldChg>
      <pc:sldChg chg="addSp modSp new mod modAnim">
        <pc:chgData name="John Jowett" userId="a0af2467b7c7f53b" providerId="LiveId" clId="{22B51316-2EE8-4691-B41D-2B333B11C73C}" dt="2021-01-11T06:18:12.220" v="11005"/>
        <pc:sldMkLst>
          <pc:docMk/>
          <pc:sldMk cId="100501681" sldId="1162"/>
        </pc:sldMkLst>
        <pc:spChg chg="mod">
          <ac:chgData name="John Jowett" userId="a0af2467b7c7f53b" providerId="LiveId" clId="{22B51316-2EE8-4691-B41D-2B333B11C73C}" dt="2021-01-10T23:52:26.728" v="10050" actId="20577"/>
          <ac:spMkLst>
            <pc:docMk/>
            <pc:sldMk cId="100501681" sldId="1162"/>
            <ac:spMk id="2" creationId="{FD7E057B-57EE-4F4C-9125-432D31A25DEB}"/>
          </ac:spMkLst>
        </pc:spChg>
        <pc:graphicFrameChg chg="add mod">
          <ac:chgData name="John Jowett" userId="a0af2467b7c7f53b" providerId="LiveId" clId="{22B51316-2EE8-4691-B41D-2B333B11C73C}" dt="2021-01-11T06:18:12.220" v="11005"/>
          <ac:graphicFrameMkLst>
            <pc:docMk/>
            <pc:sldMk cId="100501681" sldId="1162"/>
            <ac:graphicFrameMk id="7" creationId="{85C6112D-C049-4D2B-AD56-F52FACF560CA}"/>
          </ac:graphicFrameMkLst>
        </pc:graphicFrameChg>
        <pc:picChg chg="add mod">
          <ac:chgData name="John Jowett" userId="a0af2467b7c7f53b" providerId="LiveId" clId="{22B51316-2EE8-4691-B41D-2B333B11C73C}" dt="2021-01-10T23:52:15.501" v="10028" actId="1076"/>
          <ac:picMkLst>
            <pc:docMk/>
            <pc:sldMk cId="100501681" sldId="1162"/>
            <ac:picMk id="6" creationId="{6DDF87D8-3F82-402B-863F-B019823A7E76}"/>
          </ac:picMkLst>
        </pc:picChg>
        <pc:cxnChg chg="add mod">
          <ac:chgData name="John Jowett" userId="a0af2467b7c7f53b" providerId="LiveId" clId="{22B51316-2EE8-4691-B41D-2B333B11C73C}" dt="2021-01-11T00:09:22.164" v="10181" actId="208"/>
          <ac:cxnSpMkLst>
            <pc:docMk/>
            <pc:sldMk cId="100501681" sldId="1162"/>
            <ac:cxnSpMk id="9" creationId="{EB890223-C608-4E81-B529-08B3EACD7A4B}"/>
          </ac:cxnSpMkLst>
        </pc:cxnChg>
      </pc:sldChg>
      <pc:sldChg chg="addSp delSp modSp new mod delAnim modAnim">
        <pc:chgData name="John Jowett" userId="a0af2467b7c7f53b" providerId="LiveId" clId="{22B51316-2EE8-4691-B41D-2B333B11C73C}" dt="2021-01-11T06:15:13.077" v="10999"/>
        <pc:sldMkLst>
          <pc:docMk/>
          <pc:sldMk cId="2822471348" sldId="1163"/>
        </pc:sldMkLst>
        <pc:spChg chg="mod">
          <ac:chgData name="John Jowett" userId="a0af2467b7c7f53b" providerId="LiveId" clId="{22B51316-2EE8-4691-B41D-2B333B11C73C}" dt="2021-01-11T06:13:22.521" v="10994" actId="20577"/>
          <ac:spMkLst>
            <pc:docMk/>
            <pc:sldMk cId="2822471348" sldId="1163"/>
            <ac:spMk id="2" creationId="{7A61A48F-73C7-4264-90F2-95FF7A58822D}"/>
          </ac:spMkLst>
        </pc:spChg>
        <pc:spChg chg="add mod ord">
          <ac:chgData name="John Jowett" userId="a0af2467b7c7f53b" providerId="LiveId" clId="{22B51316-2EE8-4691-B41D-2B333B11C73C}" dt="2021-01-11T06:12:57.895" v="10956" actId="164"/>
          <ac:spMkLst>
            <pc:docMk/>
            <pc:sldMk cId="2822471348" sldId="1163"/>
            <ac:spMk id="24" creationId="{C4133D45-4719-47AB-BA70-DF66001BC11A}"/>
          </ac:spMkLst>
        </pc:spChg>
        <pc:grpChg chg="add mod">
          <ac:chgData name="John Jowett" userId="a0af2467b7c7f53b" providerId="LiveId" clId="{22B51316-2EE8-4691-B41D-2B333B11C73C}" dt="2021-01-11T06:12:57.895" v="10956" actId="164"/>
          <ac:grpSpMkLst>
            <pc:docMk/>
            <pc:sldMk cId="2822471348" sldId="1163"/>
            <ac:grpSpMk id="23" creationId="{C8CFBD5C-A57A-4313-AAAB-50C353C19CF4}"/>
          </ac:grpSpMkLst>
        </pc:grpChg>
        <pc:grpChg chg="add mod">
          <ac:chgData name="John Jowett" userId="a0af2467b7c7f53b" providerId="LiveId" clId="{22B51316-2EE8-4691-B41D-2B333B11C73C}" dt="2021-01-11T06:12:57.895" v="10956" actId="164"/>
          <ac:grpSpMkLst>
            <pc:docMk/>
            <pc:sldMk cId="2822471348" sldId="1163"/>
            <ac:grpSpMk id="25" creationId="{9B8321E0-4A99-4F3C-92C9-8CBBFDDC9ED9}"/>
          </ac:grpSpMkLst>
        </pc:grpChg>
        <pc:graphicFrameChg chg="add mod">
          <ac:chgData name="John Jowett" userId="a0af2467b7c7f53b" providerId="LiveId" clId="{22B51316-2EE8-4691-B41D-2B333B11C73C}" dt="2021-01-11T06:15:13.069" v="10998"/>
          <ac:graphicFrameMkLst>
            <pc:docMk/>
            <pc:sldMk cId="2822471348" sldId="1163"/>
            <ac:graphicFrameMk id="7" creationId="{9677221B-1EEA-4885-AE0E-ADEBB6016C3C}"/>
          </ac:graphicFrameMkLst>
        </pc:graphicFrameChg>
        <pc:graphicFrameChg chg="add mod">
          <ac:chgData name="John Jowett" userId="a0af2467b7c7f53b" providerId="LiveId" clId="{22B51316-2EE8-4691-B41D-2B333B11C73C}" dt="2021-01-11T06:15:13.077" v="10999"/>
          <ac:graphicFrameMkLst>
            <pc:docMk/>
            <pc:sldMk cId="2822471348" sldId="1163"/>
            <ac:graphicFrameMk id="22" creationId="{F8614B50-802F-4A51-B2FD-759C73BFE66A}"/>
          </ac:graphicFrameMkLst>
        </pc:graphicFrameChg>
        <pc:picChg chg="add mod">
          <ac:chgData name="John Jowett" userId="a0af2467b7c7f53b" providerId="LiveId" clId="{22B51316-2EE8-4691-B41D-2B333B11C73C}" dt="2021-01-11T00:29:54.393" v="10283" actId="1076"/>
          <ac:picMkLst>
            <pc:docMk/>
            <pc:sldMk cId="2822471348" sldId="1163"/>
            <ac:picMk id="6" creationId="{5240A308-A341-4BCE-9FF9-FB8FA6C41478}"/>
          </ac:picMkLst>
        </pc:picChg>
        <pc:picChg chg="add mod">
          <ac:chgData name="John Jowett" userId="a0af2467b7c7f53b" providerId="LiveId" clId="{22B51316-2EE8-4691-B41D-2B333B11C73C}" dt="2021-01-11T06:12:22.483" v="10950" actId="164"/>
          <ac:picMkLst>
            <pc:docMk/>
            <pc:sldMk cId="2822471348" sldId="1163"/>
            <ac:picMk id="21" creationId="{DB5FD08F-5377-4814-9C69-D205299F4CB1}"/>
          </ac:picMkLst>
        </pc:picChg>
        <pc:cxnChg chg="add del mod">
          <ac:chgData name="John Jowett" userId="a0af2467b7c7f53b" providerId="LiveId" clId="{22B51316-2EE8-4691-B41D-2B333B11C73C}" dt="2021-01-11T00:29:27.124" v="10279" actId="478"/>
          <ac:cxnSpMkLst>
            <pc:docMk/>
            <pc:sldMk cId="2822471348" sldId="1163"/>
            <ac:cxnSpMk id="8" creationId="{9B63583D-F5DF-4029-8B95-398F551098A1}"/>
          </ac:cxnSpMkLst>
        </pc:cxnChg>
        <pc:cxnChg chg="add mod">
          <ac:chgData name="John Jowett" userId="a0af2467b7c7f53b" providerId="LiveId" clId="{22B51316-2EE8-4691-B41D-2B333B11C73C}" dt="2021-01-11T00:30:22.702" v="10289" actId="14100"/>
          <ac:cxnSpMkLst>
            <pc:docMk/>
            <pc:sldMk cId="2822471348" sldId="1163"/>
            <ac:cxnSpMk id="15" creationId="{F511E957-8FBB-4C57-9939-DC5CD59DC346}"/>
          </ac:cxnSpMkLst>
        </pc:cxnChg>
      </pc:sldChg>
      <pc:sldChg chg="addSp modSp new mod modAnim">
        <pc:chgData name="John Jowett" userId="a0af2467b7c7f53b" providerId="LiveId" clId="{22B51316-2EE8-4691-B41D-2B333B11C73C}" dt="2021-01-11T05:08:06.622" v="10588" actId="20577"/>
        <pc:sldMkLst>
          <pc:docMk/>
          <pc:sldMk cId="1148229088" sldId="1164"/>
        </pc:sldMkLst>
        <pc:spChg chg="mod">
          <ac:chgData name="John Jowett" userId="a0af2467b7c7f53b" providerId="LiveId" clId="{22B51316-2EE8-4691-B41D-2B333B11C73C}" dt="2021-01-11T05:05:14.050" v="10353" actId="20577"/>
          <ac:spMkLst>
            <pc:docMk/>
            <pc:sldMk cId="1148229088" sldId="1164"/>
            <ac:spMk id="2" creationId="{0D221F0A-0905-444B-878F-F92D128DC880}"/>
          </ac:spMkLst>
        </pc:spChg>
        <pc:spChg chg="add mod">
          <ac:chgData name="John Jowett" userId="a0af2467b7c7f53b" providerId="LiveId" clId="{22B51316-2EE8-4691-B41D-2B333B11C73C}" dt="2021-01-11T05:08:06.622" v="10588" actId="20577"/>
          <ac:spMkLst>
            <pc:docMk/>
            <pc:sldMk cId="1148229088" sldId="1164"/>
            <ac:spMk id="8" creationId="{8A6F376D-135D-4344-AA8C-607780325C54}"/>
          </ac:spMkLst>
        </pc:spChg>
        <pc:picChg chg="add mod">
          <ac:chgData name="John Jowett" userId="a0af2467b7c7f53b" providerId="LiveId" clId="{22B51316-2EE8-4691-B41D-2B333B11C73C}" dt="2021-01-11T05:00:00.496" v="10314" actId="1076"/>
          <ac:picMkLst>
            <pc:docMk/>
            <pc:sldMk cId="1148229088" sldId="1164"/>
            <ac:picMk id="6" creationId="{024D8BE3-2FA1-47B6-BC37-CF07D1837822}"/>
          </ac:picMkLst>
        </pc:picChg>
        <pc:picChg chg="add mod">
          <ac:chgData name="John Jowett" userId="a0af2467b7c7f53b" providerId="LiveId" clId="{22B51316-2EE8-4691-B41D-2B333B11C73C}" dt="2021-01-11T05:06:04.173" v="10451" actId="1076"/>
          <ac:picMkLst>
            <pc:docMk/>
            <pc:sldMk cId="1148229088" sldId="1164"/>
            <ac:picMk id="7" creationId="{6A73256C-116E-46C4-B126-9D8A912CB7FE}"/>
          </ac:picMkLst>
        </pc:picChg>
      </pc:sldChg>
      <pc:sldChg chg="addSp delSp modSp new mod ord">
        <pc:chgData name="John Jowett" userId="a0af2467b7c7f53b" providerId="LiveId" clId="{22B51316-2EE8-4691-B41D-2B333B11C73C}" dt="2021-01-11T10:23:34.996" v="11187"/>
        <pc:sldMkLst>
          <pc:docMk/>
          <pc:sldMk cId="3320842966" sldId="1165"/>
        </pc:sldMkLst>
        <pc:spChg chg="mod">
          <ac:chgData name="John Jowett" userId="a0af2467b7c7f53b" providerId="LiveId" clId="{22B51316-2EE8-4691-B41D-2B333B11C73C}" dt="2021-01-11T05:09:32.465" v="10634" actId="20577"/>
          <ac:spMkLst>
            <pc:docMk/>
            <pc:sldMk cId="3320842966" sldId="1165"/>
            <ac:spMk id="2" creationId="{B8854A2F-F7F3-4369-ADE5-D05F571482FC}"/>
          </ac:spMkLst>
        </pc:spChg>
        <pc:spChg chg="add del mod">
          <ac:chgData name="John Jowett" userId="a0af2467b7c7f53b" providerId="LiveId" clId="{22B51316-2EE8-4691-B41D-2B333B11C73C}" dt="2021-01-11T05:10:50.500" v="10723" actId="478"/>
          <ac:spMkLst>
            <pc:docMk/>
            <pc:sldMk cId="3320842966" sldId="1165"/>
            <ac:spMk id="7" creationId="{252E62BC-75D8-428C-8972-BDED3F3C2EEB}"/>
          </ac:spMkLst>
        </pc:spChg>
        <pc:graphicFrameChg chg="add mod">
          <ac:chgData name="John Jowett" userId="a0af2467b7c7f53b" providerId="LiveId" clId="{22B51316-2EE8-4691-B41D-2B333B11C73C}" dt="2021-01-11T05:31:32.454" v="10816"/>
          <ac:graphicFrameMkLst>
            <pc:docMk/>
            <pc:sldMk cId="3320842966" sldId="1165"/>
            <ac:graphicFrameMk id="8" creationId="{A6E765BA-5F9F-4BD8-839A-8F0CD3729F0F}"/>
          </ac:graphicFrameMkLst>
        </pc:graphicFrameChg>
        <pc:picChg chg="add mod">
          <ac:chgData name="John Jowett" userId="a0af2467b7c7f53b" providerId="LiveId" clId="{22B51316-2EE8-4691-B41D-2B333B11C73C}" dt="2021-01-11T05:15:27.060" v="10735" actId="1076"/>
          <ac:picMkLst>
            <pc:docMk/>
            <pc:sldMk cId="3320842966" sldId="1165"/>
            <ac:picMk id="6" creationId="{34B3271A-BA74-4130-B722-5066B7C1273B}"/>
          </ac:picMkLst>
        </pc:picChg>
      </pc:sldChg>
      <pc:sldChg chg="new del">
        <pc:chgData name="John Jowett" userId="a0af2467b7c7f53b" providerId="LiveId" clId="{22B51316-2EE8-4691-B41D-2B333B11C73C}" dt="2021-01-11T06:18:39.766" v="11007" actId="680"/>
        <pc:sldMkLst>
          <pc:docMk/>
          <pc:sldMk cId="1536030655" sldId="1166"/>
        </pc:sldMkLst>
      </pc:sldChg>
      <pc:sldChg chg="addSp modSp add mod">
        <pc:chgData name="John Jowett" userId="a0af2467b7c7f53b" providerId="LiveId" clId="{22B51316-2EE8-4691-B41D-2B333B11C73C}" dt="2021-01-11T06:22:28.224" v="11124"/>
        <pc:sldMkLst>
          <pc:docMk/>
          <pc:sldMk cId="2293788098" sldId="1166"/>
        </pc:sldMkLst>
        <pc:spChg chg="mod">
          <ac:chgData name="John Jowett" userId="a0af2467b7c7f53b" providerId="LiveId" clId="{22B51316-2EE8-4691-B41D-2B333B11C73C}" dt="2021-01-11T06:18:58.311" v="11057" actId="20577"/>
          <ac:spMkLst>
            <pc:docMk/>
            <pc:sldMk cId="2293788098" sldId="1166"/>
            <ac:spMk id="2" creationId="{FD7E057B-57EE-4F4C-9125-432D31A25DEB}"/>
          </ac:spMkLst>
        </pc:spChg>
        <pc:graphicFrameChg chg="mod">
          <ac:chgData name="John Jowett" userId="a0af2467b7c7f53b" providerId="LiveId" clId="{22B51316-2EE8-4691-B41D-2B333B11C73C}" dt="2021-01-11T06:22:28.224" v="11124"/>
          <ac:graphicFrameMkLst>
            <pc:docMk/>
            <pc:sldMk cId="2293788098" sldId="1166"/>
            <ac:graphicFrameMk id="7" creationId="{85C6112D-C049-4D2B-AD56-F52FACF560CA}"/>
          </ac:graphicFrameMkLst>
        </pc:graphicFrameChg>
        <pc:picChg chg="mod">
          <ac:chgData name="John Jowett" userId="a0af2467b7c7f53b" providerId="LiveId" clId="{22B51316-2EE8-4691-B41D-2B333B11C73C}" dt="2021-01-11T06:22:23.720" v="11123" actId="14100"/>
          <ac:picMkLst>
            <pc:docMk/>
            <pc:sldMk cId="2293788098" sldId="1166"/>
            <ac:picMk id="6" creationId="{6DDF87D8-3F82-402B-863F-B019823A7E76}"/>
          </ac:picMkLst>
        </pc:picChg>
        <pc:picChg chg="add mod">
          <ac:chgData name="John Jowett" userId="a0af2467b7c7f53b" providerId="LiveId" clId="{22B51316-2EE8-4691-B41D-2B333B11C73C}" dt="2021-01-11T06:22:18.072" v="11121" actId="1076"/>
          <ac:picMkLst>
            <pc:docMk/>
            <pc:sldMk cId="2293788098" sldId="1166"/>
            <ac:picMk id="8" creationId="{BF3DE170-C2AD-4893-BB68-3C287AC5D5B8}"/>
          </ac:picMkLst>
        </pc:picChg>
      </pc:sldChg>
      <pc:sldChg chg="addSp modSp new mod ord">
        <pc:chgData name="John Jowett" userId="a0af2467b7c7f53b" providerId="LiveId" clId="{22B51316-2EE8-4691-B41D-2B333B11C73C}" dt="2021-01-11T10:40:50.905" v="11231" actId="1076"/>
        <pc:sldMkLst>
          <pc:docMk/>
          <pc:sldMk cId="1207639738" sldId="1167"/>
        </pc:sldMkLst>
        <pc:spChg chg="mod">
          <ac:chgData name="John Jowett" userId="a0af2467b7c7f53b" providerId="LiveId" clId="{22B51316-2EE8-4691-B41D-2B333B11C73C}" dt="2021-01-11T09:39:50.967" v="11152" actId="20577"/>
          <ac:spMkLst>
            <pc:docMk/>
            <pc:sldMk cId="1207639738" sldId="1167"/>
            <ac:spMk id="2" creationId="{9A16C5C5-D0C8-4720-A607-0C510822B925}"/>
          </ac:spMkLst>
        </pc:spChg>
        <pc:graphicFrameChg chg="add mod">
          <ac:chgData name="John Jowett" userId="a0af2467b7c7f53b" providerId="LiveId" clId="{22B51316-2EE8-4691-B41D-2B333B11C73C}" dt="2021-01-11T10:40:50.905" v="11231" actId="1076"/>
          <ac:graphicFrameMkLst>
            <pc:docMk/>
            <pc:sldMk cId="1207639738" sldId="1167"/>
            <ac:graphicFrameMk id="5" creationId="{6668DDAB-4E9F-4CA4-BD26-F3ED60A468B5}"/>
          </ac:graphicFrameMkLst>
        </pc:graphicFrameChg>
      </pc:sldChg>
      <pc:sldChg chg="modSp add del">
        <pc:chgData name="John Jowett" userId="a0af2467b7c7f53b" providerId="LiveId" clId="{22B51316-2EE8-4691-B41D-2B333B11C73C}" dt="2021-01-11T07:21:51.590" v="11139" actId="47"/>
        <pc:sldMkLst>
          <pc:docMk/>
          <pc:sldMk cId="3993227315" sldId="1167"/>
        </pc:sldMkLst>
        <pc:graphicFrameChg chg="mod">
          <ac:chgData name="John Jowett" userId="a0af2467b7c7f53b" providerId="LiveId" clId="{22B51316-2EE8-4691-B41D-2B333B11C73C}" dt="2021-01-11T07:21:27.380" v="11138"/>
          <ac:graphicFrameMkLst>
            <pc:docMk/>
            <pc:sldMk cId="3993227315" sldId="1167"/>
            <ac:graphicFrameMk id="5" creationId="{FF0C8B8E-B57B-42E9-A091-874E7FC0A66C}"/>
          </ac:graphicFrameMkLst>
        </pc:graphicFrameChg>
      </pc:sldChg>
      <pc:sldChg chg="addSp modSp new mod">
        <pc:chgData name="John Jowett" userId="a0af2467b7c7f53b" providerId="LiveId" clId="{22B51316-2EE8-4691-B41D-2B333B11C73C}" dt="2021-01-11T20:35:55.836" v="12277" actId="1076"/>
        <pc:sldMkLst>
          <pc:docMk/>
          <pc:sldMk cId="1570565872" sldId="1168"/>
        </pc:sldMkLst>
        <pc:spChg chg="mod">
          <ac:chgData name="John Jowett" userId="a0af2467b7c7f53b" providerId="LiveId" clId="{22B51316-2EE8-4691-B41D-2B333B11C73C}" dt="2021-01-11T10:29:46.140" v="11218" actId="20577"/>
          <ac:spMkLst>
            <pc:docMk/>
            <pc:sldMk cId="1570565872" sldId="1168"/>
            <ac:spMk id="2" creationId="{34DF7500-89D9-4CD0-95A4-04BDB08BFCD2}"/>
          </ac:spMkLst>
        </pc:spChg>
        <pc:graphicFrameChg chg="add mod">
          <ac:chgData name="John Jowett" userId="a0af2467b7c7f53b" providerId="LiveId" clId="{22B51316-2EE8-4691-B41D-2B333B11C73C}" dt="2021-01-11T20:35:55.836" v="12277" actId="1076"/>
          <ac:graphicFrameMkLst>
            <pc:docMk/>
            <pc:sldMk cId="1570565872" sldId="1168"/>
            <ac:graphicFrameMk id="5" creationId="{C46F8437-AFB6-4B3D-82E1-978F56B00656}"/>
          </ac:graphicFrameMkLst>
        </pc:graphicFrameChg>
      </pc:sldChg>
      <pc:sldChg chg="modSp new mod">
        <pc:chgData name="John Jowett" userId="a0af2467b7c7f53b" providerId="LiveId" clId="{22B51316-2EE8-4691-B41D-2B333B11C73C}" dt="2021-01-11T11:34:37.916" v="12164" actId="20577"/>
        <pc:sldMkLst>
          <pc:docMk/>
          <pc:sldMk cId="4257171239" sldId="1169"/>
        </pc:sldMkLst>
        <pc:spChg chg="mod">
          <ac:chgData name="John Jowett" userId="a0af2467b7c7f53b" providerId="LiveId" clId="{22B51316-2EE8-4691-B41D-2B333B11C73C}" dt="2021-01-11T11:04:38.470" v="11276" actId="20577"/>
          <ac:spMkLst>
            <pc:docMk/>
            <pc:sldMk cId="4257171239" sldId="1169"/>
            <ac:spMk id="2" creationId="{6E7D3CA9-EDFF-410B-80C5-5F148292D292}"/>
          </ac:spMkLst>
        </pc:spChg>
        <pc:spChg chg="mod">
          <ac:chgData name="John Jowett" userId="a0af2467b7c7f53b" providerId="LiveId" clId="{22B51316-2EE8-4691-B41D-2B333B11C73C}" dt="2021-01-11T11:34:37.916" v="12164" actId="20577"/>
          <ac:spMkLst>
            <pc:docMk/>
            <pc:sldMk cId="4257171239" sldId="1169"/>
            <ac:spMk id="3" creationId="{5BF42D05-0CC5-4330-948F-DB90F9DC58E6}"/>
          </ac:spMkLst>
        </pc:spChg>
      </pc:sldChg>
      <pc:sldChg chg="modSp new mod">
        <pc:chgData name="John Jowett" userId="a0af2467b7c7f53b" providerId="LiveId" clId="{22B51316-2EE8-4691-B41D-2B333B11C73C}" dt="2021-01-11T12:37:23.325" v="12262" actId="20577"/>
        <pc:sldMkLst>
          <pc:docMk/>
          <pc:sldMk cId="1963199766" sldId="1170"/>
        </pc:sldMkLst>
        <pc:spChg chg="mod">
          <ac:chgData name="John Jowett" userId="a0af2467b7c7f53b" providerId="LiveId" clId="{22B51316-2EE8-4691-B41D-2B333B11C73C}" dt="2021-01-11T11:11:34.089" v="11700" actId="20577"/>
          <ac:spMkLst>
            <pc:docMk/>
            <pc:sldMk cId="1963199766" sldId="1170"/>
            <ac:spMk id="2" creationId="{82B4E607-0101-4A91-9AC5-A2829A581DE9}"/>
          </ac:spMkLst>
        </pc:spChg>
        <pc:spChg chg="mod">
          <ac:chgData name="John Jowett" userId="a0af2467b7c7f53b" providerId="LiveId" clId="{22B51316-2EE8-4691-B41D-2B333B11C73C}" dt="2021-01-11T12:37:23.325" v="12262" actId="20577"/>
          <ac:spMkLst>
            <pc:docMk/>
            <pc:sldMk cId="1963199766" sldId="1170"/>
            <ac:spMk id="3" creationId="{C63275ED-9060-4FF8-BB00-73A1F6463A50}"/>
          </ac:spMkLst>
        </pc:spChg>
      </pc:sldChg>
      <pc:sldChg chg="addSp modSp new mod">
        <pc:chgData name="John Jowett" userId="a0af2467b7c7f53b" providerId="LiveId" clId="{22B51316-2EE8-4691-B41D-2B333B11C73C}" dt="2021-01-12T10:58:56.556" v="12375" actId="1076"/>
        <pc:sldMkLst>
          <pc:docMk/>
          <pc:sldMk cId="2074010432" sldId="1171"/>
        </pc:sldMkLst>
        <pc:spChg chg="mod">
          <ac:chgData name="John Jowett" userId="a0af2467b7c7f53b" providerId="LiveId" clId="{22B51316-2EE8-4691-B41D-2B333B11C73C}" dt="2021-01-11T12:01:50.614" v="12176" actId="20577"/>
          <ac:spMkLst>
            <pc:docMk/>
            <pc:sldMk cId="2074010432" sldId="1171"/>
            <ac:spMk id="2" creationId="{A8C4F462-D536-41FA-AB56-97C90C0BABB0}"/>
          </ac:spMkLst>
        </pc:spChg>
        <pc:graphicFrameChg chg="add mod">
          <ac:chgData name="John Jowett" userId="a0af2467b7c7f53b" providerId="LiveId" clId="{22B51316-2EE8-4691-B41D-2B333B11C73C}" dt="2021-01-12T10:58:56.556" v="12375" actId="1076"/>
          <ac:graphicFrameMkLst>
            <pc:docMk/>
            <pc:sldMk cId="2074010432" sldId="1171"/>
            <ac:graphicFrameMk id="5" creationId="{F5A50AA1-2C1C-44C7-AA43-88FE26FA43BB}"/>
          </ac:graphicFrameMkLst>
        </pc:graphicFrameChg>
      </pc:sldChg>
      <pc:sldChg chg="modSp add del mod">
        <pc:chgData name="John Jowett" userId="a0af2467b7c7f53b" providerId="LiveId" clId="{22B51316-2EE8-4691-B41D-2B333B11C73C}" dt="2021-01-12T11:00:28.913" v="12379" actId="47"/>
        <pc:sldMkLst>
          <pc:docMk/>
          <pc:sldMk cId="3534101866" sldId="1172"/>
        </pc:sldMkLst>
        <pc:graphicFrameChg chg="mod">
          <ac:chgData name="John Jowett" userId="a0af2467b7c7f53b" providerId="LiveId" clId="{22B51316-2EE8-4691-B41D-2B333B11C73C}" dt="2021-01-11T19:35:34.466" v="12271"/>
          <ac:graphicFrameMkLst>
            <pc:docMk/>
            <pc:sldMk cId="3534101866" sldId="1172"/>
            <ac:graphicFrameMk id="5" creationId="{F5A50AA1-2C1C-44C7-AA43-88FE26FA43BB}"/>
          </ac:graphicFrameMkLst>
        </pc:graphicFrameChg>
      </pc:sldChg>
      <pc:sldChg chg="add">
        <pc:chgData name="John Jowett" userId="a0af2467b7c7f53b" providerId="LiveId" clId="{22B51316-2EE8-4691-B41D-2B333B11C73C}" dt="2021-01-12T11:00:19.493" v="12378"/>
        <pc:sldMkLst>
          <pc:docMk/>
          <pc:sldMk cId="253965866" sldId="1175"/>
        </pc:sldMkLst>
      </pc:sldChg>
      <pc:sldMasterChg chg="modSp modSldLayout">
        <pc:chgData name="John Jowett" userId="a0af2467b7c7f53b" providerId="LiveId" clId="{22B51316-2EE8-4691-B41D-2B333B11C73C}" dt="2021-01-03T12:46:51.176" v="1466"/>
        <pc:sldMasterMkLst>
          <pc:docMk/>
          <pc:sldMasterMk cId="2668107988" sldId="2147483648"/>
        </pc:sldMasterMkLst>
        <pc:spChg chg="mod">
          <ac:chgData name="John Jowett" userId="a0af2467b7c7f53b" providerId="LiveId" clId="{22B51316-2EE8-4691-B41D-2B333B11C73C}" dt="2021-01-03T12:46:51.176" v="1466"/>
          <ac:spMkLst>
            <pc:docMk/>
            <pc:sldMasterMk cId="2668107988" sldId="2147483648"/>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ac:spMk id="3" creationId="{00000000-0000-0000-0000-000000000000}"/>
          </ac:spMkLst>
        </pc:spChg>
        <pc:spChg chg="mod">
          <ac:chgData name="John Jowett" userId="a0af2467b7c7f53b" providerId="LiveId" clId="{22B51316-2EE8-4691-B41D-2B333B11C73C}" dt="2021-01-03T12:46:51.176" v="1466"/>
          <ac:spMkLst>
            <pc:docMk/>
            <pc:sldMasterMk cId="2668107988" sldId="2147483648"/>
            <ac:spMk id="4" creationId="{00000000-0000-0000-0000-000000000000}"/>
          </ac:spMkLst>
        </pc:spChg>
        <pc:spChg chg="mod">
          <ac:chgData name="John Jowett" userId="a0af2467b7c7f53b" providerId="LiveId" clId="{22B51316-2EE8-4691-B41D-2B333B11C73C}" dt="2021-01-03T12:46:51.176" v="1466"/>
          <ac:spMkLst>
            <pc:docMk/>
            <pc:sldMasterMk cId="2668107988" sldId="2147483648"/>
            <ac:spMk id="6" creationId="{00000000-0000-0000-0000-000000000000}"/>
          </ac:spMkLst>
        </pc:spChg>
        <pc:sldLayoutChg chg="modSp">
          <pc:chgData name="John Jowett" userId="a0af2467b7c7f53b" providerId="LiveId" clId="{22B51316-2EE8-4691-B41D-2B333B11C73C}" dt="2021-01-03T12:46:51.176" v="1466"/>
          <pc:sldLayoutMkLst>
            <pc:docMk/>
            <pc:sldMasterMk cId="2668107988" sldId="2147483648"/>
            <pc:sldLayoutMk cId="1812253710" sldId="2147483649"/>
          </pc:sldLayoutMkLst>
          <pc:spChg chg="mod">
            <ac:chgData name="John Jowett" userId="a0af2467b7c7f53b" providerId="LiveId" clId="{22B51316-2EE8-4691-B41D-2B333B11C73C}" dt="2021-01-03T12:46:51.176" v="1466"/>
            <ac:spMkLst>
              <pc:docMk/>
              <pc:sldMasterMk cId="2668107988" sldId="2147483648"/>
              <pc:sldLayoutMk cId="1812253710" sldId="2147483649"/>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1812253710" sldId="2147483649"/>
              <ac:spMk id="3"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1812253710" sldId="2147483649"/>
              <ac:spMk id="4"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1812253710" sldId="2147483649"/>
              <ac:spMk id="5"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2745058633" sldId="2147483650"/>
          </pc:sldLayoutMkLst>
          <pc:spChg chg="mod">
            <ac:chgData name="John Jowett" userId="a0af2467b7c7f53b" providerId="LiveId" clId="{22B51316-2EE8-4691-B41D-2B333B11C73C}" dt="2021-01-03T12:46:51.176" v="1466"/>
            <ac:spMkLst>
              <pc:docMk/>
              <pc:sldMasterMk cId="2668107988" sldId="2147483648"/>
              <pc:sldLayoutMk cId="2745058633" sldId="2147483650"/>
              <ac:spMk id="4"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113121641" sldId="2147483651"/>
          </pc:sldLayoutMkLst>
          <pc:spChg chg="mod">
            <ac:chgData name="John Jowett" userId="a0af2467b7c7f53b" providerId="LiveId" clId="{22B51316-2EE8-4691-B41D-2B333B11C73C}" dt="2021-01-03T12:46:51.176" v="1466"/>
            <ac:spMkLst>
              <pc:docMk/>
              <pc:sldMasterMk cId="2668107988" sldId="2147483648"/>
              <pc:sldLayoutMk cId="113121641" sldId="2147483651"/>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113121641" sldId="2147483651"/>
              <ac:spMk id="3"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113121641" sldId="2147483651"/>
              <ac:spMk id="4"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113121641" sldId="2147483651"/>
              <ac:spMk id="5"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900150205" sldId="2147483652"/>
          </pc:sldLayoutMkLst>
          <pc:spChg chg="mod">
            <ac:chgData name="John Jowett" userId="a0af2467b7c7f53b" providerId="LiveId" clId="{22B51316-2EE8-4691-B41D-2B333B11C73C}" dt="2021-01-03T12:46:51.176" v="1466"/>
            <ac:spMkLst>
              <pc:docMk/>
              <pc:sldMasterMk cId="2668107988" sldId="2147483648"/>
              <pc:sldLayoutMk cId="900150205" sldId="2147483652"/>
              <ac:spMk id="3"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900150205" sldId="2147483652"/>
              <ac:spMk id="4"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900150205" sldId="2147483652"/>
              <ac:spMk id="6"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604767687" sldId="2147483653"/>
          </pc:sldLayoutMkLst>
          <pc:spChg chg="mod">
            <ac:chgData name="John Jowett" userId="a0af2467b7c7f53b" providerId="LiveId" clId="{22B51316-2EE8-4691-B41D-2B333B11C73C}" dt="2021-01-03T12:46:51.176" v="1466"/>
            <ac:spMkLst>
              <pc:docMk/>
              <pc:sldMasterMk cId="2668107988" sldId="2147483648"/>
              <pc:sldLayoutMk cId="604767687" sldId="2147483653"/>
              <ac:spMk id="3"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604767687" sldId="2147483653"/>
              <ac:spMk id="4"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604767687" sldId="2147483653"/>
              <ac:spMk id="5"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604767687" sldId="2147483653"/>
              <ac:spMk id="6"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604767687" sldId="2147483653"/>
              <ac:spMk id="8"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3337494583" sldId="2147483654"/>
          </pc:sldLayoutMkLst>
          <pc:spChg chg="mod">
            <ac:chgData name="John Jowett" userId="a0af2467b7c7f53b" providerId="LiveId" clId="{22B51316-2EE8-4691-B41D-2B333B11C73C}" dt="2021-01-03T12:46:51.176" v="1466"/>
            <ac:spMkLst>
              <pc:docMk/>
              <pc:sldMasterMk cId="2668107988" sldId="2147483648"/>
              <pc:sldLayoutMk cId="3337494583" sldId="2147483654"/>
              <ac:spMk id="3"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3337494583" sldId="2147483654"/>
              <ac:spMk id="4"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2458603648" sldId="2147483655"/>
          </pc:sldLayoutMkLst>
          <pc:spChg chg="mod">
            <ac:chgData name="John Jowett" userId="a0af2467b7c7f53b" providerId="LiveId" clId="{22B51316-2EE8-4691-B41D-2B333B11C73C}" dt="2021-01-03T12:46:51.176" v="1466"/>
            <ac:spMkLst>
              <pc:docMk/>
              <pc:sldMasterMk cId="2668107988" sldId="2147483648"/>
              <pc:sldLayoutMk cId="2458603648" sldId="2147483655"/>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2458603648" sldId="2147483655"/>
              <ac:spMk id="3"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3784679068" sldId="2147483656"/>
          </pc:sldLayoutMkLst>
          <pc:spChg chg="mod">
            <ac:chgData name="John Jowett" userId="a0af2467b7c7f53b" providerId="LiveId" clId="{22B51316-2EE8-4691-B41D-2B333B11C73C}" dt="2021-01-03T12:46:51.176" v="1466"/>
            <ac:spMkLst>
              <pc:docMk/>
              <pc:sldMasterMk cId="2668107988" sldId="2147483648"/>
              <pc:sldLayoutMk cId="3784679068" sldId="2147483656"/>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3784679068" sldId="2147483656"/>
              <ac:spMk id="3"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3784679068" sldId="2147483656"/>
              <ac:spMk id="4"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3784679068" sldId="2147483656"/>
              <ac:spMk id="5"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3784679068" sldId="2147483656"/>
              <ac:spMk id="6"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3328779013" sldId="2147483657"/>
          </pc:sldLayoutMkLst>
          <pc:spChg chg="mod">
            <ac:chgData name="John Jowett" userId="a0af2467b7c7f53b" providerId="LiveId" clId="{22B51316-2EE8-4691-B41D-2B333B11C73C}" dt="2021-01-03T12:46:51.176" v="1466"/>
            <ac:spMkLst>
              <pc:docMk/>
              <pc:sldMasterMk cId="2668107988" sldId="2147483648"/>
              <pc:sldLayoutMk cId="3328779013" sldId="2147483657"/>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3328779013" sldId="2147483657"/>
              <ac:spMk id="3"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3328779013" sldId="2147483657"/>
              <ac:spMk id="4"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3328779013" sldId="2147483657"/>
              <ac:spMk id="6"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1979448370" sldId="2147483658"/>
          </pc:sldLayoutMkLst>
          <pc:spChg chg="mod">
            <ac:chgData name="John Jowett" userId="a0af2467b7c7f53b" providerId="LiveId" clId="{22B51316-2EE8-4691-B41D-2B333B11C73C}" dt="2021-01-03T12:46:51.176" v="1466"/>
            <ac:spMkLst>
              <pc:docMk/>
              <pc:sldMasterMk cId="2668107988" sldId="2147483648"/>
              <pc:sldLayoutMk cId="1979448370" sldId="2147483658"/>
              <ac:spMk id="5"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3690083661" sldId="2147483659"/>
          </pc:sldLayoutMkLst>
          <pc:spChg chg="mod">
            <ac:chgData name="John Jowett" userId="a0af2467b7c7f53b" providerId="LiveId" clId="{22B51316-2EE8-4691-B41D-2B333B11C73C}" dt="2021-01-03T12:46:51.176" v="1466"/>
            <ac:spMkLst>
              <pc:docMk/>
              <pc:sldMasterMk cId="2668107988" sldId="2147483648"/>
              <pc:sldLayoutMk cId="3690083661" sldId="2147483659"/>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3690083661" sldId="2147483659"/>
              <ac:spMk id="3"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3690083661" sldId="2147483659"/>
              <ac:spMk id="5"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1421934109" sldId="2147483687"/>
          </pc:sldLayoutMkLst>
          <pc:spChg chg="mod">
            <ac:chgData name="John Jowett" userId="a0af2467b7c7f53b" providerId="LiveId" clId="{22B51316-2EE8-4691-B41D-2B333B11C73C}" dt="2021-01-03T12:46:51.176" v="1466"/>
            <ac:spMkLst>
              <pc:docMk/>
              <pc:sldMasterMk cId="2668107988" sldId="2147483648"/>
              <pc:sldLayoutMk cId="1421934109" sldId="2147483687"/>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1421934109" sldId="2147483687"/>
              <ac:spMk id="6" creationId="{00000000-0000-0000-0000-000000000000}"/>
            </ac:spMkLst>
          </pc:spChg>
          <pc:picChg chg="mod">
            <ac:chgData name="John Jowett" userId="a0af2467b7c7f53b" providerId="LiveId" clId="{22B51316-2EE8-4691-B41D-2B333B11C73C}" dt="2021-01-03T12:46:51.176" v="1466"/>
            <ac:picMkLst>
              <pc:docMk/>
              <pc:sldMasterMk cId="2668107988" sldId="2147483648"/>
              <pc:sldLayoutMk cId="1421934109" sldId="2147483687"/>
              <ac:picMk id="5" creationId="{00000000-0000-0000-0000-000000000000}"/>
            </ac:picMkLst>
          </pc:picChg>
          <pc:picChg chg="mod">
            <ac:chgData name="John Jowett" userId="a0af2467b7c7f53b" providerId="LiveId" clId="{22B51316-2EE8-4691-B41D-2B333B11C73C}" dt="2021-01-03T12:46:51.176" v="1466"/>
            <ac:picMkLst>
              <pc:docMk/>
              <pc:sldMasterMk cId="2668107988" sldId="2147483648"/>
              <pc:sldLayoutMk cId="1421934109" sldId="2147483687"/>
              <ac:picMk id="7" creationId="{00000000-0000-0000-0000-000000000000}"/>
            </ac:picMkLst>
          </pc:picChg>
        </pc:sldLayoutChg>
        <pc:sldLayoutChg chg="modSp">
          <pc:chgData name="John Jowett" userId="a0af2467b7c7f53b" providerId="LiveId" clId="{22B51316-2EE8-4691-B41D-2B333B11C73C}" dt="2021-01-03T12:46:51.176" v="1466"/>
          <pc:sldLayoutMkLst>
            <pc:docMk/>
            <pc:sldMasterMk cId="2668107988" sldId="2147483648"/>
            <pc:sldLayoutMk cId="2258664335" sldId="2147483688"/>
          </pc:sldLayoutMkLst>
          <pc:spChg chg="mod">
            <ac:chgData name="John Jowett" userId="a0af2467b7c7f53b" providerId="LiveId" clId="{22B51316-2EE8-4691-B41D-2B333B11C73C}" dt="2021-01-03T12:46:51.176" v="1466"/>
            <ac:spMkLst>
              <pc:docMk/>
              <pc:sldMasterMk cId="2668107988" sldId="2147483648"/>
              <pc:sldLayoutMk cId="2258664335" sldId="2147483688"/>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2258664335" sldId="2147483688"/>
              <ac:spMk id="6"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2258664335" sldId="2147483688"/>
              <ac:spMk id="13" creationId="{00000000-0000-0000-0000-000000000000}"/>
            </ac:spMkLst>
          </pc:spChg>
          <pc:picChg chg="mod">
            <ac:chgData name="John Jowett" userId="a0af2467b7c7f53b" providerId="LiveId" clId="{22B51316-2EE8-4691-B41D-2B333B11C73C}" dt="2021-01-03T12:46:51.176" v="1466"/>
            <ac:picMkLst>
              <pc:docMk/>
              <pc:sldMasterMk cId="2668107988" sldId="2147483648"/>
              <pc:sldLayoutMk cId="2258664335" sldId="2147483688"/>
              <ac:picMk id="5" creationId="{00000000-0000-0000-0000-000000000000}"/>
            </ac:picMkLst>
          </pc:picChg>
        </pc:sldLayoutChg>
        <pc:sldLayoutChg chg="modSp">
          <pc:chgData name="John Jowett" userId="a0af2467b7c7f53b" providerId="LiveId" clId="{22B51316-2EE8-4691-B41D-2B333B11C73C}" dt="2021-01-03T12:46:51.176" v="1466"/>
          <pc:sldLayoutMkLst>
            <pc:docMk/>
            <pc:sldMasterMk cId="2668107988" sldId="2147483648"/>
            <pc:sldLayoutMk cId="1658559383" sldId="2147483708"/>
          </pc:sldLayoutMkLst>
          <pc:spChg chg="mod">
            <ac:chgData name="John Jowett" userId="a0af2467b7c7f53b" providerId="LiveId" clId="{22B51316-2EE8-4691-B41D-2B333B11C73C}" dt="2021-01-03T12:46:51.176" v="1466"/>
            <ac:spMkLst>
              <pc:docMk/>
              <pc:sldMasterMk cId="2668107988" sldId="2147483648"/>
              <pc:sldLayoutMk cId="1658559383" sldId="2147483708"/>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1658559383" sldId="2147483708"/>
              <ac:spMk id="3"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1658559383" sldId="2147483708"/>
              <ac:spMk id="4" creationId="{00000000-0000-0000-0000-000000000000}"/>
            </ac:spMkLst>
          </pc:spChg>
        </pc:sldLayoutChg>
        <pc:sldLayoutChg chg="modSp">
          <pc:chgData name="John Jowett" userId="a0af2467b7c7f53b" providerId="LiveId" clId="{22B51316-2EE8-4691-B41D-2B333B11C73C}" dt="2021-01-03T12:46:51.176" v="1466"/>
          <pc:sldLayoutMkLst>
            <pc:docMk/>
            <pc:sldMasterMk cId="2668107988" sldId="2147483648"/>
            <pc:sldLayoutMk cId="1907672788" sldId="2147483710"/>
          </pc:sldLayoutMkLst>
          <pc:spChg chg="mod">
            <ac:chgData name="John Jowett" userId="a0af2467b7c7f53b" providerId="LiveId" clId="{22B51316-2EE8-4691-B41D-2B333B11C73C}" dt="2021-01-03T12:46:51.176" v="1466"/>
            <ac:spMkLst>
              <pc:docMk/>
              <pc:sldMasterMk cId="2668107988" sldId="2147483648"/>
              <pc:sldLayoutMk cId="1907672788" sldId="2147483710"/>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1907672788" sldId="2147483710"/>
              <ac:spMk id="8" creationId="{6013676F-E0BD-164B-82A4-87E9684F03BF}"/>
            </ac:spMkLst>
          </pc:spChg>
          <pc:spChg chg="mod">
            <ac:chgData name="John Jowett" userId="a0af2467b7c7f53b" providerId="LiveId" clId="{22B51316-2EE8-4691-B41D-2B333B11C73C}" dt="2021-01-03T12:46:51.176" v="1466"/>
            <ac:spMkLst>
              <pc:docMk/>
              <pc:sldMasterMk cId="2668107988" sldId="2147483648"/>
              <pc:sldLayoutMk cId="1907672788" sldId="2147483710"/>
              <ac:spMk id="9" creationId="{D24F6150-A0C8-0E4D-9131-FEB6FA608C5C}"/>
            </ac:spMkLst>
          </pc:spChg>
          <pc:spChg chg="mod">
            <ac:chgData name="John Jowett" userId="a0af2467b7c7f53b" providerId="LiveId" clId="{22B51316-2EE8-4691-B41D-2B333B11C73C}" dt="2021-01-03T12:46:51.176" v="1466"/>
            <ac:spMkLst>
              <pc:docMk/>
              <pc:sldMasterMk cId="2668107988" sldId="2147483648"/>
              <pc:sldLayoutMk cId="1907672788" sldId="2147483710"/>
              <ac:spMk id="10" creationId="{F1860D0E-81FE-D549-B3AA-2260EAAF0EDD}"/>
            </ac:spMkLst>
          </pc:spChg>
        </pc:sldLayoutChg>
        <pc:sldLayoutChg chg="modSp">
          <pc:chgData name="John Jowett" userId="a0af2467b7c7f53b" providerId="LiveId" clId="{22B51316-2EE8-4691-B41D-2B333B11C73C}" dt="2021-01-03T12:46:51.176" v="1466"/>
          <pc:sldLayoutMkLst>
            <pc:docMk/>
            <pc:sldMasterMk cId="2668107988" sldId="2147483648"/>
            <pc:sldLayoutMk cId="2793117791" sldId="2147483711"/>
          </pc:sldLayoutMkLst>
          <pc:spChg chg="mod">
            <ac:chgData name="John Jowett" userId="a0af2467b7c7f53b" providerId="LiveId" clId="{22B51316-2EE8-4691-B41D-2B333B11C73C}" dt="2021-01-03T12:46:51.176" v="1466"/>
            <ac:spMkLst>
              <pc:docMk/>
              <pc:sldMasterMk cId="2668107988" sldId="2147483648"/>
              <pc:sldLayoutMk cId="2793117791" sldId="2147483711"/>
              <ac:spMk id="2"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2793117791" sldId="2147483711"/>
              <ac:spMk id="3" creationId="{00000000-0000-0000-0000-000000000000}"/>
            </ac:spMkLst>
          </pc:spChg>
          <pc:spChg chg="mod">
            <ac:chgData name="John Jowett" userId="a0af2467b7c7f53b" providerId="LiveId" clId="{22B51316-2EE8-4691-B41D-2B333B11C73C}" dt="2021-01-03T12:46:51.176" v="1466"/>
            <ac:spMkLst>
              <pc:docMk/>
              <pc:sldMasterMk cId="2668107988" sldId="2147483648"/>
              <pc:sldLayoutMk cId="2793117791" sldId="2147483711"/>
              <ac:spMk id="4" creationId="{00000000-0000-0000-0000-000000000000}"/>
            </ac:spMkLst>
          </pc:spChg>
        </pc:sldLayoutChg>
      </pc:sldMasterChg>
      <pc:sldMasterChg chg="modSp modSldLayout">
        <pc:chgData name="John Jowett" userId="a0af2467b7c7f53b" providerId="LiveId" clId="{22B51316-2EE8-4691-B41D-2B333B11C73C}" dt="2021-01-03T12:46:51.176" v="1466"/>
        <pc:sldMasterMkLst>
          <pc:docMk/>
          <pc:sldMasterMk cId="322202650" sldId="2147483662"/>
        </pc:sldMasterMkLst>
        <pc:picChg chg="mod">
          <ac:chgData name="John Jowett" userId="a0af2467b7c7f53b" providerId="LiveId" clId="{22B51316-2EE8-4691-B41D-2B333B11C73C}" dt="2021-01-03T12:46:51.176" v="1466"/>
          <ac:picMkLst>
            <pc:docMk/>
            <pc:sldMasterMk cId="322202650" sldId="2147483662"/>
            <ac:picMk id="13" creationId="{00000000-0000-0000-0000-000000000000}"/>
          </ac:picMkLst>
        </pc:picChg>
        <pc:picChg chg="mod">
          <ac:chgData name="John Jowett" userId="a0af2467b7c7f53b" providerId="LiveId" clId="{22B51316-2EE8-4691-B41D-2B333B11C73C}" dt="2021-01-03T12:46:51.176" v="1466"/>
          <ac:picMkLst>
            <pc:docMk/>
            <pc:sldMasterMk cId="322202650" sldId="2147483662"/>
            <ac:picMk id="15" creationId="{00000000-0000-0000-0000-000000000000}"/>
          </ac:picMkLst>
        </pc:picChg>
        <pc:picChg chg="mod">
          <ac:chgData name="John Jowett" userId="a0af2467b7c7f53b" providerId="LiveId" clId="{22B51316-2EE8-4691-B41D-2B333B11C73C}" dt="2021-01-03T12:46:51.176" v="1466"/>
          <ac:picMkLst>
            <pc:docMk/>
            <pc:sldMasterMk cId="322202650" sldId="2147483662"/>
            <ac:picMk id="16" creationId="{00000000-0000-0000-0000-000000000000}"/>
          </ac:picMkLst>
        </pc:picChg>
        <pc:picChg chg="mod">
          <ac:chgData name="John Jowett" userId="a0af2467b7c7f53b" providerId="LiveId" clId="{22B51316-2EE8-4691-B41D-2B333B11C73C}" dt="2021-01-03T12:46:51.176" v="1466"/>
          <ac:picMkLst>
            <pc:docMk/>
            <pc:sldMasterMk cId="322202650" sldId="2147483662"/>
            <ac:picMk id="17" creationId="{00000000-0000-0000-0000-000000000000}"/>
          </ac:picMkLst>
        </pc:picChg>
        <pc:sldLayoutChg chg="modSp">
          <pc:chgData name="John Jowett" userId="a0af2467b7c7f53b" providerId="LiveId" clId="{22B51316-2EE8-4691-B41D-2B333B11C73C}" dt="2021-01-03T12:46:51.176" v="1466"/>
          <pc:sldLayoutMkLst>
            <pc:docMk/>
            <pc:sldMasterMk cId="322202650" sldId="2147483662"/>
            <pc:sldLayoutMk cId="1669213323" sldId="2147483663"/>
          </pc:sldLayoutMkLst>
          <pc:spChg chg="mod">
            <ac:chgData name="John Jowett" userId="a0af2467b7c7f53b" providerId="LiveId" clId="{22B51316-2EE8-4691-B41D-2B333B11C73C}" dt="2021-01-03T12:46:51.176" v="1466"/>
            <ac:spMkLst>
              <pc:docMk/>
              <pc:sldMasterMk cId="322202650" sldId="2147483662"/>
              <pc:sldLayoutMk cId="1669213323" sldId="2147483663"/>
              <ac:spMk id="8"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669213323" sldId="2147483663"/>
              <ac:spMk id="9"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669213323" sldId="2147483663"/>
              <ac:spMk id="10"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669213323" sldId="2147483663"/>
              <ac:spMk id="11"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669213323" sldId="2147483663"/>
              <ac:spMk id="13"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669213323" sldId="2147483663"/>
              <ac:spMk id="14" creationId="{00000000-0000-0000-0000-000000000000}"/>
            </ac:spMkLst>
          </pc:spChg>
          <pc:picChg chg="mod">
            <ac:chgData name="John Jowett" userId="a0af2467b7c7f53b" providerId="LiveId" clId="{22B51316-2EE8-4691-B41D-2B333B11C73C}" dt="2021-01-03T12:46:51.176" v="1466"/>
            <ac:picMkLst>
              <pc:docMk/>
              <pc:sldMasterMk cId="322202650" sldId="2147483662"/>
              <pc:sldLayoutMk cId="1669213323" sldId="2147483663"/>
              <ac:picMk id="16" creationId="{00000000-0000-0000-0000-000000000000}"/>
            </ac:picMkLst>
          </pc:picChg>
        </pc:sldLayoutChg>
        <pc:sldLayoutChg chg="modSp">
          <pc:chgData name="John Jowett" userId="a0af2467b7c7f53b" providerId="LiveId" clId="{22B51316-2EE8-4691-B41D-2B333B11C73C}" dt="2021-01-03T12:46:51.176" v="1466"/>
          <pc:sldLayoutMkLst>
            <pc:docMk/>
            <pc:sldMasterMk cId="322202650" sldId="2147483662"/>
            <pc:sldLayoutMk cId="1984361396" sldId="2147483664"/>
          </pc:sldLayoutMkLst>
          <pc:spChg chg="mod">
            <ac:chgData name="John Jowett" userId="a0af2467b7c7f53b" providerId="LiveId" clId="{22B51316-2EE8-4691-B41D-2B333B11C73C}" dt="2021-01-03T12:46:51.176" v="1466"/>
            <ac:spMkLst>
              <pc:docMk/>
              <pc:sldMasterMk cId="322202650" sldId="2147483662"/>
              <pc:sldLayoutMk cId="1984361396" sldId="2147483664"/>
              <ac:spMk id="2"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984361396" sldId="2147483664"/>
              <ac:spMk id="3" creationId="{00000000-0000-0000-0000-000000000000}"/>
            </ac:spMkLst>
          </pc:spChg>
        </pc:sldLayoutChg>
        <pc:sldLayoutChg chg="modSp">
          <pc:chgData name="John Jowett" userId="a0af2467b7c7f53b" providerId="LiveId" clId="{22B51316-2EE8-4691-B41D-2B333B11C73C}" dt="2021-01-03T12:46:51.176" v="1466"/>
          <pc:sldLayoutMkLst>
            <pc:docMk/>
            <pc:sldMasterMk cId="322202650" sldId="2147483662"/>
            <pc:sldLayoutMk cId="1127007381" sldId="2147483665"/>
          </pc:sldLayoutMkLst>
          <pc:spChg chg="mod">
            <ac:chgData name="John Jowett" userId="a0af2467b7c7f53b" providerId="LiveId" clId="{22B51316-2EE8-4691-B41D-2B333B11C73C}" dt="2021-01-03T12:46:51.176" v="1466"/>
            <ac:spMkLst>
              <pc:docMk/>
              <pc:sldMasterMk cId="322202650" sldId="2147483662"/>
              <pc:sldLayoutMk cId="1127007381" sldId="2147483665"/>
              <ac:spMk id="2"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127007381" sldId="2147483665"/>
              <ac:spMk id="3"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127007381" sldId="2147483665"/>
              <ac:spMk id="4"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127007381" sldId="2147483665"/>
              <ac:spMk id="5"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127007381" sldId="2147483665"/>
              <ac:spMk id="6" creationId="{00000000-0000-0000-0000-000000000000}"/>
            </ac:spMkLst>
          </pc:spChg>
        </pc:sldLayoutChg>
        <pc:sldLayoutChg chg="modSp">
          <pc:chgData name="John Jowett" userId="a0af2467b7c7f53b" providerId="LiveId" clId="{22B51316-2EE8-4691-B41D-2B333B11C73C}" dt="2021-01-03T12:46:51.176" v="1466"/>
          <pc:sldLayoutMkLst>
            <pc:docMk/>
            <pc:sldMasterMk cId="322202650" sldId="2147483662"/>
            <pc:sldLayoutMk cId="107882243" sldId="2147483666"/>
          </pc:sldLayoutMkLst>
          <pc:spChg chg="mod">
            <ac:chgData name="John Jowett" userId="a0af2467b7c7f53b" providerId="LiveId" clId="{22B51316-2EE8-4691-B41D-2B333B11C73C}" dt="2021-01-03T12:46:51.176" v="1466"/>
            <ac:spMkLst>
              <pc:docMk/>
              <pc:sldMasterMk cId="322202650" sldId="2147483662"/>
              <pc:sldLayoutMk cId="107882243" sldId="2147483666"/>
              <ac:spMk id="2"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07882243" sldId="2147483666"/>
              <ac:spMk id="3"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07882243" sldId="2147483666"/>
              <ac:spMk id="4"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07882243" sldId="2147483666"/>
              <ac:spMk id="8"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07882243" sldId="2147483666"/>
              <ac:spMk id="9"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07882243" sldId="2147483666"/>
              <ac:spMk id="10" creationId="{00000000-0000-0000-0000-000000000000}"/>
            </ac:spMkLst>
          </pc:spChg>
        </pc:sldLayoutChg>
        <pc:sldLayoutChg chg="modSp">
          <pc:chgData name="John Jowett" userId="a0af2467b7c7f53b" providerId="LiveId" clId="{22B51316-2EE8-4691-B41D-2B333B11C73C}" dt="2021-01-03T12:46:51.176" v="1466"/>
          <pc:sldLayoutMkLst>
            <pc:docMk/>
            <pc:sldMasterMk cId="322202650" sldId="2147483662"/>
            <pc:sldLayoutMk cId="2448505367" sldId="2147483667"/>
          </pc:sldLayoutMkLst>
          <pc:spChg chg="mod">
            <ac:chgData name="John Jowett" userId="a0af2467b7c7f53b" providerId="LiveId" clId="{22B51316-2EE8-4691-B41D-2B333B11C73C}" dt="2021-01-03T12:46:51.176" v="1466"/>
            <ac:spMkLst>
              <pc:docMk/>
              <pc:sldMasterMk cId="322202650" sldId="2147483662"/>
              <pc:sldLayoutMk cId="2448505367" sldId="2147483667"/>
              <ac:spMk id="2"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2448505367" sldId="2147483667"/>
              <ac:spMk id="3"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2448505367" sldId="2147483667"/>
              <ac:spMk id="4"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2448505367" sldId="2147483667"/>
              <ac:spMk id="5"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2448505367" sldId="2147483667"/>
              <ac:spMk id="6"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2448505367" sldId="2147483667"/>
              <ac:spMk id="10"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2448505367" sldId="2147483667"/>
              <ac:spMk id="11"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2448505367" sldId="2147483667"/>
              <ac:spMk id="12" creationId="{00000000-0000-0000-0000-000000000000}"/>
            </ac:spMkLst>
          </pc:spChg>
        </pc:sldLayoutChg>
        <pc:sldLayoutChg chg="modSp">
          <pc:chgData name="John Jowett" userId="a0af2467b7c7f53b" providerId="LiveId" clId="{22B51316-2EE8-4691-B41D-2B333B11C73C}" dt="2021-01-03T12:46:51.176" v="1466"/>
          <pc:sldLayoutMkLst>
            <pc:docMk/>
            <pc:sldMasterMk cId="322202650" sldId="2147483662"/>
            <pc:sldLayoutMk cId="1154517575" sldId="2147483668"/>
          </pc:sldLayoutMkLst>
          <pc:spChg chg="mod">
            <ac:chgData name="John Jowett" userId="a0af2467b7c7f53b" providerId="LiveId" clId="{22B51316-2EE8-4691-B41D-2B333B11C73C}" dt="2021-01-03T12:46:51.176" v="1466"/>
            <ac:spMkLst>
              <pc:docMk/>
              <pc:sldMasterMk cId="322202650" sldId="2147483662"/>
              <pc:sldLayoutMk cId="1154517575" sldId="2147483668"/>
              <ac:spMk id="2"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154517575" sldId="2147483668"/>
              <ac:spMk id="6"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154517575" sldId="2147483668"/>
              <ac:spMk id="7"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1154517575" sldId="2147483668"/>
              <ac:spMk id="8" creationId="{00000000-0000-0000-0000-000000000000}"/>
            </ac:spMkLst>
          </pc:spChg>
        </pc:sldLayoutChg>
        <pc:sldLayoutChg chg="modSp">
          <pc:chgData name="John Jowett" userId="a0af2467b7c7f53b" providerId="LiveId" clId="{22B51316-2EE8-4691-B41D-2B333B11C73C}" dt="2021-01-03T12:46:51.176" v="1466"/>
          <pc:sldLayoutMkLst>
            <pc:docMk/>
            <pc:sldMasterMk cId="322202650" sldId="2147483662"/>
            <pc:sldLayoutMk cId="2302470775" sldId="2147483669"/>
          </pc:sldLayoutMkLst>
          <pc:spChg chg="mod">
            <ac:chgData name="John Jowett" userId="a0af2467b7c7f53b" providerId="LiveId" clId="{22B51316-2EE8-4691-B41D-2B333B11C73C}" dt="2021-01-03T12:46:51.176" v="1466"/>
            <ac:spMkLst>
              <pc:docMk/>
              <pc:sldMasterMk cId="322202650" sldId="2147483662"/>
              <pc:sldLayoutMk cId="2302470775" sldId="2147483669"/>
              <ac:spMk id="5"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2302470775" sldId="2147483669"/>
              <ac:spMk id="6"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2302470775" sldId="2147483669"/>
              <ac:spMk id="7" creationId="{00000000-0000-0000-0000-000000000000}"/>
            </ac:spMkLst>
          </pc:spChg>
        </pc:sldLayoutChg>
        <pc:sldLayoutChg chg="modSp">
          <pc:chgData name="John Jowett" userId="a0af2467b7c7f53b" providerId="LiveId" clId="{22B51316-2EE8-4691-B41D-2B333B11C73C}" dt="2021-01-03T12:46:51.176" v="1466"/>
          <pc:sldLayoutMkLst>
            <pc:docMk/>
            <pc:sldMasterMk cId="322202650" sldId="2147483662"/>
            <pc:sldLayoutMk cId="3544974460" sldId="2147483670"/>
          </pc:sldLayoutMkLst>
          <pc:spChg chg="mod">
            <ac:chgData name="John Jowett" userId="a0af2467b7c7f53b" providerId="LiveId" clId="{22B51316-2EE8-4691-B41D-2B333B11C73C}" dt="2021-01-03T12:46:51.176" v="1466"/>
            <ac:spMkLst>
              <pc:docMk/>
              <pc:sldMasterMk cId="322202650" sldId="2147483662"/>
              <pc:sldLayoutMk cId="3544974460" sldId="2147483670"/>
              <ac:spMk id="2"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544974460" sldId="2147483670"/>
              <ac:spMk id="3"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544974460" sldId="2147483670"/>
              <ac:spMk id="4"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544974460" sldId="2147483670"/>
              <ac:spMk id="8"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544974460" sldId="2147483670"/>
              <ac:spMk id="9"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544974460" sldId="2147483670"/>
              <ac:spMk id="10" creationId="{00000000-0000-0000-0000-000000000000}"/>
            </ac:spMkLst>
          </pc:spChg>
        </pc:sldLayoutChg>
        <pc:sldLayoutChg chg="modSp">
          <pc:chgData name="John Jowett" userId="a0af2467b7c7f53b" providerId="LiveId" clId="{22B51316-2EE8-4691-B41D-2B333B11C73C}" dt="2021-01-03T12:46:51.176" v="1466"/>
          <pc:sldLayoutMkLst>
            <pc:docMk/>
            <pc:sldMasterMk cId="322202650" sldId="2147483662"/>
            <pc:sldLayoutMk cId="3013361504" sldId="2147483671"/>
          </pc:sldLayoutMkLst>
          <pc:spChg chg="mod">
            <ac:chgData name="John Jowett" userId="a0af2467b7c7f53b" providerId="LiveId" clId="{22B51316-2EE8-4691-B41D-2B333B11C73C}" dt="2021-01-03T12:46:51.176" v="1466"/>
            <ac:spMkLst>
              <pc:docMk/>
              <pc:sldMasterMk cId="322202650" sldId="2147483662"/>
              <pc:sldLayoutMk cId="3013361504" sldId="2147483671"/>
              <ac:spMk id="2"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013361504" sldId="2147483671"/>
              <ac:spMk id="3"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013361504" sldId="2147483671"/>
              <ac:spMk id="4"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013361504" sldId="2147483671"/>
              <ac:spMk id="8"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013361504" sldId="2147483671"/>
              <ac:spMk id="9"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013361504" sldId="2147483671"/>
              <ac:spMk id="10" creationId="{00000000-0000-0000-0000-000000000000}"/>
            </ac:spMkLst>
          </pc:spChg>
        </pc:sldLayoutChg>
        <pc:sldLayoutChg chg="modSp">
          <pc:chgData name="John Jowett" userId="a0af2467b7c7f53b" providerId="LiveId" clId="{22B51316-2EE8-4691-B41D-2B333B11C73C}" dt="2021-01-03T12:46:51.176" v="1466"/>
          <pc:sldLayoutMkLst>
            <pc:docMk/>
            <pc:sldMasterMk cId="322202650" sldId="2147483662"/>
            <pc:sldLayoutMk cId="873540718" sldId="2147483672"/>
          </pc:sldLayoutMkLst>
          <pc:spChg chg="mod">
            <ac:chgData name="John Jowett" userId="a0af2467b7c7f53b" providerId="LiveId" clId="{22B51316-2EE8-4691-B41D-2B333B11C73C}" dt="2021-01-03T12:46:51.176" v="1466"/>
            <ac:spMkLst>
              <pc:docMk/>
              <pc:sldMasterMk cId="322202650" sldId="2147483662"/>
              <pc:sldLayoutMk cId="873540718" sldId="2147483672"/>
              <ac:spMk id="2"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873540718" sldId="2147483672"/>
              <ac:spMk id="3"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873540718" sldId="2147483672"/>
              <ac:spMk id="7"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873540718" sldId="2147483672"/>
              <ac:spMk id="8"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873540718" sldId="2147483672"/>
              <ac:spMk id="9" creationId="{00000000-0000-0000-0000-000000000000}"/>
            </ac:spMkLst>
          </pc:spChg>
        </pc:sldLayoutChg>
        <pc:sldLayoutChg chg="modSp">
          <pc:chgData name="John Jowett" userId="a0af2467b7c7f53b" providerId="LiveId" clId="{22B51316-2EE8-4691-B41D-2B333B11C73C}" dt="2021-01-03T12:46:51.176" v="1466"/>
          <pc:sldLayoutMkLst>
            <pc:docMk/>
            <pc:sldMasterMk cId="322202650" sldId="2147483662"/>
            <pc:sldLayoutMk cId="3525224967" sldId="2147483673"/>
          </pc:sldLayoutMkLst>
          <pc:spChg chg="mod">
            <ac:chgData name="John Jowett" userId="a0af2467b7c7f53b" providerId="LiveId" clId="{22B51316-2EE8-4691-B41D-2B333B11C73C}" dt="2021-01-03T12:46:51.176" v="1466"/>
            <ac:spMkLst>
              <pc:docMk/>
              <pc:sldMasterMk cId="322202650" sldId="2147483662"/>
              <pc:sldLayoutMk cId="3525224967" sldId="2147483673"/>
              <ac:spMk id="2"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525224967" sldId="2147483673"/>
              <ac:spMk id="3"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525224967" sldId="2147483673"/>
              <ac:spMk id="7"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525224967" sldId="2147483673"/>
              <ac:spMk id="8" creationId="{00000000-0000-0000-0000-000000000000}"/>
            </ac:spMkLst>
          </pc:spChg>
          <pc:spChg chg="mod">
            <ac:chgData name="John Jowett" userId="a0af2467b7c7f53b" providerId="LiveId" clId="{22B51316-2EE8-4691-B41D-2B333B11C73C}" dt="2021-01-03T12:46:51.176" v="1466"/>
            <ac:spMkLst>
              <pc:docMk/>
              <pc:sldMasterMk cId="322202650" sldId="2147483662"/>
              <pc:sldLayoutMk cId="3525224967" sldId="2147483673"/>
              <ac:spMk id="9" creationId="{00000000-0000-0000-0000-000000000000}"/>
            </ac:spMkLst>
          </pc:spChg>
        </pc:sldLayoutChg>
      </pc:sldMaster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1-10T14:58:11.267"/>
    </inkml:context>
    <inkml:brush xml:id="br0">
      <inkml:brushProperty name="width" value="0.1" units="cm"/>
      <inkml:brushProperty name="height" value="0.1" units="cm"/>
      <inkml:brushProperty name="color" value="#E71224"/>
    </inkml:brush>
  </inkml:definitions>
  <inkml:trace contextRef="#ctx0" brushRef="#br0">151 0 24,'0'0'752,"-106"151"-744,95-118-8,0-16 0,-1 0 0,1-9-384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1-10T14:58:47.199"/>
    </inkml:context>
    <inkml:brush xml:id="br0">
      <inkml:brushProperty name="width" value="0.1" units="cm"/>
      <inkml:brushProperty name="height" value="0.1" units="cm"/>
      <inkml:brushProperty name="color" value="#E71224"/>
    </inkml:brush>
  </inkml:definitions>
  <inkml:trace contextRef="#ctx0" brushRef="#br0">1 10308 336,'0'0'3454,"0"-3"-3108,0-26 981,0 26-227,0 0-1024,0 0-59,0 2-8,-1-1 1,1 0 0,0 1 0,0-1-1,0 1 1,0-1 0,1 1 0,-1-1-1,0 0 1,1 1 0,-1-1 0,1 1-1,-1-1 1,1 1 0,0 0 0,-1-1-1,1 1 1,0-1 0,0 1 0,0 0-1,0 0 1,0 0 0,2-2-1,10-3 42,-9 5-39,0-1-1,0 0 0,-1 0 0,8-6 0,110-89 73,-111 88-61,0-1 0,-1 0 0,0 0 0,-1-1 0,13-19 0,-7 14 37,-13 14-53,1 1 1,0-1-1,-1 0 0,1 1 1,-1-1-1,0 0 1,0 0-1,2-2 0,-3 2-2,1 0 0,-1 0 0,1 1 0,0-1 0,0 0 0,0 1 1,0-1-1,0 0 0,0 1 0,0 0 0,0-1 0,1 1 0,-1 0 0,0-1 0,1 1 0,-1 0 0,4-1 0,-4-1 8,0 0-11,0 1-1,1-1 1,-1 1-1,0 0 1,1 0-1,0 0 1,-1 0-1,1 0 1,0 0-1,0 0 1,0 0-1,4-1 1,-2-1-1,0 1 0,0 0 0,0-1 0,4-5 1,20-23 6,-20 23 34,0 1-1,0-1 1,-1 0-1,11-21 1,-15 25-27,-3 4-9,1-1 1,-1 1-1,1-1 0,0 1 1,0-1-1,0 1 0,0 0 1,0-1-1,0 1 0,0 0 1,0 0-1,0 0 0,2-2 1,-2 2-6,0 0 1,0 0-1,0 0 1,0 0-1,0 0 1,0 0-1,-1 0 1,1-1-1,0 1 1,-1 0-1,1-1 1,-1 1 0,1 0-1,0-3 1,-1 3-2,0 0 0,0 1 1,0-1-1,0 0 0,1 0 1,-1 0-1,0 1 1,0-1-1,1 0 0,-1 0 1,1 1-1,-1-1 0,1 0 1,-1 1-1,1-1 0,-1 0 1,1 1-1,-1-1 0,1 1 1,0-1-1,-1 1 1,1-1-1,0 1 0,0-1 1,0 1-1,0-1 1,0 1 0,-1-1 0,1 1 0,0-1-1,-1 1 1,1-1 0,0 0 0,-1 1 0,1-1 0,-1 0-1,1 0 1,-1 1 0,1-1 0,-1 0 0,0 0-1,1 0 1,-1 0 0,0 1 0,0-1 0,0 0-1,1 0 1,-1 0 0,0 0 0,0 0 0,0 0-1,0 0 1,-1-1 0,3-9 13,20-35 47,-16 32-48,3-5-9,0 0 0,1 1 0,0 0 1,2 0-1,15-18 0,-23 30-4,1 0 0,0 0 0,-1-1 0,0 1 0,3-9 0,12-17 0,-16 27 1,0 1 0,0-1 0,-1 1 0,0-1 1,0 0-1,2-5 0,2-6 4,8-14 81,17-55 0,-11 36 41,-15 31-122,-3 10-1,0 0 1,0 1-1,5-10 0,-3 8 1,0-1-1,5-17 0,-7 20-2,0-1 0,1 0 0,0 0 0,1 1 1,4-8-1,-5 10-2,0-1 0,-1 1 0,1-1 0,-1 0 0,0 0 0,2-9 0,5-18 1,30-66 15,-28 68 35,9-44 1,-1 6 17,-9 30-10,-8 29-41,0-1-1,1 0 1,7-15 0,0-3-14,-9 25-3,0-1 0,1 1 0,-1-1 0,1 1 0,4-7 0,-2 4 2,-1 1 0,0 0-1,-1-1 1,3-8 0,-3 9 10,0-1 0,1 0 1,0 1-1,4-7 0,-4 6 10,1 0-1,-1 0 1,0 0-1,-1 0 1,0 0-1,2-9 1,9-29 50,-7 21-60,4-17 79,-5 25-49,0-1-1,4-25 1,-2 11-4,5-15 70,22-59-1,-31 98-87,1-2-3,0 0 0,-1 0 0,0-1 0,4-18 0,-5 18-16,0 0-1,1 0 1,0 0 0,6-10 0,3-16 4,-9 24 0,-1 0 0,8-19 0,-1 5 1,-6 13-8,6-29 2,0-4 25,-5 31-18,-1-1 0,2-29-1,-5 43-5,0 0 0,0-1-1,1 1 1,-1 0-1,1-1 1,-1 1 0,1 0-1,0 0 1,1-3 0,2-8 4,-1 1-4,0 0 0,0 0 0,6-13 0,6-6 8,3-10 4,-5 13-9,-10 23-3,0-1 0,-1 1 0,1-1 0,1-8 0,-2 8 2,-1 0 0,1 1 0,0-1 0,0 1 0,6-10 0,-7 12 15,1 0-1,-1 0 1,0 0 0,0 0 0,0 0 0,-1 0-1,1 0 1,0-7 0,2-14 42,12-48 63,-14 69-118,-1 1-1,1-1 0,-1 1 1,1-1-1,-1 1 0,0-1 1,0-4-1,0 5-2,-1 0 1,1 0-1,1 0 1,-1 0-1,0 0 0,0 0 1,1 0-1,-1 1 1,1-1-1,1-3 1,5-17 2,-7 15-6,-1 2 2,11-38 100,-9 39-97,-1 0 0,1 0 0,0 0 0,0 0 0,0 0-1,3-6 1,3-11 9,-5 8-22,0 0 35,0 1-1,-1-1 0,-1-17 1,0-101 53,1 127-66,-8-20 26,0-3-40,7 18 0,1 1 3,-1-46 114,0-464 130,0 503-243,0-31 39,0 39-41,0 5-3,0 0 0,0 0 1,0 0-1,0 0 1,0 0-1,1 0 0,-1 0 1,0 0-1,1 0 0,-1 0 1,1 0-1,0 0 1,1-2-1,9-30-6,-6 18 15,-5 15-7,1 0-1,-1 0 1,1-1-1,-1 1 1,0 0-1,1 0 0,-1 0 1,0 0-1,0-1 1,0 1-1,0 0 1,0 0-1,0 0 0,0-1 1,-1-1-1,1-3 1,5-9 4,-4 13-4,-1 1 0,1-1 0,0 1 0,-1-1 0,1 0 0,-1 1 0,0-1-1,1 1 1,-1-1 0,0-2 0,1-22-1,3 22-7,-3-8 1,11-44 11,-9 47 0,5-27 7,-6 24-17,0-1-6,-1 1 1,-1-1-1,-1-16 0,1 14 13,0-24 12,2 32-9,-1 6-5,-1 0 1,1 0-1,-1 1 1,1-1-1,-1 0 1,1 0-1,-1 0 1,0 0-1,0 0 1,1 0-1,-1 0 1,0 0-1,0 0 1,0 0-1,0 0 1,0 0-1,0 0 1,0 0 0,-1-2-1,7-58-21,-6 29-21,0-72 25,0 91 18,0 2-1,0 4-1,0 6-6,0-17-23,0-9 52,0-14-12,0 2 3,0-103-2,0 130-11,2 1 1,0-1 0,0 1 0,1 0-1,0 0 1,1 0 0,7-15 0,6-20 14,7-31-6,-20 65-7,-1 1 0,11-21 0,-3 5-1,-3 6-12,0 0 1,21-36-1,-25 49 11,0 0 0,0-1 0,0 0 0,-1 0 1,4-17-1,1-3 0,-5 21 0,0 1 0,1-1 0,0 0 0,6-8 0,9-17 0,-7 7 0,10-33 0,6 2-8,9-38 8,-24 64-6,-7 20 3,1-1 1,-1 1 0,12-13 0,8-12-5,-22 30 1,0 1 0,0 0 0,10-9 0,9-11-57,-18 18 57,0 1 0,1 0 0,0 0 0,0 0 0,0 1 0,11-7 0,21-20-35,7-11 40,-42 39 0,0 1 0,1 0 0,-1 0 0,1 0 0,0 0 0,8-3 0,12-11-5,25-24 4,2-8 10,-50 48-8,2 0 0,1-2 0,-1 1 0,0 0 0,1-1 0,-1 0 0,0 0 0,-1 0 0,5-4 0,-2-1-3,0 1-1,1 0 0,0 1 1,1-1-1,-1 1 1,9-5-1,-9 7 0,0 0 1,0-1-1,0 0 0,0 0 0,6-8 1,18-16-12,49-33-4,-34 31-5,-35 25 16,0 0 1,-1 0-1,1-2 1,-1 1-1,9-11 1,40-34 61,9-28-54,-61 73 2,0 0 0,-1-1 0,6-10 0,15-20-2,-7 14-1,-2-1 0,-1-1 0,-1-1 0,23-54 0,-16 31 16,-17 37 18,0-1 0,6-23 0,-2 4-7,-5 23-18,-3 9-8,0 0 0,-1 0 0,1 0 0,-1-1 1,1 1-1,-1 0 0,1 0 0,-1-1 0,0 1 0,1 0 0,-1-1 0,0-1 0,11-119 11,-11 107 26,0-2-6,-2-28 0,1 38-28,0 1 0,-1 0-1,0 1 1,1-1 0,-2 0 0,1 0-1,0 1 1,-5-7 0,-5-13 6,10 20 1,-1-1 1,1 1 0,-1-1 0,0 1 0,-5-5-1,5 5-7,0 1 0,1-1-1,-1 0 1,1 1-1,-2-7 1,-8-15 5,6 16-5,3 4-1,-1 1-1,1-1 1,-1 1 0,-1 0-1,1 0 1,-1 0 0,-4-4-1,5 6-1,1 0 0,0 0-1,0-1 1,0 1 0,0-1-1,1 0 1,-1 0 0,-1-5 0,0 3-1,0-1 0,0 1 0,-7-9 0,-101-115 63,52 68 2,15 17-37,-5-4-4,37 35-13,-1 0 0,0 1 0,0 1 1,-18-12-1,-73-40-8,-17 5-17,105 51 13,-1 1-1,0 1 1,-36-8 0,26 8-2,-26-11 1,-89-42-5,97 44 8,37 13 0,1 0 1,0-1-1,0 0 0,-13-7 1,0-2 5,-41-17 1,40 20 1,-37-21 0,32 11-7,10 8 0,0 0-1,-1 1 0,-21-9 1,17 12 2,12 4-3,1 0 1,0-1-1,0 0 1,-10-6-1,-24-17-3,0 3 1,-49-20-1,-69-34 4,114 57-1,34 16 1,1 0-1,-17-10 1,16 7 2,-26-10 0,24 12 1,-26-16-1,20 9-1,3 0 6,-41-20-1,55 32-4,0-1-1,-1 1 0,2-1 0,-1 0 0,0-1 0,0 1 0,1-1 0,-1 0 1,-4-4-1,5 3-1,-1 1 0,1 0 0,-1 1 0,0-1 0,0 1 0,0 0 0,0 0 0,-7-3 1,-18-9 0,-6-5 5,29 17-7,0-1 1,0 1 0,0-2 0,1 1-1,-1-1 1,1 1 0,0-1 0,0-1-1,0 1 1,0-1 0,-6-8 0,8 8 1,0 0 1,0 1 0,0-1-1,-1 1 1,0 0 0,0 0-1,0 1 1,-6-5 0,8 7-2,0-1 1,0 1 0,0 0-1,0-1 1,0 0-1,1 0 1,-1 1 0,1-1-1,-1 0 1,1 0-1,-1-1 1,1 1 0,0 0-1,-1-4 1,-7-10 124,7 11-117,0 0 0,1 0 1,0 0-1,0 0 0,0-9 0,-1 1-8,1-23 2,1-10-6,0 29-4,0 10 3,-1 0 1,1 0-1,0 0 0,1 0 0,-1 0 0,2 0 0,-1 0 0,0 0 1,1 0-1,1 1 0,-1-1 0,4-7 0,14-17-7,27-61-1,-25 58 10,-20 32-14,0 0 1,0 0-1,0 1 1,0-1 0,0 0-1,0 1 1,0 0-1,1-1 1,4-1-1,11-8-41,-13 6 51,-1 1 0,1 0 1,0 1-1,0-1 1,0 1-1,0 0 0,0 0 1,9-2-1,15-8 8,-23 10-2,0 0 0,0 1 0,0 0-1,6-2 1,10-1-1,27-12-1,-14 5-1,15-6 1,-34 15 2,-15 3 0,0 0 0,0-1 0,0 1 0,0 0 1,0 0-1,0 0 0,0-1 0,0 1 0,0 0 0,0-1 0,0 1 0,0-1 0,0 0 0,0 1 0,0-1 1,0 0-1,1-1 0,0 1 1,0 0 0,0 0 0,0 0 0,0 0 0,0 0 0,0 0 0,0 0 0,0 1 0,0-1 0,1 1 0,-1 0 0,0 0 0,0 0 1,0 0-1,4 0 0,0 0 4,-6 0-4,0 0 0,1 0 0,-1 0 0,1 0 0,-1 0 0,0 0 0,1 0 0,-1 0 0,0 0 0,1 0-1,-1 0 1,0-1 0,1 1 0,-1 0 0,0 0 0,1-1 0,-1 1 0,0 0 0,1 0 0,-1-1 0,0 1-1,0 0 1,1-1 0,-1 1 0,0 0 0,0-1 0,0 1 0,0 0 0,1-1 0,-1 1 0,0-1 0,0 1-1,0 0 1,0-1 0,0 0 0,0 1 0,0-1 0,0 1 0,0 0 0,0-1 0,0 1 0,0 0 0,1-1 0,-1 1 0,0 0 0,0-1 0,0 1 0,0 0 0,0-1 0,1 1 0,-1 0 0,0-1 0,0 1 0,1 0 0,-1 0 0,0-1 1,0 1-1,1 0 0,-1 0 0,0 0 0,1-1 0,-1 1 0,0 0 0,1 0 0,-1 0 0,0 0 0,1 0 0,-1 0 0,0 0 0,1 0 0,-1 0 0,3-1-1,-1 1 0,1-1 1,-1 0-1,0 0 0,0 0 1,1 0-1,-1 0 0,4-3 1,8-5 5,14-5-5,-20 12-1,-6 2-1,-1-1 1,1 1-1,0-1 0,0 1 1,0-1-1,0 0 1,-1 0-1,1 0 0,2-2 1,-1 1-1,1 0 1,-1 0 0,0 0-1,1 0 1,-1 0 0,1 1-1,0 0 1,0 0-1,-1 0 1,7-1 0,-8 2 0,0-1 1,0 1 0,0-1-1,0 0 1,0 0 0,0 0 0,0 0-1,-1 0 1,1 0 0,0-1-1,-1 1 1,1-1 0,0 1-1,1-3 1,7-6 22,3-7 37,-12 16-55,0-1 0,0 1 1,0-1-1,0 1 0,0 0 0,0 0 1,0-1-1,0 1 0,0 0 0,3-1 0,-2 0-2,0 1 0,0-1 0,0 1 0,0-1 0,-1 0 0,1 0 1,0 0-1,1-4 0,-2 5-1,1-1 1,-1 0-1,0 0 1,1 1 0,-1-1-1,1 1 1,-1-1 0,3-1-1,-2 2 1,0 0 0,-1 0 0,0-1 0,1 1-1,-1 0 1,1-1 0,-1 1 0,0-1 0,2-2 0,5-8 17,6-4-5,-10 11-12,0 0-1,0 0 1,0 1 0,1 0-1,-1 0 1,8-5 0,-11 9-3,0-1 1,-1 1-1,1-1 0,0 1 1,0-1-1,0 1 0,-1-1 1,1 0-1,0 0 1,0 1-1,-1-1 0,1 0 1,-1 0-1,1 0 1,-1 0-1,1 0 0,0-1 1,-1 1-1,1 0-1,-1-1 1,1 1 0,0 0 0,0 0 0,-1 0 0,1 0 0,0 0 0,0 0 0,0 0 0,0 0-1,0 0 1,0 0 0,3-1 0,38-32-7,-31 25 5,0-1 0,24-14 0,-6 3-3,-25 18 4,0-1 1,0 1-1,0 0 1,0 0-1,0 1 1,1 0-1,5-3 0,15-6-5,-21 9 4,0 0 0,0 0 0,0 0 0,0 1 0,0-1 0,1 1 0,-1 1 0,0-1 0,6 0 0,-9 1 1,1 0 0,0-1 0,-1 1 1,1 0-1,0-1 0,-1 1 0,1-1 0,0 0 1,-1 0-1,1 1 0,-1-1 0,0 0 1,1 0-1,-1-1 0,1 1 0,0-2 0,15-10 1,-5 7 0,3-2-5,1 0 1,20-7-1,-20 8 3,-13 6 2,0-1 0,0 1 0,0 0 0,0 0 0,0 0 0,1 0 0,-1 1 0,6-1 0,-8 1 0,0 0 0,0 1 0,0-1 0,0 0 0,0 0 0,0 0 0,0 0 0,0 0 0,0-1 0,0 1 0,0 0 0,0 0 0,0-1 0,0 1 0,0-1 0,0 1 0,0-1 0,-1 1 0,1-1 0,0 0 0,0 1 0,0-1 0,-1 0 0,1 0 0,0 1-1,-1-1 1,1 0 0,0 0 0,0-2 0,-1 2 0,1 1 0,-1 0 0,0-1 0,0 1-1,1 0 1,-1 0 0,0-1 0,1 1 0,-1 0-1,0 0 1,1 0 0,-1-1 0,0 1 0,1 0 0,-1 0-1,0 0 1,1 0 0,-1 0 0,0 0 0,1 0-1,-1 0 1,1 0 0,-1 0 0,0 0 0,1 0-1,0 0 1,6-1-2,-4-3 2,-1 1 0,16-5 2,-13 6 0,-5 2-1,1 0 0,0 0-1,0-1 1,-1 1 0,1 0-1,0-1 1,-1 1 0,1 0-1,-1-1 1,1 1 0,0-1-1,-1 1 1,1-1 0,-1 1-1,1-1 1,-1 0 0,1 0-1,0 0 2,0 0 0,0 0-1,0 0 1,0 0-1,0 0 1,0 0-1,0 0 1,0 1-1,0-1 1,0 0 0,0 1-1,3-2 1,8-4 3,8-4 6,-18 9-6,0 0 0,0 1 0,0-1 0,0 0 0,0 0 0,-1 0 0,1 0 0,0 0 0,-1-1 0,1 1 0,2-3-1,3-5 110,-3 7-91,-3 2 15,-31 24-7585,23-16 7009,-1 0 0,-15 13 1,-9-2-1456</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1-10T14:59:03.035"/>
    </inkml:context>
    <inkml:brush xml:id="br0">
      <inkml:brushProperty name="width" value="0.1" units="cm"/>
      <inkml:brushProperty name="height" value="0.1" units="cm"/>
      <inkml:brushProperty name="color" value="#E71224"/>
    </inkml:brush>
  </inkml:definitions>
  <inkml:trace contextRef="#ctx0" brushRef="#br0">22 26 80,'0'0'770,"-2"-3"-522,-18-19 4111,232 22-4236,-211 0-124,0 0 1,0 0-1,0 0 1,0 1-1,0-1 1,0 0-1,0 1 1,0-1-1,0 0 1,0 1-1,0-1 1,0 1-1,0 0 1,-1-1-1,1 1 1,0 0-1,0-1 1,0 2-1,5 4 0,4-4 0,23 6 1,-32-8 0,0 0 0,1 0 0,-1 0 0,0 1 0,0-1 0,0 0 1,0 0-1,0 1 0,0-1 0,0 1 0,0-1 0,0 1 0,0 0 0,0-1 0,0 1 1,1 1-1,-1-1 0,0 0 1,0-1-1,0 1 1,0 0-1,0 0 1,0-1-1,0 1 1,0-1-1,0 1 1,0-1-1,0 0 1,0 1-1,0-1 1,1 0-1,-1 0 1,2 1 0,114-1 1189,-117 25-1404,0-21 213,-1-1 0,1 1 1,-1 0-1,0 0 1,-1 0-1,1-1 0,-1 1 1,1-1-1,-1 1 0,-3 3 1,-7 16-1,-14 76-1,19-57 3,5-29 4,0 1 0,-6 19 0,6-31-2,0 1-1,1 15 9,-1-11-5,1-7-6,1 1 0,0-1 0,0 0 1,-1 1-1,1-1 0,0 1 0,0-1 0,-1 0 0,1 1 1,0-1-1,0 1 0,0-1 0,0 1 0,0-1 1,0 1-1,-1-1 0,1 1 0,0-1 0,0 0 0,1 1 1,-1 0-1,0 0 73,-6 6 630,-4 5-706,8-10-2,1 0-1,-1 0 0,0-1 1,0 1-1,0 0 0,0 0 0,-2 1 1,3-3 4,-3 6-5,-1-2 53,3 0 0,2-3-50,0-1 1,0 1 0,0-1-1,0 1 1,-1-1 0,1 0 0,0 1-1,0-1 1,0 1 0,-1-1 0,1 1-1,0-1 1,-1 0 0,1 1-1,0-1 1,-1 0 0,1 1 0,0-1-1,-1 0 1,1 0 0,-1 1 0,1-1-1,0 0 1,-1 0 0,1 1-1,-1-1 1,1 0 0,-1 0 0,1 0-1,-1 0 1,-6 3-22,0 5 15,-9 6 17,-21 13 17,36-27-23,1 0-2,-1 0 1,1 1-1,-1-1 1,1 0-1,0 0 0,-1 1 1,1-1-1,0 0 1,-1 1-1,1-1 1,0 0-1,-1 1 0,1-1 1,0 0-1,0 1 1,0-1-1,-1 1 0,1-1 1,0 0-1,0 1 1,0-1-1,0 1 0,0-1 1,0 1-1,0-1 1,0 1-1,0-1 0,0 5 2083,1-7-2034,-1-1 1,1 1-1,-1 0 0,0-1 0,0 1 0,0-1 0,0 1 0,-1-3 0,0-5-1,0-7 9,1 13-54,0 1 0,-1-1 0,1 0 0,0 0 0,1 1 0,-1-1 0,1 0 0,1-6 0,2 3 3,-3 5 0,-1 0 0,1 0 1,0 0-1,0 0 0,-1 0 0,1 0 0,-1 0 0,0 0 0,1 0 1,-1 0-1,0-4 0,0 2 4,0 0 0,1-1 0,0 1 0,0 0 1,0-1-1,0 1 0,4-6 0,-2-5 15,-1 5-24,4-1 5,-5 4-4,0-1 13,1 7-23,-2 1 10,0 0-1,0 0 1,1 0 0,-1 1-1,0-1 1,0 0-1,0 0 1,0 0 0,0 0-1,0 0 1,0 0 0,0 0-1,0 0 1,0 0-1,0 0 1,1 0 0,-1 0-1,0-1 1,0 1 0,0 0-1,0 0 1,0 0 0,0 0-1,0 0 1,0 0-1,0 0 1,0 0 0,0 0-1,0 0 1,0 0 0,1 0-1,-1 0 1,0 0 0,0 0-1,0 0 1,0 0-1,0 0 1,0-1 0,0 1-1,0 0 1,0 0 0,0 0-1,0 0 1,0 0-1,0 0 1,0 0 0,0 0-1,0 0 1,0 0 0,0 0-1,0-1 1,0 1 0,0 0-1,0 0 1,0 0-1,0 0 1,0 0 0,0 0-1,0 0 1,0 0 0,0 0-1,0 0 1,-1 0 0,2-5 2,-1 1 1,1 0 0,-1 0 0,1 0 0,1 0 0,-1 1 0,0-1 0,1 0 0,0 0 0,0 1 0,0-1 0,0 1 0,4-5 0,5-8 52,-6 9-58,-5-6-7,0 13 8,0 0 1,0-1-1,0 1 0,0 0 0,0 0 0,0 0 0,0 0 0,0-1 1,0 1-1,0 0 0,0 0 0,0 0 0,0 0 0,0 0 0,0-1 1,0 1-1,0 0 0,0 0 0,0 0 0,0 0 0,1 0 0,-1-1 1,0 1-1,0 0 0,0 0 0,0 0 0,0 0 0,0 0 0,0 0 1,0 0-1,1-1 0,-1 1 0,0 0 0,0 0 0,0 0 0,0 0 1,0 0-1,1 0 0,-1 0 0,0 0 0,0 0 0,0 0 0,0 0 1,0 0-1,1 0 0,-1 0 0,0 0 0,0 0 0,0 0 1,0 0-1,1 0 0,-1 0 0,0 0 0,0 0 0,0 0 0,0 0 1,0 0-1,1 0 0,-1 1 0,0-1 0,0 0 0,0 0-1,0 0 1,0 0-1,0 0 0,0 0 0,1 0 1,-1 0-1,0 0 0,0 0 0,0-1 1,0 1-1,0 0 0,0 0 0,0 0 1,0 0-1,0 0 0,0 0 0,0 0 1,0 0-1,0 0 0,1 0 0,-1 0 0,0-1 1,0 1-1,0 0 0,0 0 0,0 0 1,0 0-1,0 0 0,0 0 0,0 0 1,0 0-1,0 0 0,0-1 0,0 1 1,0 0-1,0 0 0,0 0 0,0 0 1,-1 0-1,1 0 0,0 0 0,0 0 0,0 0 1,0 0-1,0-1 0,0 1 0,0 0 1,0 0-1,0 0 0,0 0 0,0 0 1,0 0-1,0 0 0,0 0 0,-1 0 1,1 0-1,0 0 0,0 0 0,0 0 1,0 0-1,0 0 0,0 0 0,0 0 0,0 0 1,0 0-1,-1 0 0,1 0 0,-6-6-49,-11-7 140,-21-23 1,15 25-90,8-4 6,10 8-4,-6-17 70,10 23-61,0-6-12,-4 4-15,1-3 1,4 6-3,0 1 1,0-1 0,0 0 0,1 0-1,-1 0 1,0 0 0,0 0-1,0 0 1,1 0 0,-1 0 0,0 0-1,0 0 1,0 0 0,1 0 0,-1 0-1,0 0 1,0 0 0,0 0-1,1 0 1,-1 0 0,0-1 0,0 1-1,0 0 1,1 0 0,-1 0 0,0 0-1,0 0 1,0 0 0,0-1-1,1 1 1,-1 0 0,0 0 0,0 0-1,0 0 1,0-1 0,0 1 0,0 0-1,0 0 1,0 0 0,0-1 0,1 1-1,-1 0 1,0 0 0,0 0-1,0-1 1,0 1 0,0 0 0,0 0-1,0 0 1,0-1 0,0 1 0,0 0-1,-1 0 1,1 0 0,0-1-1,0 1 1,0 0 0,0 0 0,0 0-1,0-1 1,0 1 0,0 0 0,-1 0-1,1 0 1,0 0 0,0 0 0,0-1-1,0 1 1,-1 0 0,8 5 11,-1 1 0,0-1 1,0 1-1,0 0 0,-1 1 1,0-1-1,5 10 0,-9-14 5,0 0 0,1-1 0,-1 1-1,0-1 1,0 1 0,1-1 0,-1 1 0,1-1-1,2 2 1,-2-1-2,1 0 0,-1 0 0,0 0-1,0 0 1,0 0 0,3 4 0,3 7-24,2 1 16,-1 0 0,18 19 0,-12-13 29,-13-17-18,0 0 1,0 0 0,0 0-1,1 0 1,-1 0 0,4 2 0,-4-3-1,-1-1 0,0 1 0,0 0 0,1-1 1,-1 1-1,-1 0 0,1 0 0,1 2 0,-2-3 0,0-1 0,1 1 0,-1 0-1,0 0 1,1 0 0,-1 0 0,1 0 0,-1-1-1,1 1 1,-1 0 0,1 0 0,-1-1-1,1 1 1,0 0 0,-1-1 0,1 1-1,0-1 1,1 1 0,-1-1 7,3 0 1310,-5 0-1309,0 0 1,0-1-1,0 1 1,0-1 0,0 1-1,0-1 1,0 1-1,0-1 1,0 0 0,0 0-1,1 1 1,-1-1 0,0 0-1,0 0 1,1 0-1,-1 0 1,0 0 0,1 0-1,-1 0 1,1 0-1,0 0 1,-1 0 0,1 0-1,0 0 1,-1 0-1,1 0 1,0-2 0,0 1-9,-1 0 0,0 0 0,1 0 0,-1 0 0,0 0 1,0 0-1,0 0 0,-1 0 0,1 1 0,0-1 0,-2-1 0,-7-13 27,9 14-26,0 0-1,0 0 0,0 0 1,-1 0-1,1 1 0,0-1 1,-1 0-1,-1-1 0,2 2 0,0 0 0,0-1 0,0 1 0,0 0 0,0-1-1,0 1 1,0-1 0,0 1 0,-1-3 0,2 2-1,-1 0 0,0 1 0,1-1 0,-1 1 0,0-1 0,0 1 0,0-1 1,-1 1-1,-1-2 0,-2 2 5,4-7-2,1-18 26,0 17-29,0 2-8,0 6-12,0-16-249,0 15 200,0 2 53,0 0 0,0 0 1,0-1-1,0 1 0,0 0 0,0 0 1,0 0-1,0-1 0,0 1 1,0 0-1,0 0 0,0 0 1,0-1-1,0 1 0,0 0 1,0 0-1,0 0 0,0-1 1,0 1-1,0 0 0,1 0 0,-1 0 1,0-1-1,0 1 0,0 0 1,0 0-1,0 0 0,0 0 1,1-1-1,-1 1 0,0 0 1,0 0-1,9 0-29,2 0-15,0 0-1,0-1 1,0 0 0,19-4-1,-27 4 60,3 0-3,11 1 2,-8 0 215,-12-3 63,-2-1-382,3 4 98,0-1 0,0 1 0,0-1 0,0 1 0,1-1 0,-1 1 0,0 0 0,0 0 0,0 0 0,0 0 0,0 0 0,-3 1 0,-7 0-33,-72-1-37,30-8 41,-31 8 471,83-1-428,0 0 1,-1 1 0,1-1-1,0 0 1,0 0 0,0 0-1,1-1 1,-1 1 0,-2-2-1,-6-3-7,8 5-1,0 0 0,0 0 0,0 0 0,0 0 0,0 0 0,0 1 0,0-1 0,0 1 0,-1 0 0,1 0 0,-3 0 0,4 0-5,47 0-1266,87 0 1297,-76 8-16,-50-8-8,-1 1 0,1 0 0,0 1 0,8 2 1,-8-2 0,0 0 0,0 0 1,0-1-1,10 1 1,-16-2-2,0 0 0,-1 0 0,1 0 0,0 0 0,-1 0 0,1 0 0,0 0 0,0 0 0,-1 0 0,1 0 0,0 1 0,-1-1 0,1 0 0,0 1 0,-1-1 0,1 1 0,1 0 2,0 0-1,0-1 0,0 1 0,0 0 0,0-1 1,0 1-1,0-1 0,0 1 0,0-1 0,0 0 1,0 0-1,0 0 0,0 0 0,3-1 0,-4 1 369,15 0-468,73 0 86,-88 0 0,-19 0-228,12 0 241,-1 1 0,1 0 0,-1 0-1,1 0 1,0 1 0,-1-1-1,1 2 1,-10 4 0,-22 4 15,-22 18 164,42-18-111,15-8-69,-1 0 0,1 0 0,0 0-1,1 0 1,-5 6 0,6-8 0,0 0 0,0 0 0,0 0 0,0-1 0,1 1 0,-1 0 0,0 0 0,0-1 0,0 1 0,0-1 0,0 1 0,-1-1 0,0 1 0,-10 6 0,6-2 2,1-1-1,0 1 1,-1-1-1,0 0 1,-12 6-1,15-8 2,-1-1 0,1 1-1,0 0 1,0 0 0,0 0-1,-3 4 1,4-5-1,1 1 0,-1 0 0,0-1-1,0 1 1,0-1 0,0 0 0,0 1 0,0-1 0,0 0-1,-1 0 1,1-1 0,0 1 0,0 0 0,-1-1 0,-2 1-1,3 0-1,1-1 0,0 1 0,-1 0 0,1 0 0,0 0 0,0 0 0,0 0 0,0 0 0,0 1 0,0-1 0,0 0 0,0 0 0,0 1 0,0 1 0,1-2 0,0 0 0,-1-1 0,1 1 0,0 0 0,-1 0 0,1-1 0,0 1 0,-1 0 0,1-1 0,-1 1 0,1 0 0,-1-1 0,1 1 0,-1 0 0,0-1 0,1 1 0,-1-1 0,0 1 0,1-1 0,-1 0 0,0 1 0,1-1 0,-1 0 0,0 1 0,0-1 0,0 0 0,1 0 0,-1 0 0,0 0 0,0 0 0,0 0 0,-1 0 0,2 0-1,0 0-1,0 1 0,-1-1 1,1 0-1,0 0 1,-1 0-1,1 0 0,0 0 1,0 0-1,-1 1 0,1-1 1,0 0-1,0 0 0,0 0 1,-1 1-1,1-1 1,0 0-1,0 0 0,0 1 1,0-1-1,-1 0 0,1 0 1,0 1-1,0-1 1,0 0-1,0 0 0,0 1 1,0-1-1,0 0 0,0 1 1,0-1-1,0 0 0,0 1 1,0 0-209,7-2 247,1 0 0,0 0 0,-1 0 0,0-1-1,1-1 1,-1 1 0,0-1 0,11-6 0,10-3-10,-19 7-15,0 1 1,0-2-1,13-10 0,18-10 5,48-33 29,-86 57-39,1 0 1,-1 0-1,0 0 0,1 0 1,-1 0-1,0-1 1,0 1-1,2-5 0,-3 6 7,-1 1-11,0 0-1,1 0 1,-1 0 0,0 0 0,1-1 0,-1 1-1,0 0 1,1 0 0,-1 0 0,0 0 0,0 0 0,1-1-1,-1 1 1,0 0 0,0 0 0,1-1 0,-1 1-1,0 0 1,0 0 0,0-1 0,1 1 0,-1 0 0,0 0-1,0-1 1,0 1 0,0 0 0,0-1 0,0 1-1,0 0 1,0-1 0,0 1 0,0 0 0,0-1-1,0 1 1,0 0 0,0-1 0,0 1 0,0-1 0,0-3 0,4 1-4,-3 3-6,-1 16-1821,0-9 1812,-1 0 0,1 0 1,-2 0-1,1 0 0,-1 0 0,0 0 1,0 0-1,-1-1 0,-4 10 1,-1-4 85,0 1 0,0-2 0,-15 17 1,-9 16 127,26-33-170,5-9-26,1 0 1,-1 0-1,0 0 1,0 0-1,-1 0 0,1 0 1,0 0-1,-3 2 1,3-3-1,1 0 0,-1-1 1,0 1-1,1 0 0,-1 0 1,1 0-1,0 0 0,-1-1 0,1 1 1,0 0-1,-1 0 0,1 0 1,0 0-1,0 0 0,0 0 1,0 0-1,0 0 0,0 0 0,0 0 1,0 1-1,0 2 7,0-1 16,-22-3 985,16 0-1017,5-1 8,0 1 0,-1 0-1,1 0 1,0 0 0,-1 0 0,1 0 0,0 0 0,0 0 0,-1 0-1,1 1 1,0-1 0,0 0 0,-1 1 0,1-1 0,0 1-1,0 0 1,0-1 0,0 1 0,0 0 0,-2 1 0,2-1 16,1-1 0,0 0 0,0 0 0,0 0 0,-1 0 0,1 0 0,0 0 0,0 0 0,0 0 0,-1 0 0,1 0-1,0 0 1,0 0 0,0-1 0,-1 1 0,1 0 0,0 0 0,0 0 0,0 0 0,0 0 0,0 0 0,-1-1 0,1 1 0,0 0 0,0 0 0,0 0 0,0 0 0,0-1 0,0 1 0,0 0-1,-1 0 1,1 0 0,0-1 0,0 1 0,0 0 0,0 0 0,0 0 0,0-1 0,0 1 0,0 0 0,4-13 77,10-12-215,30-20 33,-14 11-6,50-43 0,-13 25-16,-64 49 109,0 1 0,0 0-1,0 0 1,1 0 0,-1 0-1,1 0 1,5-1 0,-9 3 1,12-9 1,-11 9-3,-1 0 1,0 0 0,0 0-1,0 0 1,0-1 0,0 1-1,1 0 1,-1 0 0,0 0-1,0 0 1,0 0 0,0 0-1,0 0 1,0 0 0,0 0 0,1-1-1,-1 1 1,0 0 0,0 0-1,0 0 1,0 0 0,0 0-1,0-1 1,0 1 0,0 0-1,0 0 1,0 0 0,0 0-1,0 0 1,0-1 0,0 1-1,0 0 1,0 0 0,0 0-1,0 0 1,0 0 0,0-1-1,0 1 1,0 0 0,0 0-1,0 0 1,0 0 0,0 0-1,0-1 1,-1 1 0,1 0-1,0 0 1,0 0 0,0 0-1,0 0 1,0 0 0,-1-1-1,-5 1-23,3 0 7,1 0 0,-1 0 0,0 0 0,0 0 0,0 0 0,1 0 0,-1 1 0,0-1 0,0 1 0,1 0 0,-1 0 0,0 0 0,1 0 0,-1 0 0,1 0 0,-1 1 0,1-1 0,0 1 0,-3 2 0,-22 16-97,23-17 103,0 0 1,0 0-1,0 0 0,0 0 1,0 0-1,1 1 1,-4 4-1,4-4 4,0-1 0,0 0 0,0 1 0,0-2 0,-1 1-1,-5 4 1,5-5 3,0 1-1,1-1 1,0 1-1,-1 0 0,1 0 1,-4 6-1,-1-3-65,5-4-327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F54699-954F-4E4D-9DCD-366D4D7B0D63}" type="datetimeFigureOut">
              <a:rPr lang="en-GB" smtClean="0"/>
              <a:t>12/01/2021</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3C5146-1889-4C45-88D4-AB2A8F663451}" type="slidenum">
              <a:rPr lang="en-GB" smtClean="0"/>
              <a:t>‹#›</a:t>
            </a:fld>
            <a:endParaRPr lang="en-GB"/>
          </a:p>
        </p:txBody>
      </p:sp>
    </p:spTree>
    <p:extLst>
      <p:ext uri="{BB962C8B-B14F-4D97-AF65-F5344CB8AC3E}">
        <p14:creationId xmlns:p14="http://schemas.microsoft.com/office/powerpoint/2010/main" val="4254906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1</a:t>
            </a:fld>
            <a:endParaRPr lang="en-GB"/>
          </a:p>
        </p:txBody>
      </p:sp>
    </p:spTree>
    <p:extLst>
      <p:ext uri="{BB962C8B-B14F-4D97-AF65-F5344CB8AC3E}">
        <p14:creationId xmlns:p14="http://schemas.microsoft.com/office/powerpoint/2010/main" val="1392854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5</a:t>
            </a:fld>
            <a:endParaRPr lang="en-GB"/>
          </a:p>
        </p:txBody>
      </p:sp>
    </p:spTree>
    <p:extLst>
      <p:ext uri="{BB962C8B-B14F-4D97-AF65-F5344CB8AC3E}">
        <p14:creationId xmlns:p14="http://schemas.microsoft.com/office/powerpoint/2010/main" val="3479985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6</a:t>
            </a:fld>
            <a:endParaRPr lang="en-GB"/>
          </a:p>
        </p:txBody>
      </p:sp>
    </p:spTree>
    <p:extLst>
      <p:ext uri="{BB962C8B-B14F-4D97-AF65-F5344CB8AC3E}">
        <p14:creationId xmlns:p14="http://schemas.microsoft.com/office/powerpoint/2010/main" val="543252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12</a:t>
            </a:fld>
            <a:endParaRPr lang="en-GB"/>
          </a:p>
        </p:txBody>
      </p:sp>
    </p:spTree>
    <p:extLst>
      <p:ext uri="{BB962C8B-B14F-4D97-AF65-F5344CB8AC3E}">
        <p14:creationId xmlns:p14="http://schemas.microsoft.com/office/powerpoint/2010/main" val="2916826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18</a:t>
            </a:fld>
            <a:endParaRPr lang="en-GB"/>
          </a:p>
        </p:txBody>
      </p:sp>
    </p:spTree>
    <p:extLst>
      <p:ext uri="{BB962C8B-B14F-4D97-AF65-F5344CB8AC3E}">
        <p14:creationId xmlns:p14="http://schemas.microsoft.com/office/powerpoint/2010/main" val="2838028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10184" y="6669361"/>
            <a:ext cx="5434109" cy="210937"/>
          </a:xfrm>
        </p:spPr>
        <p:txBody>
          <a:bodyPr/>
          <a:lstStyle/>
          <a:p>
            <a:r>
              <a:rPr lang="en-US"/>
              <a:t>J.M. Jowett, Special Relativity, JUAS 2021, 11/01/2021</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81225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J.M. Jowett, Special Relativity, JUAS 2021, 11/01/2021</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979448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J.M. Jowett, Special Relativity, JUAS 2021, 11/01/2021</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690083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34745" y="274638"/>
            <a:ext cx="10620233" cy="747654"/>
          </a:xfrm>
        </p:spPr>
        <p:txBody>
          <a:bodyPr anchor="t">
            <a:normAutofit/>
          </a:bodyPr>
          <a:lstStyle>
            <a:lvl1pPr algn="l">
              <a:defRPr sz="2800" b="1" baseline="0">
                <a:solidFill>
                  <a:srgbClr val="0055A0"/>
                </a:solidFill>
                <a:latin typeface="Arial"/>
                <a:cs typeface="Arial"/>
              </a:defRPr>
            </a:lvl1pPr>
          </a:lstStyle>
          <a:p>
            <a:r>
              <a:rPr lang="fr-CH" dirty="0"/>
              <a:t>Title</a:t>
            </a:r>
            <a:endParaRPr lang="en-US" dirty="0"/>
          </a:p>
        </p:txBody>
      </p:sp>
      <p:sp>
        <p:nvSpPr>
          <p:cNvPr id="6" name="Text Placeholder 5"/>
          <p:cNvSpPr>
            <a:spLocks noGrp="1"/>
          </p:cNvSpPr>
          <p:nvPr>
            <p:ph type="body" sz="quarter" idx="10"/>
          </p:nvPr>
        </p:nvSpPr>
        <p:spPr>
          <a:xfrm>
            <a:off x="270934" y="1255060"/>
            <a:ext cx="11684045" cy="4745691"/>
          </a:xfrm>
        </p:spPr>
        <p:txBody>
          <a:bodyPr/>
          <a:lstStyle/>
          <a:p>
            <a:pPr lvl="0"/>
            <a:r>
              <a:rPr lang="en-US" dirty="0"/>
              <a:t>Click to edit Master text styles</a:t>
            </a:r>
          </a:p>
          <a:p>
            <a:pPr lvl="1"/>
            <a:r>
              <a:rPr lang="en-US" dirty="0"/>
              <a:t>Second level</a:t>
            </a:r>
          </a:p>
          <a:p>
            <a:pPr lvl="2"/>
            <a:r>
              <a:rPr lang="en-US" dirty="0"/>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35651" y="6167827"/>
            <a:ext cx="719328" cy="533400"/>
          </a:xfrm>
          <a:prstGeom prst="rect">
            <a:avLst/>
          </a:prstGeom>
        </p:spPr>
      </p:pic>
      <p:pic>
        <p:nvPicPr>
          <p:cNvPr id="7" name="Picture 6"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0223" y="274638"/>
            <a:ext cx="825464" cy="747654"/>
          </a:xfrm>
          <a:prstGeom prst="rect">
            <a:avLst/>
          </a:prstGeom>
        </p:spPr>
      </p:pic>
    </p:spTree>
    <p:extLst>
      <p:ext uri="{BB962C8B-B14F-4D97-AF65-F5344CB8AC3E}">
        <p14:creationId xmlns:p14="http://schemas.microsoft.com/office/powerpoint/2010/main" val="14219341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34745" y="274638"/>
            <a:ext cx="10620233" cy="747654"/>
          </a:xfrm>
        </p:spPr>
        <p:txBody>
          <a:bodyPr anchor="t">
            <a:normAutofit/>
          </a:bodyPr>
          <a:lstStyle>
            <a:lvl1pPr algn="l">
              <a:defRPr sz="2800" b="1" baseline="0">
                <a:solidFill>
                  <a:srgbClr val="0055A0"/>
                </a:solidFill>
                <a:latin typeface="Arial"/>
                <a:cs typeface="Arial"/>
              </a:defRPr>
            </a:lvl1pPr>
          </a:lstStyle>
          <a:p>
            <a:r>
              <a:rPr lang="fr-CH" dirty="0"/>
              <a:t>Title</a:t>
            </a:r>
            <a:endParaRPr lang="en-US" dirty="0"/>
          </a:p>
        </p:txBody>
      </p:sp>
      <p:sp>
        <p:nvSpPr>
          <p:cNvPr id="6" name="Text Placeholder 5"/>
          <p:cNvSpPr>
            <a:spLocks noGrp="1"/>
          </p:cNvSpPr>
          <p:nvPr>
            <p:ph type="body" sz="quarter" idx="10"/>
          </p:nvPr>
        </p:nvSpPr>
        <p:spPr>
          <a:xfrm>
            <a:off x="270934" y="1255060"/>
            <a:ext cx="11684045" cy="4745691"/>
          </a:xfrm>
        </p:spPr>
        <p:txBody>
          <a:bodyPr/>
          <a:lstStyle/>
          <a:p>
            <a:pPr lvl="0"/>
            <a:r>
              <a:rPr lang="en-US" dirty="0"/>
              <a:t>Click to edit Master text styles</a:t>
            </a:r>
          </a:p>
          <a:p>
            <a:pPr lvl="1"/>
            <a:r>
              <a:rPr lang="en-US" dirty="0"/>
              <a:t>Second level</a:t>
            </a:r>
          </a:p>
          <a:p>
            <a:pPr lvl="2"/>
            <a:r>
              <a:rPr lang="en-US" dirty="0"/>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3433" y="257422"/>
            <a:ext cx="719328" cy="533400"/>
          </a:xfrm>
          <a:prstGeom prst="rect">
            <a:avLst/>
          </a:prstGeom>
        </p:spPr>
      </p:pic>
      <p:sp>
        <p:nvSpPr>
          <p:cNvPr id="13" name="Slide Number Placeholder 5"/>
          <p:cNvSpPr txBox="1">
            <a:spLocks/>
          </p:cNvSpPr>
          <p:nvPr userDrawn="1"/>
        </p:nvSpPr>
        <p:spPr>
          <a:xfrm>
            <a:off x="11602948" y="6356351"/>
            <a:ext cx="527413"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8A961DF6-097D-4A3D-B0BB-BD7F1E795A54}"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258664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806945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12333" y="304800"/>
            <a:ext cx="10270067" cy="381000"/>
          </a:xfrm>
        </p:spPr>
        <p:txBody>
          <a:bodyPr/>
          <a:lstStyle/>
          <a:p>
            <a:r>
              <a:rPr lang="en-US"/>
              <a:t>Click to edit Master title style</a:t>
            </a:r>
          </a:p>
        </p:txBody>
      </p:sp>
      <p:sp>
        <p:nvSpPr>
          <p:cNvPr id="3" name="Content Placeholder 2"/>
          <p:cNvSpPr>
            <a:spLocks noGrp="1"/>
          </p:cNvSpPr>
          <p:nvPr>
            <p:ph sz="half" idx="1"/>
          </p:nvPr>
        </p:nvSpPr>
        <p:spPr>
          <a:xfrm>
            <a:off x="609600" y="990600"/>
            <a:ext cx="5384800" cy="541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197600" y="990600"/>
            <a:ext cx="5384800" cy="541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J.M. Jowett, Special Relativity, JUAS 2021, 11/01/2021</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88722FCF-96C7-4DD4-958E-19635F3729FE}" type="slidenum">
              <a:rPr lang="en-GB" altLang="en-US"/>
              <a:pPr/>
              <a:t>‹#›</a:t>
            </a:fld>
            <a:endParaRPr lang="en-GB" altLang="en-US"/>
          </a:p>
        </p:txBody>
      </p:sp>
    </p:spTree>
    <p:extLst>
      <p:ext uri="{BB962C8B-B14F-4D97-AF65-F5344CB8AC3E}">
        <p14:creationId xmlns:p14="http://schemas.microsoft.com/office/powerpoint/2010/main" val="1658559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1384" y="0"/>
            <a:ext cx="11640616" cy="490066"/>
          </a:xfrm>
        </p:spPr>
        <p:txBody>
          <a:bodyPr/>
          <a:lstStyle/>
          <a:p>
            <a:r>
              <a:rPr lang="en-US" dirty="0"/>
              <a:t>Click to edit Master title style</a:t>
            </a:r>
            <a:endParaRPr lang="en-GB" dirty="0"/>
          </a:p>
        </p:txBody>
      </p:sp>
      <p:sp>
        <p:nvSpPr>
          <p:cNvPr id="8" name="Date Placeholder 3">
            <a:extLst>
              <a:ext uri="{FF2B5EF4-FFF2-40B4-BE49-F238E27FC236}">
                <a16:creationId xmlns:a16="http://schemas.microsoft.com/office/drawing/2014/main" id="{6013676F-E0BD-164B-82A4-87E9684F03BF}"/>
              </a:ext>
            </a:extLst>
          </p:cNvPr>
          <p:cNvSpPr>
            <a:spLocks noGrp="1"/>
          </p:cNvSpPr>
          <p:nvPr>
            <p:ph type="dt" sz="half" idx="2"/>
          </p:nvPr>
        </p:nvSpPr>
        <p:spPr>
          <a:xfrm>
            <a:off x="13069" y="6658211"/>
            <a:ext cx="1305649" cy="188640"/>
          </a:xfrm>
          <a:prstGeom prst="rect">
            <a:avLst/>
          </a:prstGeom>
        </p:spPr>
        <p:txBody>
          <a:bodyPr/>
          <a:lstStyle>
            <a:lvl1pPr>
              <a:defRPr sz="750">
                <a:solidFill>
                  <a:schemeClr val="bg1">
                    <a:lumMod val="50000"/>
                  </a:schemeClr>
                </a:solidFill>
              </a:defRPr>
            </a:lvl1pPr>
          </a:lstStyle>
          <a:p>
            <a:r>
              <a:rPr lang="en-US"/>
              <a:t>J.M. Jowett, Special Relativity, JUAS 2021, 11/01/2021</a:t>
            </a:r>
            <a:endParaRPr lang="en-GB" dirty="0"/>
          </a:p>
        </p:txBody>
      </p:sp>
      <p:sp>
        <p:nvSpPr>
          <p:cNvPr id="9" name="Footer Placeholder 4">
            <a:extLst>
              <a:ext uri="{FF2B5EF4-FFF2-40B4-BE49-F238E27FC236}">
                <a16:creationId xmlns:a16="http://schemas.microsoft.com/office/drawing/2014/main" id="{D24F6150-A0C8-0E4D-9131-FEB6FA608C5C}"/>
              </a:ext>
            </a:extLst>
          </p:cNvPr>
          <p:cNvSpPr>
            <a:spLocks noGrp="1"/>
          </p:cNvSpPr>
          <p:nvPr>
            <p:ph type="ftr" sz="quarter" idx="3"/>
          </p:nvPr>
        </p:nvSpPr>
        <p:spPr>
          <a:xfrm>
            <a:off x="2591612" y="6641432"/>
            <a:ext cx="7008779" cy="194270"/>
          </a:xfrm>
          <a:prstGeom prst="rect">
            <a:avLst/>
          </a:prstGeom>
        </p:spPr>
        <p:txBody>
          <a:bodyPr/>
          <a:lstStyle>
            <a:lvl1pPr algn="ctr">
              <a:defRPr sz="750">
                <a:solidFill>
                  <a:schemeClr val="bg1">
                    <a:lumMod val="50000"/>
                  </a:schemeClr>
                </a:solidFill>
              </a:defRPr>
            </a:lvl1pPr>
          </a:lstStyle>
          <a:p>
            <a:endParaRPr lang="en-GB" dirty="0"/>
          </a:p>
        </p:txBody>
      </p:sp>
      <p:sp>
        <p:nvSpPr>
          <p:cNvPr id="10" name="Slide Number Placeholder 5">
            <a:extLst>
              <a:ext uri="{FF2B5EF4-FFF2-40B4-BE49-F238E27FC236}">
                <a16:creationId xmlns:a16="http://schemas.microsoft.com/office/drawing/2014/main" id="{F1860D0E-81FE-D549-B3AA-2260EAAF0EDD}"/>
              </a:ext>
            </a:extLst>
          </p:cNvPr>
          <p:cNvSpPr>
            <a:spLocks noGrp="1"/>
          </p:cNvSpPr>
          <p:nvPr>
            <p:ph type="sldNum" sz="quarter" idx="4"/>
          </p:nvPr>
        </p:nvSpPr>
        <p:spPr>
          <a:xfrm>
            <a:off x="11167873" y="6641435"/>
            <a:ext cx="1004784" cy="188641"/>
          </a:xfrm>
          <a:prstGeom prst="rect">
            <a:avLst/>
          </a:prstGeom>
        </p:spPr>
        <p:txBody>
          <a:bodyPr/>
          <a:lstStyle>
            <a:lvl1pPr algn="r">
              <a:defRPr sz="750">
                <a:solidFill>
                  <a:schemeClr val="bg1">
                    <a:lumMod val="50000"/>
                  </a:schemeClr>
                </a:solidFill>
              </a:defRPr>
            </a:lvl1pPr>
          </a:lstStyle>
          <a:p>
            <a:fld id="{323EE74B-AA29-428B-826F-5CD1FF8C5BA0}" type="slidenum">
              <a:rPr lang="en-GB" smtClean="0"/>
              <a:pPr/>
              <a:t>‹#›</a:t>
            </a:fld>
            <a:endParaRPr lang="en-GB" dirty="0"/>
          </a:p>
        </p:txBody>
      </p:sp>
    </p:spTree>
    <p:extLst>
      <p:ext uri="{BB962C8B-B14F-4D97-AF65-F5344CB8AC3E}">
        <p14:creationId xmlns:p14="http://schemas.microsoft.com/office/powerpoint/2010/main" val="19076727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12333" y="304800"/>
            <a:ext cx="10270067" cy="381000"/>
          </a:xfrm>
        </p:spPr>
        <p:txBody>
          <a:bodyPr/>
          <a:lstStyle/>
          <a:p>
            <a:r>
              <a:rPr lang="en-US"/>
              <a:t>Click to edit Master title style</a:t>
            </a:r>
          </a:p>
        </p:txBody>
      </p:sp>
      <p:sp>
        <p:nvSpPr>
          <p:cNvPr id="3" name="Text Placeholder 2"/>
          <p:cNvSpPr>
            <a:spLocks noGrp="1"/>
          </p:cNvSpPr>
          <p:nvPr>
            <p:ph type="body" sz="half" idx="1"/>
          </p:nvPr>
        </p:nvSpPr>
        <p:spPr>
          <a:xfrm>
            <a:off x="609600" y="990600"/>
            <a:ext cx="5384800" cy="541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990600"/>
            <a:ext cx="5384800" cy="541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J.M. Jowett, Special Relativity, JUAS 2021, 11/01/2021</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13B0F49D-5F07-4287-891D-1493CB7FD2FC}" type="slidenum">
              <a:rPr lang="en-GB" altLang="en-US"/>
              <a:pPr/>
              <a:t>‹#›</a:t>
            </a:fld>
            <a:endParaRPr lang="en-GB" altLang="en-US"/>
          </a:p>
        </p:txBody>
      </p:sp>
    </p:spTree>
    <p:extLst>
      <p:ext uri="{BB962C8B-B14F-4D97-AF65-F5344CB8AC3E}">
        <p14:creationId xmlns:p14="http://schemas.microsoft.com/office/powerpoint/2010/main" val="27931177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Rectangle 2"/>
          <p:cNvSpPr>
            <a:spLocks noGrp="1"/>
          </p:cNvSpPr>
          <p:nvPr>
            <p:ph type="ctrTitle"/>
          </p:nvPr>
        </p:nvSpPr>
        <p:spPr>
          <a:xfrm>
            <a:off x="304800" y="4114800"/>
            <a:ext cx="9652000" cy="533400"/>
          </a:xfrm>
          <a:prstGeom prst="rect">
            <a:avLst/>
          </a:prstGeom>
          <a:noFill/>
        </p:spPr>
        <p:txBody>
          <a:bodyPr vert="horz"/>
          <a:lstStyle>
            <a:lvl1pPr algn="l" eaLnBrk="1" latinLnBrk="0" hangingPunct="1">
              <a:defRPr kumimoji="0" sz="2000" b="0" cap="all" spc="150" baseline="0">
                <a:solidFill>
                  <a:schemeClr val="bg1"/>
                </a:solidFill>
              </a:defRPr>
            </a:lvl1pPr>
            <a:extLst/>
          </a:lstStyle>
          <a:p>
            <a:pPr eaLnBrk="1" latinLnBrk="1" hangingPunct="1"/>
            <a:r>
              <a:rPr lang="en-US" dirty="0"/>
              <a:t>Click to edit Master title style</a:t>
            </a:r>
            <a:endParaRPr/>
          </a:p>
        </p:txBody>
      </p:sp>
      <p:sp>
        <p:nvSpPr>
          <p:cNvPr id="9" name="Rectangle 3"/>
          <p:cNvSpPr>
            <a:spLocks noGrp="1"/>
          </p:cNvSpPr>
          <p:nvPr>
            <p:ph type="subTitle" idx="1" hasCustomPrompt="1"/>
          </p:nvPr>
        </p:nvSpPr>
        <p:spPr>
          <a:xfrm>
            <a:off x="304800" y="4706112"/>
            <a:ext cx="9245600" cy="228600"/>
          </a:xfrm>
          <a:prstGeom prst="rect">
            <a:avLst/>
          </a:prstGeom>
          <a:solidFill>
            <a:schemeClr val="bg1"/>
          </a:solidFill>
        </p:spPr>
        <p:txBody>
          <a:bodyPr/>
          <a:lstStyle>
            <a:lvl1pPr marL="0" indent="0" algn="l" eaLnBrk="1" latinLnBrk="0" hangingPunct="1">
              <a:buNone/>
              <a:defRPr kumimoji="0" sz="1100" b="1">
                <a:solidFill>
                  <a:schemeClr val="accent4">
                    <a:shade val="50000"/>
                  </a:schemeClr>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r>
              <a:rPr kumimoji="0" lang="en-US" dirty="0"/>
              <a:t>Click to add author information</a:t>
            </a:r>
          </a:p>
        </p:txBody>
      </p:sp>
      <p:sp>
        <p:nvSpPr>
          <p:cNvPr id="10" name="Rectangle 15"/>
          <p:cNvSpPr>
            <a:spLocks noGrp="1"/>
          </p:cNvSpPr>
          <p:nvPr>
            <p:ph type="sldNum" sz="quarter" idx="11"/>
          </p:nvPr>
        </p:nvSpPr>
        <p:spPr>
          <a:xfrm>
            <a:off x="8636000" y="6477000"/>
            <a:ext cx="1361440" cy="304800"/>
          </a:xfrm>
          <a:prstGeom prst="rect">
            <a:avLst/>
          </a:prstGeom>
        </p:spPr>
        <p:txBody>
          <a:bodyPr anchor="ctr"/>
          <a:lstStyle/>
          <a:p>
            <a:pPr algn="r"/>
            <a:fld id="{256D3EEF-DE4E-429D-8EC4-DDC531AFF587}" type="slidenum">
              <a:rPr lang="en-US" sz="1000" smtClean="0">
                <a:solidFill>
                  <a:prstClr val="black"/>
                </a:solidFill>
              </a:rPr>
              <a:pPr algn="r"/>
              <a:t>‹#›</a:t>
            </a:fld>
            <a:endParaRPr lang="en-US" dirty="0">
              <a:solidFill>
                <a:prstClr val="black"/>
              </a:solidFill>
            </a:endParaRPr>
          </a:p>
        </p:txBody>
      </p:sp>
      <p:sp>
        <p:nvSpPr>
          <p:cNvPr id="11" name="Rectangle 16"/>
          <p:cNvSpPr>
            <a:spLocks noGrp="1"/>
          </p:cNvSpPr>
          <p:nvPr>
            <p:ph type="ftr" sz="quarter" idx="12"/>
          </p:nvPr>
        </p:nvSpPr>
        <p:spPr>
          <a:xfrm>
            <a:off x="3606800" y="6477000"/>
            <a:ext cx="4978400" cy="304800"/>
          </a:xfrm>
          <a:prstGeom prst="rect">
            <a:avLst/>
          </a:prstGeom>
        </p:spPr>
        <p:txBody>
          <a:bodyPr/>
          <a:lstStyle/>
          <a:p>
            <a:endParaRPr lang="en-US" dirty="0">
              <a:solidFill>
                <a:prstClr val="black"/>
              </a:solidFill>
            </a:endParaRPr>
          </a:p>
        </p:txBody>
      </p:sp>
      <p:sp>
        <p:nvSpPr>
          <p:cNvPr id="13" name="Date Placeholder 9"/>
          <p:cNvSpPr>
            <a:spLocks noGrp="1"/>
          </p:cNvSpPr>
          <p:nvPr>
            <p:ph type="dt" sz="half" idx="10"/>
          </p:nvPr>
        </p:nvSpPr>
        <p:spPr>
          <a:xfrm>
            <a:off x="304800" y="6477000"/>
            <a:ext cx="2133600" cy="304800"/>
          </a:xfrm>
          <a:prstGeom prst="rect">
            <a:avLst/>
          </a:prstGeom>
        </p:spPr>
        <p:txBody>
          <a:bodyPr anchor="ctr"/>
          <a:lstStyle>
            <a:lvl1pPr algn="l" eaLnBrk="1" latinLnBrk="0" hangingPunct="1">
              <a:defRPr kumimoji="0">
                <a:solidFill>
                  <a:srgbClr val="A0A0A0"/>
                </a:solidFill>
              </a:defRPr>
            </a:lvl1pPr>
            <a:extLst/>
          </a:lstStyle>
          <a:p>
            <a:r>
              <a:rPr lang="en-US"/>
              <a:t>J.M. Jowett, Special Relativity, JUAS 2021, 11/01/2021</a:t>
            </a:r>
            <a:endParaRPr lang="en-US" dirty="0"/>
          </a:p>
        </p:txBody>
      </p:sp>
      <p:sp>
        <p:nvSpPr>
          <p:cNvPr id="14" name="Rectangle 13"/>
          <p:cNvSpPr/>
          <p:nvPr userDrawn="1"/>
        </p:nvSpPr>
        <p:spPr>
          <a:xfrm>
            <a:off x="0" y="4645880"/>
            <a:ext cx="12192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p>
            <a:pPr algn="ctr"/>
            <a:endParaRPr lang="en-US" sz="1800" dirty="0">
              <a:solidFill>
                <a:prstClr val="black"/>
              </a:solidFill>
            </a:endParaRPr>
          </a:p>
        </p:txBody>
      </p:sp>
      <p:pic>
        <p:nvPicPr>
          <p:cNvPr id="16" name="Picture 2" descr="banner-bleu"/>
          <p:cNvPicPr>
            <a:picLocks noChangeAspect="1" noChangeArrowheads="1"/>
          </p:cNvPicPr>
          <p:nvPr userDrawn="1"/>
        </p:nvPicPr>
        <p:blipFill>
          <a:blip r:embed="rId2" cstate="print"/>
          <a:srcRect/>
          <a:stretch>
            <a:fillRect/>
          </a:stretch>
        </p:blipFill>
        <p:spPr bwMode="auto">
          <a:xfrm>
            <a:off x="0" y="3778981"/>
            <a:ext cx="12192000" cy="866775"/>
          </a:xfrm>
          <a:prstGeom prst="rect">
            <a:avLst/>
          </a:prstGeom>
          <a:noFill/>
        </p:spPr>
      </p:pic>
    </p:spTree>
    <p:extLst>
      <p:ext uri="{BB962C8B-B14F-4D97-AF65-F5344CB8AC3E}">
        <p14:creationId xmlns:p14="http://schemas.microsoft.com/office/powerpoint/2010/main" val="16692133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00025"/>
            <a:ext cx="10572693" cy="487362"/>
          </a:xfrm>
          <a:prstGeom prst="rect">
            <a:avLst/>
          </a:prstGeom>
        </p:spPr>
        <p:txBody>
          <a:bodyPr vert="horz"/>
          <a:lstStyle>
            <a:lvl1pPr algn="r">
              <a:defRPr sz="2400" b="1" cap="small" baseline="0">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819995" y="882032"/>
            <a:ext cx="10605960" cy="5559228"/>
          </a:xfrm>
          <a:prstGeom prst="rect">
            <a:avLst/>
          </a:prstGeom>
        </p:spPr>
        <p:txBody>
          <a:bodyPr/>
          <a:lstStyle>
            <a:lvl1pPr>
              <a:defRPr sz="1800">
                <a:latin typeface="Calibri" pitchFamily="34" charset="0"/>
              </a:defRPr>
            </a:lvl1pPr>
            <a:lvl2pPr>
              <a:defRPr sz="1600">
                <a:latin typeface="Calibri" pitchFamily="34" charset="0"/>
              </a:defRPr>
            </a:lvl2pPr>
            <a:lvl3pPr>
              <a:defRPr sz="1400">
                <a:latin typeface="Calibri" pitchFamily="34" charset="0"/>
              </a:defRPr>
            </a:lvl3pPr>
            <a:lvl4pPr>
              <a:defRPr sz="1200">
                <a:latin typeface="Calibri" pitchFamily="34" charset="0"/>
              </a:defRPr>
            </a:lvl4pPr>
            <a:lvl5pPr>
              <a:defRPr sz="1200">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84361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10184" y="6669361"/>
            <a:ext cx="5818152" cy="188640"/>
          </a:xfrm>
        </p:spPr>
        <p:txBody>
          <a:bodyPr/>
          <a:lstStyle/>
          <a:p>
            <a:r>
              <a:rPr lang="en-US"/>
              <a:t>J.M. Jowett, Special Relativity, JUAS 2021, 11/01/2021</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27450586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Special Relativity, JUAS 2021, 11/01/2021</a:t>
            </a:r>
            <a:endParaRPr lang="en-US" dirty="0">
              <a:solidFill>
                <a:prstClr val="black"/>
              </a:solidFill>
            </a:endParaRPr>
          </a:p>
        </p:txBody>
      </p:sp>
      <p:sp>
        <p:nvSpPr>
          <p:cNvPr id="5"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70073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Special Relativity, JUAS 2021, 11/01/2021</a:t>
            </a:r>
            <a:endParaRPr lang="en-US" dirty="0">
              <a:solidFill>
                <a:prstClr val="black"/>
              </a:solidFill>
            </a:endParaRPr>
          </a:p>
        </p:txBody>
      </p:sp>
      <p:sp>
        <p:nvSpPr>
          <p:cNvPr id="9"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78822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Special Relativity, JUAS 2021, 11/01/2021</a:t>
            </a:r>
            <a:endParaRPr lang="en-US" dirty="0">
              <a:solidFill>
                <a:prstClr val="black"/>
              </a:solidFill>
            </a:endParaRPr>
          </a:p>
        </p:txBody>
      </p:sp>
      <p:sp>
        <p:nvSpPr>
          <p:cNvPr id="11"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12"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485053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6"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Special Relativity, JUAS 2021, 11/01/2021</a:t>
            </a:r>
            <a:endParaRPr lang="en-US" dirty="0">
              <a:solidFill>
                <a:prstClr val="black"/>
              </a:solidFill>
            </a:endParaRPr>
          </a:p>
        </p:txBody>
      </p:sp>
      <p:sp>
        <p:nvSpPr>
          <p:cNvPr id="7"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545175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Special Relativity, JUAS 2021, 11/01/2021</a:t>
            </a:r>
            <a:endParaRPr lang="en-US" dirty="0">
              <a:solidFill>
                <a:prstClr val="black"/>
              </a:solidFill>
            </a:endParaRPr>
          </a:p>
        </p:txBody>
      </p:sp>
      <p:sp>
        <p:nvSpPr>
          <p:cNvPr id="6"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02470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Special Relativity, JUAS 2021, 11/01/2021</a:t>
            </a:r>
            <a:endParaRPr lang="en-US" dirty="0">
              <a:solidFill>
                <a:prstClr val="black"/>
              </a:solidFill>
            </a:endParaRPr>
          </a:p>
        </p:txBody>
      </p:sp>
      <p:sp>
        <p:nvSpPr>
          <p:cNvPr id="9"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449744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Special Relativity, JUAS 2021, 11/01/2021</a:t>
            </a:r>
            <a:endParaRPr lang="en-US" dirty="0">
              <a:solidFill>
                <a:prstClr val="black"/>
              </a:solidFill>
            </a:endParaRPr>
          </a:p>
        </p:txBody>
      </p:sp>
      <p:sp>
        <p:nvSpPr>
          <p:cNvPr id="9"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13361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Special Relativity, JUAS 2021, 11/01/2021</a:t>
            </a:r>
            <a:endParaRPr lang="en-US" dirty="0">
              <a:solidFill>
                <a:prstClr val="black"/>
              </a:solidFill>
            </a:endParaRPr>
          </a:p>
        </p:txBody>
      </p:sp>
      <p:sp>
        <p:nvSpPr>
          <p:cNvPr id="8"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9"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735407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Special Relativity, JUAS 2021, 11/01/2021</a:t>
            </a:r>
            <a:endParaRPr lang="en-US" dirty="0">
              <a:solidFill>
                <a:prstClr val="black"/>
              </a:solidFill>
            </a:endParaRPr>
          </a:p>
        </p:txBody>
      </p:sp>
      <p:sp>
        <p:nvSpPr>
          <p:cNvPr id="8"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9"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25224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3241902"/>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4593110"/>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0184" y="6669361"/>
            <a:ext cx="5818152" cy="206399"/>
          </a:xfrm>
        </p:spPr>
        <p:txBody>
          <a:bodyPr/>
          <a:lstStyle/>
          <a:p>
            <a:r>
              <a:rPr lang="en-US"/>
              <a:t>J.M. Jowett, Special Relativity, JUAS 2021, 11/01/2021</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13121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239349" y="548680"/>
            <a:ext cx="5755051" cy="60486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548680"/>
            <a:ext cx="5851061" cy="59046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J.M. Jowett, Special Relativity, JUAS 2021, 11/01/2021</a:t>
            </a:r>
            <a:endParaRPr lang="en-GB"/>
          </a:p>
        </p:txBody>
      </p:sp>
      <p:sp>
        <p:nvSpPr>
          <p:cNvPr id="6" name="Footer Placeholder 5"/>
          <p:cNvSpPr>
            <a:spLocks noGrp="1"/>
          </p:cNvSpPr>
          <p:nvPr>
            <p:ph type="ftr" sz="quarter" idx="11"/>
          </p:nvPr>
        </p:nvSpPr>
        <p:spPr>
          <a:xfrm>
            <a:off x="5327915" y="6669361"/>
            <a:ext cx="1536171"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900150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486297"/>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1268760"/>
            <a:ext cx="5386917"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49924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1268760"/>
            <a:ext cx="5389033"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p:txBody>
          <a:bodyPr/>
          <a:lstStyle/>
          <a:p>
            <a:r>
              <a:rPr lang="en-US"/>
              <a:t>J.M. Jowett, Special Relativity, JUAS 2021, 11/01/2021</a:t>
            </a:r>
            <a:endParaRPr lang="en-GB"/>
          </a:p>
        </p:txBody>
      </p:sp>
      <p:sp>
        <p:nvSpPr>
          <p:cNvPr id="8" name="Footer Placeholder 7"/>
          <p:cNvSpPr>
            <a:spLocks noGrp="1"/>
          </p:cNvSpPr>
          <p:nvPr>
            <p:ph type="ftr" sz="quarter" idx="11"/>
          </p:nvPr>
        </p:nvSpPr>
        <p:spPr>
          <a:xfrm>
            <a:off x="5327915" y="6669361"/>
            <a:ext cx="1536171" cy="210936"/>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604767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10184" y="6669361"/>
            <a:ext cx="6106184" cy="210937"/>
          </a:xfrm>
        </p:spPr>
        <p:txBody>
          <a:bodyPr/>
          <a:lstStyle/>
          <a:p>
            <a:r>
              <a:rPr lang="en-US"/>
              <a:t>J.M. Jowett, Special Relativity, JUAS 2021, 11/01/2021</a:t>
            </a:r>
            <a:endParaRPr lang="en-GB"/>
          </a:p>
        </p:txBody>
      </p:sp>
      <p:sp>
        <p:nvSpPr>
          <p:cNvPr id="4" name="Footer Placeholder 3"/>
          <p:cNvSpPr>
            <a:spLocks noGrp="1"/>
          </p:cNvSpPr>
          <p:nvPr>
            <p:ph type="ftr" sz="quarter" idx="11"/>
          </p:nvPr>
        </p:nvSpPr>
        <p:spPr>
          <a:xfrm>
            <a:off x="5327915" y="6669361"/>
            <a:ext cx="1536171" cy="210936"/>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337494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0184" y="6669361"/>
            <a:ext cx="5818152" cy="210937"/>
          </a:xfrm>
        </p:spPr>
        <p:txBody>
          <a:bodyPr/>
          <a:lstStyle/>
          <a:p>
            <a:r>
              <a:rPr lang="en-US"/>
              <a:t>J.M. Jowett, Special Relativity, JUAS 2021, 11/01/2021</a:t>
            </a:r>
            <a:endParaRPr lang="en-GB"/>
          </a:p>
        </p:txBody>
      </p:sp>
      <p:sp>
        <p:nvSpPr>
          <p:cNvPr id="3" name="Footer Placeholder 2"/>
          <p:cNvSpPr>
            <a:spLocks noGrp="1"/>
          </p:cNvSpPr>
          <p:nvPr>
            <p:ph type="ftr" sz="quarter" idx="11"/>
          </p:nvPr>
        </p:nvSpPr>
        <p:spPr>
          <a:xfrm>
            <a:off x="5327915" y="6669361"/>
            <a:ext cx="1536171" cy="210936"/>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2458603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10184" y="6669361"/>
            <a:ext cx="5626131" cy="210937"/>
          </a:xfrm>
        </p:spPr>
        <p:txBody>
          <a:bodyPr/>
          <a:lstStyle/>
          <a:p>
            <a:r>
              <a:rPr lang="en-US"/>
              <a:t>J.M. Jowett, Special Relativity, JUAS 2021, 11/01/2021</a:t>
            </a:r>
            <a:endParaRPr lang="en-GB"/>
          </a:p>
        </p:txBody>
      </p:sp>
      <p:sp>
        <p:nvSpPr>
          <p:cNvPr id="6" name="Footer Placeholder 5"/>
          <p:cNvSpPr>
            <a:spLocks noGrp="1"/>
          </p:cNvSpPr>
          <p:nvPr>
            <p:ph type="ftr" sz="quarter" idx="11"/>
          </p:nvPr>
        </p:nvSpPr>
        <p:spPr>
          <a:xfrm>
            <a:off x="5327915" y="6669361"/>
            <a:ext cx="1536171"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784679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J.M. Jowett, Special Relativity, JUAS 2021, 11/01/2021</a:t>
            </a:r>
            <a:endParaRPr lang="en-GB"/>
          </a:p>
        </p:txBody>
      </p:sp>
      <p:sp>
        <p:nvSpPr>
          <p:cNvPr id="6" name="Footer Placeholder 5"/>
          <p:cNvSpPr>
            <a:spLocks noGrp="1"/>
          </p:cNvSpPr>
          <p:nvPr>
            <p:ph type="ftr" sz="quarter" idx="11"/>
          </p:nvPr>
        </p:nvSpPr>
        <p:spPr>
          <a:xfrm>
            <a:off x="5327915" y="6669361"/>
            <a:ext cx="1536171"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328779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3.jpe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5.jpe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491"/>
            <a:ext cx="12192000" cy="490066"/>
          </a:xfrm>
          <a:prstGeom prst="rect">
            <a:avLst/>
          </a:prstGeom>
          <a:solidFill>
            <a:schemeClr val="bg2"/>
          </a:solidFill>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31371" y="476672"/>
            <a:ext cx="11329259" cy="61206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10183" y="6669361"/>
            <a:ext cx="4570012" cy="206399"/>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J.M. Jowett, Special Relativity, JUAS 2021, 11/01/2021</a:t>
            </a:r>
            <a:endParaRPr lang="en-GB"/>
          </a:p>
        </p:txBody>
      </p:sp>
      <p:sp>
        <p:nvSpPr>
          <p:cNvPr id="6" name="Slide Number Placeholder 5"/>
          <p:cNvSpPr>
            <a:spLocks noGrp="1"/>
          </p:cNvSpPr>
          <p:nvPr>
            <p:ph type="sldNum" sz="quarter" idx="4"/>
          </p:nvPr>
        </p:nvSpPr>
        <p:spPr>
          <a:xfrm>
            <a:off x="9344549" y="6669360"/>
            <a:ext cx="2844800" cy="216024"/>
          </a:xfrm>
          <a:prstGeom prst="rect">
            <a:avLst/>
          </a:prstGeom>
        </p:spPr>
        <p:txBody>
          <a:bodyPr vert="horz" lIns="91440" tIns="45720" rIns="91440" bIns="45720" rtlCol="0" anchor="ctr"/>
          <a:lstStyle>
            <a:lvl1pPr algn="r">
              <a:defRPr sz="1000">
                <a:solidFill>
                  <a:schemeClr val="tx1">
                    <a:tint val="75000"/>
                  </a:schemeClr>
                </a:solidFill>
              </a:defRPr>
            </a:lvl1pPr>
          </a:lstStyle>
          <a:p>
            <a:fld id="{323EE74B-AA29-428B-826F-5CD1FF8C5BA0}" type="slidenum">
              <a:rPr lang="en-GB" smtClean="0"/>
              <a:pPr/>
              <a:t>‹#›</a:t>
            </a:fld>
            <a:endParaRPr lang="en-GB"/>
          </a:p>
        </p:txBody>
      </p:sp>
    </p:spTree>
    <p:extLst>
      <p:ext uri="{BB962C8B-B14F-4D97-AF65-F5344CB8AC3E}">
        <p14:creationId xmlns:p14="http://schemas.microsoft.com/office/powerpoint/2010/main" val="26681079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7" r:id="rId12"/>
    <p:sldLayoutId id="2147483688" r:id="rId13"/>
    <p:sldLayoutId id="2147483693" r:id="rId14"/>
    <p:sldLayoutId id="2147483708" r:id="rId15"/>
    <p:sldLayoutId id="2147483710" r:id="rId16"/>
    <p:sldLayoutId id="2147483711" r:id="rId17"/>
  </p:sldLayoutIdLst>
  <p:hf hdr="0" ftr="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1036299" y="0"/>
            <a:ext cx="1155700" cy="908720"/>
          </a:xfrm>
          <a:prstGeom prst="rect">
            <a:avLst/>
          </a:prstGeom>
        </p:spPr>
      </p:pic>
      <p:pic>
        <p:nvPicPr>
          <p:cNvPr id="15" name="Picture 2" descr="banner-bleu"/>
          <p:cNvPicPr>
            <a:picLocks noChangeAspect="1" noChangeArrowheads="1"/>
          </p:cNvPicPr>
          <p:nvPr userDrawn="1"/>
        </p:nvPicPr>
        <p:blipFill>
          <a:blip r:embed="rId14" cstate="print"/>
          <a:srcRect l="9115" b="53321"/>
          <a:stretch>
            <a:fillRect/>
          </a:stretch>
        </p:blipFill>
        <p:spPr bwMode="auto">
          <a:xfrm>
            <a:off x="0" y="736376"/>
            <a:ext cx="11080693" cy="153749"/>
          </a:xfrm>
          <a:prstGeom prst="rect">
            <a:avLst/>
          </a:prstGeom>
          <a:noFill/>
        </p:spPr>
      </p:pic>
      <p:pic>
        <p:nvPicPr>
          <p:cNvPr id="16" name="Picture 2" descr="banner-bleu"/>
          <p:cNvPicPr>
            <a:picLocks noChangeAspect="1" noChangeArrowheads="1"/>
          </p:cNvPicPr>
          <p:nvPr userDrawn="1"/>
        </p:nvPicPr>
        <p:blipFill>
          <a:blip r:embed="rId14" cstate="print"/>
          <a:srcRect l="9115" t="48546"/>
          <a:stretch>
            <a:fillRect/>
          </a:stretch>
        </p:blipFill>
        <p:spPr bwMode="auto">
          <a:xfrm>
            <a:off x="830782" y="6462030"/>
            <a:ext cx="11361217" cy="141998"/>
          </a:xfrm>
          <a:prstGeom prst="rect">
            <a:avLst/>
          </a:prstGeom>
          <a:noFill/>
        </p:spPr>
      </p:pic>
      <p:pic>
        <p:nvPicPr>
          <p:cNvPr id="17" name="Picture 16" descr="CERN logo Withe.jpg"/>
          <p:cNvPicPr>
            <a:picLocks noChangeAspect="1"/>
          </p:cNvPicPr>
          <p:nvPr userDrawn="1"/>
        </p:nvPicPr>
        <p:blipFill>
          <a:blip r:embed="rId15" cstate="print"/>
          <a:stretch>
            <a:fillRect/>
          </a:stretch>
        </p:blipFill>
        <p:spPr>
          <a:xfrm>
            <a:off x="0" y="6243762"/>
            <a:ext cx="834888" cy="614239"/>
          </a:xfrm>
          <a:prstGeom prst="rect">
            <a:avLst/>
          </a:prstGeom>
        </p:spPr>
      </p:pic>
    </p:spTree>
    <p:extLst>
      <p:ext uri="{BB962C8B-B14F-4D97-AF65-F5344CB8AC3E}">
        <p14:creationId xmlns:p14="http://schemas.microsoft.com/office/powerpoint/2010/main" val="32220265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p:txStyles>
    <p:titleStyle>
      <a:lvl1pPr algn="ctr" defTabSz="914400" rtl="0" eaLnBrk="1" latinLnBrk="0" hangingPunct="1">
        <a:spcBef>
          <a:spcPct val="0"/>
        </a:spcBef>
        <a:buNone/>
        <a:defRPr sz="2000" kern="1200">
          <a:solidFill>
            <a:schemeClr val="bg2">
              <a:lumMod val="9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oleObject" Target="../embeddings/oleObject4.bin"/><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oleObject" Target="../embeddings/oleObject5.bin"/><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6.wmf"/><Relationship Id="rId5" Type="http://schemas.openxmlformats.org/officeDocument/2006/relationships/oleObject" Target="../embeddings/oleObject7.bin"/><Relationship Id="rId4" Type="http://schemas.openxmlformats.org/officeDocument/2006/relationships/image" Target="../media/image15.wmf"/></Relationships>
</file>

<file path=ppt/slides/_rels/slide1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oleObject" Target="../embeddings/oleObject8.bin"/><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wmf"/><Relationship Id="rId7" Type="http://schemas.openxmlformats.org/officeDocument/2006/relationships/image" Target="../media/image20.wmf"/><Relationship Id="rId2" Type="http://schemas.openxmlformats.org/officeDocument/2006/relationships/oleObject" Target="../embeddings/oleObject9.bin"/><Relationship Id="rId1" Type="http://schemas.openxmlformats.org/officeDocument/2006/relationships/slideLayout" Target="../slideLayouts/slideLayout6.xml"/><Relationship Id="rId6" Type="http://schemas.openxmlformats.org/officeDocument/2006/relationships/oleObject" Target="../embeddings/oleObject11.bin"/><Relationship Id="rId5" Type="http://schemas.openxmlformats.org/officeDocument/2006/relationships/image" Target="../media/image19.wmf"/><Relationship Id="rId4" Type="http://schemas.openxmlformats.org/officeDocument/2006/relationships/oleObject" Target="../embeddings/oleObject10.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image" Target="../media/image22.wmf"/><Relationship Id="rId7" Type="http://schemas.openxmlformats.org/officeDocument/2006/relationships/image" Target="../media/image24.wmf"/><Relationship Id="rId2" Type="http://schemas.openxmlformats.org/officeDocument/2006/relationships/oleObject" Target="../embeddings/oleObject12.bin"/><Relationship Id="rId1" Type="http://schemas.openxmlformats.org/officeDocument/2006/relationships/slideLayout" Target="../slideLayouts/slideLayout6.xml"/><Relationship Id="rId6" Type="http://schemas.openxmlformats.org/officeDocument/2006/relationships/oleObject" Target="../embeddings/oleObject14.bin"/><Relationship Id="rId11" Type="http://schemas.openxmlformats.org/officeDocument/2006/relationships/image" Target="../media/image26.wmf"/><Relationship Id="rId5" Type="http://schemas.openxmlformats.org/officeDocument/2006/relationships/image" Target="../media/image23.wmf"/><Relationship Id="rId10" Type="http://schemas.openxmlformats.org/officeDocument/2006/relationships/oleObject" Target="../embeddings/oleObject16.bin"/><Relationship Id="rId4" Type="http://schemas.openxmlformats.org/officeDocument/2006/relationships/oleObject" Target="../embeddings/oleObject13.bin"/><Relationship Id="rId9" Type="http://schemas.openxmlformats.org/officeDocument/2006/relationships/image" Target="../media/image25.wmf"/></Relationships>
</file>

<file path=ppt/slides/_rels/slide16.x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30.wmf"/><Relationship Id="rId2" Type="http://schemas.openxmlformats.org/officeDocument/2006/relationships/oleObject" Target="../embeddings/oleObject17.bin"/><Relationship Id="rId1" Type="http://schemas.openxmlformats.org/officeDocument/2006/relationships/slideLayout" Target="../slideLayouts/slideLayout6.xml"/><Relationship Id="rId6" Type="http://schemas.openxmlformats.org/officeDocument/2006/relationships/oleObject" Target="../embeddings/oleObject18.bin"/><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oleObject" Target="../embeddings/oleObject19.bin"/><Relationship Id="rId1" Type="http://schemas.openxmlformats.org/officeDocument/2006/relationships/slideLayout" Target="../slideLayouts/slideLayout6.xml"/><Relationship Id="rId6" Type="http://schemas.openxmlformats.org/officeDocument/2006/relationships/image" Target="../media/image33.png"/><Relationship Id="rId5" Type="http://schemas.openxmlformats.org/officeDocument/2006/relationships/image" Target="../media/image32.wmf"/><Relationship Id="rId4" Type="http://schemas.openxmlformats.org/officeDocument/2006/relationships/oleObject" Target="../embeddings/oleObject20.bin"/></Relationships>
</file>

<file path=ppt/slides/_rels/slide18.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image" Target="../media/image34.png"/><Relationship Id="rId7"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customXml" Target="../ink/ink2.xml"/><Relationship Id="rId11" Type="http://schemas.openxmlformats.org/officeDocument/2006/relationships/image" Target="../media/image35.wmf"/><Relationship Id="rId5" Type="http://schemas.openxmlformats.org/officeDocument/2006/relationships/image" Target="../media/image35.png"/><Relationship Id="rId10" Type="http://schemas.openxmlformats.org/officeDocument/2006/relationships/oleObject" Target="../embeddings/oleObject21.bin"/><Relationship Id="rId4" Type="http://schemas.openxmlformats.org/officeDocument/2006/relationships/customXml" Target="../ink/ink1.xml"/><Relationship Id="rId9"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image" Target="../media/image38.png"/><Relationship Id="rId1" Type="http://schemas.openxmlformats.org/officeDocument/2006/relationships/slideLayout" Target="../slideLayouts/slideLayout6.xml"/><Relationship Id="rId4" Type="http://schemas.openxmlformats.org/officeDocument/2006/relationships/image" Target="../media/image39.wmf"/></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toGH5BdgRZ4&amp;list=PL42DF98859D7B81B9" TargetMode="External"/><Relationship Id="rId2" Type="http://schemas.openxmlformats.org/officeDocument/2006/relationships/hyperlink" Target="https://www.youtube.com/playlist?list=PL42DF98859D7B81B9" TargetMode="External"/><Relationship Id="rId1" Type="http://schemas.openxmlformats.org/officeDocument/2006/relationships/slideLayout" Target="../slideLayouts/slideLayout2.xml"/><Relationship Id="rId4" Type="http://schemas.openxmlformats.org/officeDocument/2006/relationships/hyperlink" Target="https://indico.cern.ch/event/850755/contributions/3576095/attachments/1930539/3197336/Relativity_Henke_20.pdf"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oleObject" Target="../embeddings/oleObject23.bin"/><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1.wmf"/><Relationship Id="rId7" Type="http://schemas.openxmlformats.org/officeDocument/2006/relationships/image" Target="../media/image44.png"/><Relationship Id="rId2" Type="http://schemas.openxmlformats.org/officeDocument/2006/relationships/oleObject" Target="../embeddings/oleObject24.bin"/><Relationship Id="rId1" Type="http://schemas.openxmlformats.org/officeDocument/2006/relationships/slideLayout" Target="../slideLayouts/slideLayout6.xml"/><Relationship Id="rId6" Type="http://schemas.openxmlformats.org/officeDocument/2006/relationships/image" Target="../media/image43.png"/><Relationship Id="rId5" Type="http://schemas.openxmlformats.org/officeDocument/2006/relationships/image" Target="../media/image42.wmf"/><Relationship Id="rId4" Type="http://schemas.openxmlformats.org/officeDocument/2006/relationships/oleObject" Target="../embeddings/oleObject25.bin"/></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47.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46.wmf"/><Relationship Id="rId5" Type="http://schemas.openxmlformats.org/officeDocument/2006/relationships/oleObject" Target="../embeddings/oleObject26.bin"/><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image" Target="../media/image48.png"/><Relationship Id="rId1" Type="http://schemas.openxmlformats.org/officeDocument/2006/relationships/slideLayout" Target="../slideLayouts/slideLayout6.xml"/><Relationship Id="rId4" Type="http://schemas.openxmlformats.org/officeDocument/2006/relationships/image" Target="../media/image49.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image" Target="../media/image48.png"/><Relationship Id="rId1" Type="http://schemas.openxmlformats.org/officeDocument/2006/relationships/slideLayout" Target="../slideLayouts/slideLayout6.xml"/><Relationship Id="rId5" Type="http://schemas.openxmlformats.org/officeDocument/2006/relationships/image" Target="../media/image51.png"/><Relationship Id="rId4" Type="http://schemas.openxmlformats.org/officeDocument/2006/relationships/image" Target="../media/image50.wmf"/></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54.png"/><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53.png"/><Relationship Id="rId5" Type="http://schemas.openxmlformats.org/officeDocument/2006/relationships/image" Target="../media/image52.wmf"/><Relationship Id="rId4" Type="http://schemas.openxmlformats.org/officeDocument/2006/relationships/oleObject" Target="../embeddings/oleObject29.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0.bin"/><Relationship Id="rId7" Type="http://schemas.openxmlformats.org/officeDocument/2006/relationships/image" Target="../media/image58.wmf"/><Relationship Id="rId2" Type="http://schemas.openxmlformats.org/officeDocument/2006/relationships/image" Target="../media/image55.png"/><Relationship Id="rId1" Type="http://schemas.openxmlformats.org/officeDocument/2006/relationships/slideLayout" Target="../slideLayouts/slideLayout6.xml"/><Relationship Id="rId6" Type="http://schemas.openxmlformats.org/officeDocument/2006/relationships/oleObject" Target="../embeddings/oleObject31.bin"/><Relationship Id="rId5" Type="http://schemas.openxmlformats.org/officeDocument/2006/relationships/image" Target="../media/image57.png"/><Relationship Id="rId4" Type="http://schemas.openxmlformats.org/officeDocument/2006/relationships/image" Target="../media/image56.wm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4.mp4"/><Relationship Id="rId1" Type="http://schemas.microsoft.com/office/2007/relationships/media" Target="../media/media4.mp4"/><Relationship Id="rId5" Type="http://schemas.openxmlformats.org/officeDocument/2006/relationships/image" Target="../media/image60.png"/><Relationship Id="rId4" Type="http://schemas.openxmlformats.org/officeDocument/2006/relationships/image" Target="../media/image59.png"/></Relationships>
</file>

<file path=ppt/slides/_rels/slide28.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oleObject" Target="../embeddings/oleObject32.bin"/><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oleObject" Target="../embeddings/oleObject33.bin"/><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physicstoday.scitation.org/doi/10.1063/1.881171" TargetMode="External"/><Relationship Id="rId7" Type="http://schemas.openxmlformats.org/officeDocument/2006/relationships/image" Target="../media/image8.png"/><Relationship Id="rId2" Type="http://schemas.openxmlformats.org/officeDocument/2006/relationships/hyperlink" Target="https://www.youtube.com/watch?v=A2JCoIGyGxc" TargetMode="External"/><Relationship Id="rId1" Type="http://schemas.openxmlformats.org/officeDocument/2006/relationships/slideLayout" Target="../slideLayouts/slideLayout2.xml"/><Relationship Id="rId6" Type="http://schemas.openxmlformats.org/officeDocument/2006/relationships/hyperlink" Target="https://www.spacetimetravel.org/bewegung/bewegung.html" TargetMode="External"/><Relationship Id="rId5" Type="http://schemas.openxmlformats.org/officeDocument/2006/relationships/hyperlink" Target="https://physicsworld.com/a/the-invisibility-of-length%E2%80%AFcontraction/" TargetMode="External"/><Relationship Id="rId4" Type="http://schemas.openxmlformats.org/officeDocument/2006/relationships/hyperlink" Target="https://www.youtube.com/watch?v=LTJauaefTZM"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oleObject" Target="../embeddings/oleObject34.bin"/><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0.wmf"/><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oleObject" Target="../embeddings/oleObject1.bin"/><Relationship Id="rId5" Type="http://schemas.openxmlformats.org/officeDocument/2006/relationships/image" Target="../media/image9.png"/><Relationship Id="rId4"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oleObject" Target="../embeddings/oleObject2.bin"/><Relationship Id="rId1" Type="http://schemas.openxmlformats.org/officeDocument/2006/relationships/slideLayout" Target="../slideLayouts/slideLayout6.xml"/><Relationship Id="rId5" Type="http://schemas.openxmlformats.org/officeDocument/2006/relationships/image" Target="../media/image12.wmf"/><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J.M. Jowett, Special Relativity, JUAS 2021, 11/01/2021</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1</a:t>
            </a:fld>
            <a:endParaRPr lang="en-GB"/>
          </a:p>
        </p:txBody>
      </p:sp>
      <p:sp>
        <p:nvSpPr>
          <p:cNvPr id="10" name="Title 1"/>
          <p:cNvSpPr txBox="1">
            <a:spLocks/>
          </p:cNvSpPr>
          <p:nvPr/>
        </p:nvSpPr>
        <p:spPr>
          <a:xfrm>
            <a:off x="2209800" y="1844824"/>
            <a:ext cx="7774632" cy="4464496"/>
          </a:xfrm>
          <a:prstGeom prst="rect">
            <a:avLst/>
          </a:prstGeom>
          <a:noFill/>
        </p:spPr>
        <p:txBody>
          <a:bodyPr>
            <a:noAutofit/>
          </a:bodyPr>
          <a:lstStyle>
            <a:lvl1pPr algn="ctr" defTabSz="914400" rtl="0" eaLnBrk="1" latinLnBrk="0" hangingPunct="1">
              <a:spcBef>
                <a:spcPct val="0"/>
              </a:spcBef>
              <a:buNone/>
              <a:defRPr sz="3200" kern="1200">
                <a:solidFill>
                  <a:schemeClr val="tx1"/>
                </a:solidFill>
                <a:latin typeface="+mj-lt"/>
                <a:ea typeface="+mj-ea"/>
                <a:cs typeface="+mj-cs"/>
              </a:defRPr>
            </a:lvl1pPr>
          </a:lstStyle>
          <a:p>
            <a:r>
              <a:rPr lang="en-GB" sz="4400" dirty="0"/>
              <a:t>Special Relativity, Part 1</a:t>
            </a:r>
            <a:br>
              <a:rPr lang="en-GB" dirty="0"/>
            </a:br>
            <a:r>
              <a:rPr lang="en-GB" dirty="0"/>
              <a:t>A recap (for most of you …), emphasising its use in particle accelerators</a:t>
            </a:r>
          </a:p>
          <a:p>
            <a:br>
              <a:rPr lang="en-GB" dirty="0"/>
            </a:br>
            <a:r>
              <a:rPr lang="en-US" dirty="0"/>
              <a:t>John Jowett (GSI, CERN)</a:t>
            </a:r>
          </a:p>
          <a:p>
            <a:endParaRPr lang="en-US" dirty="0"/>
          </a:p>
          <a:p>
            <a:endParaRPr lang="en-US" dirty="0"/>
          </a:p>
        </p:txBody>
      </p:sp>
      <p:pic>
        <p:nvPicPr>
          <p:cNvPr id="12" name="Image 8" descr="esi bis.jpg">
            <a:extLst>
              <a:ext uri="{FF2B5EF4-FFF2-40B4-BE49-F238E27FC236}">
                <a16:creationId xmlns:a16="http://schemas.microsoft.com/office/drawing/2014/main" id="{305E7DFD-9111-4CF2-A7F4-D202A138F8ED}"/>
              </a:ext>
            </a:extLst>
          </p:cNvPr>
          <p:cNvPicPr>
            <a:picLocks noChangeAspect="1"/>
          </p:cNvPicPr>
          <p:nvPr/>
        </p:nvPicPr>
        <p:blipFill>
          <a:blip r:embed="rId3" cstate="print"/>
          <a:stretch>
            <a:fillRect/>
          </a:stretch>
        </p:blipFill>
        <p:spPr>
          <a:xfrm>
            <a:off x="10701703" y="908720"/>
            <a:ext cx="1458911" cy="612000"/>
          </a:xfrm>
          <a:prstGeom prst="rect">
            <a:avLst/>
          </a:prstGeom>
        </p:spPr>
      </p:pic>
      <p:pic>
        <p:nvPicPr>
          <p:cNvPr id="13" name="Picture 12" descr="\\cern.ch\dfs\Users\r\rinolfi\Desktop\JUAS_2014\JUAS_logo.jpg">
            <a:extLst>
              <a:ext uri="{FF2B5EF4-FFF2-40B4-BE49-F238E27FC236}">
                <a16:creationId xmlns:a16="http://schemas.microsoft.com/office/drawing/2014/main" id="{1CA89563-362B-433B-9AD5-D30970370F88}"/>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11155" y="11810"/>
            <a:ext cx="161215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5768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60109-455C-49D9-BB35-0E63DB73B512}"/>
              </a:ext>
            </a:extLst>
          </p:cNvPr>
          <p:cNvSpPr>
            <a:spLocks noGrp="1"/>
          </p:cNvSpPr>
          <p:nvPr>
            <p:ph type="title"/>
          </p:nvPr>
        </p:nvSpPr>
        <p:spPr/>
        <p:txBody>
          <a:bodyPr>
            <a:normAutofit fontScale="90000"/>
          </a:bodyPr>
          <a:lstStyle/>
          <a:p>
            <a:r>
              <a:rPr lang="en-US" dirty="0"/>
              <a:t>About the speed of light</a:t>
            </a:r>
            <a:endParaRPr lang="en-GB" dirty="0"/>
          </a:p>
        </p:txBody>
      </p:sp>
      <p:sp>
        <p:nvSpPr>
          <p:cNvPr id="3" name="Content Placeholder 2">
            <a:extLst>
              <a:ext uri="{FF2B5EF4-FFF2-40B4-BE49-F238E27FC236}">
                <a16:creationId xmlns:a16="http://schemas.microsoft.com/office/drawing/2014/main" id="{77A383D2-A453-47F8-8EB1-1D254E462C50}"/>
              </a:ext>
            </a:extLst>
          </p:cNvPr>
          <p:cNvSpPr>
            <a:spLocks noGrp="1"/>
          </p:cNvSpPr>
          <p:nvPr>
            <p:ph idx="1"/>
          </p:nvPr>
        </p:nvSpPr>
        <p:spPr>
          <a:xfrm>
            <a:off x="431371" y="2996952"/>
            <a:ext cx="11329259" cy="3600400"/>
          </a:xfrm>
        </p:spPr>
        <p:txBody>
          <a:bodyPr>
            <a:normAutofit fontScale="92500"/>
          </a:bodyPr>
          <a:lstStyle/>
          <a:p>
            <a:r>
              <a:rPr lang="en-US" dirty="0"/>
              <a:t>For small speeds, we expect Galilean Relativity to approximate Special Relativity.</a:t>
            </a:r>
          </a:p>
          <a:p>
            <a:r>
              <a:rPr lang="en-US" dirty="0"/>
              <a:t>Dimensions of physical quantities are, to some extent, a matter of convention.</a:t>
            </a:r>
          </a:p>
          <a:p>
            <a:r>
              <a:rPr lang="en-US" dirty="0"/>
              <a:t>In physics it is often convenient to use units such that </a:t>
            </a:r>
            <a:r>
              <a:rPr lang="en-US" i="1" dirty="0"/>
              <a:t>c</a:t>
            </a:r>
            <a:r>
              <a:rPr lang="en-US" dirty="0"/>
              <a:t>=1 and this also serves to underline the unity of time and space as spacetime that emerges from relativity theory.</a:t>
            </a:r>
          </a:p>
          <a:p>
            <a:r>
              <a:rPr lang="en-US" dirty="0"/>
              <a:t>We could also choose to assign different dimensions to, say, horizontal and vertical lengths and this can indeed be useful (</a:t>
            </a:r>
            <a:r>
              <a:rPr lang="en-US" dirty="0" err="1"/>
              <a:t>eg</a:t>
            </a:r>
            <a:r>
              <a:rPr lang="en-US" dirty="0"/>
              <a:t>, in ballistics). </a:t>
            </a:r>
            <a:endParaRPr lang="en-GB" dirty="0"/>
          </a:p>
        </p:txBody>
      </p:sp>
      <p:sp>
        <p:nvSpPr>
          <p:cNvPr id="4" name="Date Placeholder 3">
            <a:extLst>
              <a:ext uri="{FF2B5EF4-FFF2-40B4-BE49-F238E27FC236}">
                <a16:creationId xmlns:a16="http://schemas.microsoft.com/office/drawing/2014/main" id="{0694B3A1-9FE5-4B22-85DC-E9504CDD64EF}"/>
              </a:ext>
            </a:extLst>
          </p:cNvPr>
          <p:cNvSpPr>
            <a:spLocks noGrp="1"/>
          </p:cNvSpPr>
          <p:nvPr>
            <p:ph type="dt" sz="half" idx="10"/>
          </p:nvPr>
        </p:nvSpPr>
        <p:spPr/>
        <p:txBody>
          <a:bodyPr/>
          <a:lstStyle/>
          <a:p>
            <a:r>
              <a:rPr lang="en-US"/>
              <a:t>J.M. Jowett, Special Relativity, JUAS 2021, 11/01/2021</a:t>
            </a:r>
            <a:endParaRPr lang="en-GB"/>
          </a:p>
        </p:txBody>
      </p:sp>
      <p:sp>
        <p:nvSpPr>
          <p:cNvPr id="5" name="Slide Number Placeholder 4">
            <a:extLst>
              <a:ext uri="{FF2B5EF4-FFF2-40B4-BE49-F238E27FC236}">
                <a16:creationId xmlns:a16="http://schemas.microsoft.com/office/drawing/2014/main" id="{8DF6C6AA-68A3-4E71-AA78-7C1D36BBDD21}"/>
              </a:ext>
            </a:extLst>
          </p:cNvPr>
          <p:cNvSpPr>
            <a:spLocks noGrp="1"/>
          </p:cNvSpPr>
          <p:nvPr>
            <p:ph type="sldNum" sz="quarter" idx="12"/>
          </p:nvPr>
        </p:nvSpPr>
        <p:spPr/>
        <p:txBody>
          <a:bodyPr/>
          <a:lstStyle/>
          <a:p>
            <a:fld id="{323EE74B-AA29-428B-826F-5CD1FF8C5BA0}" type="slidenum">
              <a:rPr lang="en-GB" smtClean="0"/>
              <a:t>10</a:t>
            </a:fld>
            <a:endParaRPr lang="en-GB"/>
          </a:p>
        </p:txBody>
      </p:sp>
      <p:graphicFrame>
        <p:nvGraphicFramePr>
          <p:cNvPr id="6" name="Object 5">
            <a:extLst>
              <a:ext uri="{FF2B5EF4-FFF2-40B4-BE49-F238E27FC236}">
                <a16:creationId xmlns:a16="http://schemas.microsoft.com/office/drawing/2014/main" id="{6FFD5B01-C8E6-4E63-A23A-9F947E114C15}"/>
              </a:ext>
            </a:extLst>
          </p:cNvPr>
          <p:cNvGraphicFramePr>
            <a:graphicFrameLocks noChangeAspect="1"/>
          </p:cNvGraphicFramePr>
          <p:nvPr>
            <p:extLst>
              <p:ext uri="{D42A27DB-BD31-4B8C-83A1-F6EECF244321}">
                <p14:modId xmlns:p14="http://schemas.microsoft.com/office/powerpoint/2010/main" val="1421485902"/>
              </p:ext>
            </p:extLst>
          </p:nvPr>
        </p:nvGraphicFramePr>
        <p:xfrm>
          <a:off x="2747268" y="620688"/>
          <a:ext cx="6121400" cy="2095500"/>
        </p:xfrm>
        <a:graphic>
          <a:graphicData uri="http://schemas.openxmlformats.org/presentationml/2006/ole">
            <mc:AlternateContent xmlns:mc="http://schemas.openxmlformats.org/markup-compatibility/2006">
              <mc:Choice xmlns:v="urn:schemas-microsoft-com:vml" Requires="v">
                <p:oleObj name="Equation" r:id="rId2" imgW="6121080" imgH="2095200" progId="Equation.DSMT4">
                  <p:embed/>
                </p:oleObj>
              </mc:Choice>
              <mc:Fallback>
                <p:oleObj name="Equation" r:id="rId2" imgW="6121080" imgH="2095200" progId="Equation.DSMT4">
                  <p:embed/>
                  <p:pic>
                    <p:nvPicPr>
                      <p:cNvPr id="6" name="Object 5">
                        <a:extLst>
                          <a:ext uri="{FF2B5EF4-FFF2-40B4-BE49-F238E27FC236}">
                            <a16:creationId xmlns:a16="http://schemas.microsoft.com/office/drawing/2014/main" id="{6FFD5B01-C8E6-4E63-A23A-9F947E114C15}"/>
                          </a:ext>
                        </a:extLst>
                      </p:cNvPr>
                      <p:cNvPicPr/>
                      <p:nvPr/>
                    </p:nvPicPr>
                    <p:blipFill>
                      <a:blip r:embed="rId3"/>
                      <a:stretch>
                        <a:fillRect/>
                      </a:stretch>
                    </p:blipFill>
                    <p:spPr>
                      <a:xfrm>
                        <a:off x="2747268" y="620688"/>
                        <a:ext cx="6121400" cy="2095500"/>
                      </a:xfrm>
                      <a:prstGeom prst="rect">
                        <a:avLst/>
                      </a:prstGeom>
                      <a:ln w="28575">
                        <a:solidFill>
                          <a:schemeClr val="accent1"/>
                        </a:solidFill>
                      </a:ln>
                    </p:spPr>
                  </p:pic>
                </p:oleObj>
              </mc:Fallback>
            </mc:AlternateContent>
          </a:graphicData>
        </a:graphic>
      </p:graphicFrame>
    </p:spTree>
    <p:extLst>
      <p:ext uri="{BB962C8B-B14F-4D97-AF65-F5344CB8AC3E}">
        <p14:creationId xmlns:p14="http://schemas.microsoft.com/office/powerpoint/2010/main" val="2773082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F3D14-2BC5-4D1E-9669-33BB87CB662C}"/>
              </a:ext>
            </a:extLst>
          </p:cNvPr>
          <p:cNvSpPr>
            <a:spLocks noGrp="1"/>
          </p:cNvSpPr>
          <p:nvPr>
            <p:ph type="title"/>
          </p:nvPr>
        </p:nvSpPr>
        <p:spPr/>
        <p:txBody>
          <a:bodyPr>
            <a:normAutofit fontScale="90000"/>
          </a:bodyPr>
          <a:lstStyle/>
          <a:p>
            <a:r>
              <a:rPr lang="en-US" dirty="0"/>
              <a:t>The Lorentz Transformation</a:t>
            </a:r>
            <a:endParaRPr lang="en-GB" dirty="0"/>
          </a:p>
        </p:txBody>
      </p:sp>
      <p:sp>
        <p:nvSpPr>
          <p:cNvPr id="3" name="Content Placeholder 2">
            <a:extLst>
              <a:ext uri="{FF2B5EF4-FFF2-40B4-BE49-F238E27FC236}">
                <a16:creationId xmlns:a16="http://schemas.microsoft.com/office/drawing/2014/main" id="{F9B51DCB-04A4-4325-B519-FBAE5189768B}"/>
              </a:ext>
            </a:extLst>
          </p:cNvPr>
          <p:cNvSpPr>
            <a:spLocks noGrp="1"/>
          </p:cNvSpPr>
          <p:nvPr>
            <p:ph idx="1"/>
          </p:nvPr>
        </p:nvSpPr>
        <p:spPr/>
        <p:txBody>
          <a:bodyPr/>
          <a:lstStyle/>
          <a:p>
            <a:r>
              <a:rPr lang="en-US" dirty="0"/>
              <a:t>The Lorentz Transformation will replace the Galilean Transformation.  Let us now derive it. </a:t>
            </a:r>
            <a:endParaRPr lang="en-GB" dirty="0"/>
          </a:p>
        </p:txBody>
      </p:sp>
      <p:sp>
        <p:nvSpPr>
          <p:cNvPr id="4" name="Date Placeholder 3">
            <a:extLst>
              <a:ext uri="{FF2B5EF4-FFF2-40B4-BE49-F238E27FC236}">
                <a16:creationId xmlns:a16="http://schemas.microsoft.com/office/drawing/2014/main" id="{377044C0-FAD2-42EF-89B8-D15DC17D16A6}"/>
              </a:ext>
            </a:extLst>
          </p:cNvPr>
          <p:cNvSpPr>
            <a:spLocks noGrp="1"/>
          </p:cNvSpPr>
          <p:nvPr>
            <p:ph type="dt" sz="half" idx="10"/>
          </p:nvPr>
        </p:nvSpPr>
        <p:spPr/>
        <p:txBody>
          <a:bodyPr/>
          <a:lstStyle/>
          <a:p>
            <a:r>
              <a:rPr lang="en-US"/>
              <a:t>J.M. Jowett, Special Relativity, JUAS 2021, 11/01/2021</a:t>
            </a:r>
            <a:endParaRPr lang="en-GB"/>
          </a:p>
        </p:txBody>
      </p:sp>
      <p:sp>
        <p:nvSpPr>
          <p:cNvPr id="5" name="Slide Number Placeholder 4">
            <a:extLst>
              <a:ext uri="{FF2B5EF4-FFF2-40B4-BE49-F238E27FC236}">
                <a16:creationId xmlns:a16="http://schemas.microsoft.com/office/drawing/2014/main" id="{04CB9BA6-6B09-4100-B429-907481A7F69E}"/>
              </a:ext>
            </a:extLst>
          </p:cNvPr>
          <p:cNvSpPr>
            <a:spLocks noGrp="1"/>
          </p:cNvSpPr>
          <p:nvPr>
            <p:ph type="sldNum" sz="quarter" idx="12"/>
          </p:nvPr>
        </p:nvSpPr>
        <p:spPr/>
        <p:txBody>
          <a:bodyPr/>
          <a:lstStyle/>
          <a:p>
            <a:fld id="{323EE74B-AA29-428B-826F-5CD1FF8C5BA0}" type="slidenum">
              <a:rPr lang="en-GB" smtClean="0"/>
              <a:t>11</a:t>
            </a:fld>
            <a:endParaRPr lang="en-GB"/>
          </a:p>
        </p:txBody>
      </p:sp>
      <p:graphicFrame>
        <p:nvGraphicFramePr>
          <p:cNvPr id="6" name="Object 5">
            <a:extLst>
              <a:ext uri="{FF2B5EF4-FFF2-40B4-BE49-F238E27FC236}">
                <a16:creationId xmlns:a16="http://schemas.microsoft.com/office/drawing/2014/main" id="{8A72326C-E565-429C-BA5D-7CBEEE902A61}"/>
              </a:ext>
            </a:extLst>
          </p:cNvPr>
          <p:cNvGraphicFramePr>
            <a:graphicFrameLocks noChangeAspect="1"/>
          </p:cNvGraphicFramePr>
          <p:nvPr>
            <p:extLst>
              <p:ext uri="{D42A27DB-BD31-4B8C-83A1-F6EECF244321}">
                <p14:modId xmlns:p14="http://schemas.microsoft.com/office/powerpoint/2010/main" val="2579212155"/>
              </p:ext>
            </p:extLst>
          </p:nvPr>
        </p:nvGraphicFramePr>
        <p:xfrm>
          <a:off x="1703388" y="1604963"/>
          <a:ext cx="8966200" cy="4610100"/>
        </p:xfrm>
        <a:graphic>
          <a:graphicData uri="http://schemas.openxmlformats.org/presentationml/2006/ole">
            <mc:AlternateContent xmlns:mc="http://schemas.openxmlformats.org/markup-compatibility/2006">
              <mc:Choice xmlns:v="urn:schemas-microsoft-com:vml" Requires="v">
                <p:oleObj name="Equation" r:id="rId2" imgW="8966160" imgH="4609800" progId="Equation.DSMT4">
                  <p:embed/>
                </p:oleObj>
              </mc:Choice>
              <mc:Fallback>
                <p:oleObj name="Equation" r:id="rId2" imgW="8966160" imgH="4609800" progId="Equation.DSMT4">
                  <p:embed/>
                  <p:pic>
                    <p:nvPicPr>
                      <p:cNvPr id="6" name="Object 5">
                        <a:extLst>
                          <a:ext uri="{FF2B5EF4-FFF2-40B4-BE49-F238E27FC236}">
                            <a16:creationId xmlns:a16="http://schemas.microsoft.com/office/drawing/2014/main" id="{8A72326C-E565-429C-BA5D-7CBEEE902A61}"/>
                          </a:ext>
                        </a:extLst>
                      </p:cNvPr>
                      <p:cNvPicPr/>
                      <p:nvPr/>
                    </p:nvPicPr>
                    <p:blipFill>
                      <a:blip r:embed="rId3"/>
                      <a:stretch>
                        <a:fillRect/>
                      </a:stretch>
                    </p:blipFill>
                    <p:spPr>
                      <a:xfrm>
                        <a:off x="1703388" y="1604963"/>
                        <a:ext cx="8966200" cy="4610100"/>
                      </a:xfrm>
                      <a:prstGeom prst="rect">
                        <a:avLst/>
                      </a:prstGeom>
                      <a:ln w="19050">
                        <a:solidFill>
                          <a:schemeClr val="accent1"/>
                        </a:solidFill>
                      </a:ln>
                    </p:spPr>
                  </p:pic>
                </p:oleObj>
              </mc:Fallback>
            </mc:AlternateContent>
          </a:graphicData>
        </a:graphic>
      </p:graphicFrame>
    </p:spTree>
    <p:extLst>
      <p:ext uri="{BB962C8B-B14F-4D97-AF65-F5344CB8AC3E}">
        <p14:creationId xmlns:p14="http://schemas.microsoft.com/office/powerpoint/2010/main" val="147617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E1826-FCEF-4785-87C7-BB472E3ABE37}"/>
              </a:ext>
            </a:extLst>
          </p:cNvPr>
          <p:cNvSpPr>
            <a:spLocks noGrp="1"/>
          </p:cNvSpPr>
          <p:nvPr>
            <p:ph type="title"/>
          </p:nvPr>
        </p:nvSpPr>
        <p:spPr/>
        <p:txBody>
          <a:bodyPr>
            <a:normAutofit fontScale="90000"/>
          </a:bodyPr>
          <a:lstStyle/>
          <a:p>
            <a:r>
              <a:rPr lang="en-US" dirty="0"/>
              <a:t>Form of the Lorentz Transformation</a:t>
            </a:r>
            <a:endParaRPr lang="en-GB" dirty="0"/>
          </a:p>
        </p:txBody>
      </p:sp>
      <p:sp>
        <p:nvSpPr>
          <p:cNvPr id="4" name="Date Placeholder 3">
            <a:extLst>
              <a:ext uri="{FF2B5EF4-FFF2-40B4-BE49-F238E27FC236}">
                <a16:creationId xmlns:a16="http://schemas.microsoft.com/office/drawing/2014/main" id="{639DCB34-76C6-46CA-AABA-49129C3E15CD}"/>
              </a:ext>
            </a:extLst>
          </p:cNvPr>
          <p:cNvSpPr>
            <a:spLocks noGrp="1"/>
          </p:cNvSpPr>
          <p:nvPr>
            <p:ph type="dt" sz="half" idx="10"/>
          </p:nvPr>
        </p:nvSpPr>
        <p:spPr/>
        <p:txBody>
          <a:bodyPr/>
          <a:lstStyle/>
          <a:p>
            <a:r>
              <a:rPr lang="en-US"/>
              <a:t>J.M. Jowett, Special Relativity, JUAS 2021, 11/01/2021</a:t>
            </a:r>
            <a:endParaRPr lang="en-GB"/>
          </a:p>
        </p:txBody>
      </p:sp>
      <p:sp>
        <p:nvSpPr>
          <p:cNvPr id="5" name="Slide Number Placeholder 4">
            <a:extLst>
              <a:ext uri="{FF2B5EF4-FFF2-40B4-BE49-F238E27FC236}">
                <a16:creationId xmlns:a16="http://schemas.microsoft.com/office/drawing/2014/main" id="{4A4918F4-00A6-4E44-82C0-417BD1006183}"/>
              </a:ext>
            </a:extLst>
          </p:cNvPr>
          <p:cNvSpPr>
            <a:spLocks noGrp="1"/>
          </p:cNvSpPr>
          <p:nvPr>
            <p:ph type="sldNum" sz="quarter" idx="12"/>
          </p:nvPr>
        </p:nvSpPr>
        <p:spPr/>
        <p:txBody>
          <a:bodyPr/>
          <a:lstStyle/>
          <a:p>
            <a:fld id="{323EE74B-AA29-428B-826F-5CD1FF8C5BA0}" type="slidenum">
              <a:rPr lang="en-GB" smtClean="0"/>
              <a:t>12</a:t>
            </a:fld>
            <a:endParaRPr lang="en-GB"/>
          </a:p>
        </p:txBody>
      </p:sp>
      <p:graphicFrame>
        <p:nvGraphicFramePr>
          <p:cNvPr id="6" name="Object 5">
            <a:extLst>
              <a:ext uri="{FF2B5EF4-FFF2-40B4-BE49-F238E27FC236}">
                <a16:creationId xmlns:a16="http://schemas.microsoft.com/office/drawing/2014/main" id="{2D7D10CB-85EE-4D22-9FDB-318EF1478C32}"/>
              </a:ext>
            </a:extLst>
          </p:cNvPr>
          <p:cNvGraphicFramePr>
            <a:graphicFrameLocks noChangeAspect="1"/>
          </p:cNvGraphicFramePr>
          <p:nvPr>
            <p:extLst>
              <p:ext uri="{D42A27DB-BD31-4B8C-83A1-F6EECF244321}">
                <p14:modId xmlns:p14="http://schemas.microsoft.com/office/powerpoint/2010/main" val="4090606162"/>
              </p:ext>
            </p:extLst>
          </p:nvPr>
        </p:nvGraphicFramePr>
        <p:xfrm>
          <a:off x="623888" y="633413"/>
          <a:ext cx="10731500" cy="5892800"/>
        </p:xfrm>
        <a:graphic>
          <a:graphicData uri="http://schemas.openxmlformats.org/presentationml/2006/ole">
            <mc:AlternateContent xmlns:mc="http://schemas.openxmlformats.org/markup-compatibility/2006">
              <mc:Choice xmlns:v="urn:schemas-microsoft-com:vml" Requires="v">
                <p:oleObj name="Equation" r:id="rId3" imgW="10731240" imgH="5892480" progId="Equation.DSMT4">
                  <p:embed/>
                </p:oleObj>
              </mc:Choice>
              <mc:Fallback>
                <p:oleObj name="Equation" r:id="rId3" imgW="10731240" imgH="5892480" progId="Equation.DSMT4">
                  <p:embed/>
                  <p:pic>
                    <p:nvPicPr>
                      <p:cNvPr id="6" name="Object 5">
                        <a:extLst>
                          <a:ext uri="{FF2B5EF4-FFF2-40B4-BE49-F238E27FC236}">
                            <a16:creationId xmlns:a16="http://schemas.microsoft.com/office/drawing/2014/main" id="{2D7D10CB-85EE-4D22-9FDB-318EF1478C32}"/>
                          </a:ext>
                        </a:extLst>
                      </p:cNvPr>
                      <p:cNvPicPr/>
                      <p:nvPr/>
                    </p:nvPicPr>
                    <p:blipFill>
                      <a:blip r:embed="rId4"/>
                      <a:stretch>
                        <a:fillRect/>
                      </a:stretch>
                    </p:blipFill>
                    <p:spPr>
                      <a:xfrm>
                        <a:off x="623888" y="633413"/>
                        <a:ext cx="10731500" cy="5892800"/>
                      </a:xfrm>
                      <a:prstGeom prst="rect">
                        <a:avLst/>
                      </a:prstGeom>
                      <a:ln w="28575">
                        <a:solidFill>
                          <a:schemeClr val="accent1"/>
                        </a:solidFill>
                      </a:ln>
                    </p:spPr>
                  </p:pic>
                </p:oleObj>
              </mc:Fallback>
            </mc:AlternateContent>
          </a:graphicData>
        </a:graphic>
      </p:graphicFrame>
      <p:graphicFrame>
        <p:nvGraphicFramePr>
          <p:cNvPr id="7" name="Object 6">
            <a:extLst>
              <a:ext uri="{FF2B5EF4-FFF2-40B4-BE49-F238E27FC236}">
                <a16:creationId xmlns:a16="http://schemas.microsoft.com/office/drawing/2014/main" id="{574A358B-3879-438E-AD1E-9B91676AA872}"/>
              </a:ext>
            </a:extLst>
          </p:cNvPr>
          <p:cNvGraphicFramePr>
            <a:graphicFrameLocks noChangeAspect="1"/>
          </p:cNvGraphicFramePr>
          <p:nvPr>
            <p:extLst>
              <p:ext uri="{D42A27DB-BD31-4B8C-83A1-F6EECF244321}">
                <p14:modId xmlns:p14="http://schemas.microsoft.com/office/powerpoint/2010/main" val="1170043105"/>
              </p:ext>
            </p:extLst>
          </p:nvPr>
        </p:nvGraphicFramePr>
        <p:xfrm>
          <a:off x="7464152" y="4797152"/>
          <a:ext cx="4495800" cy="1498600"/>
        </p:xfrm>
        <a:graphic>
          <a:graphicData uri="http://schemas.openxmlformats.org/presentationml/2006/ole">
            <mc:AlternateContent xmlns:mc="http://schemas.openxmlformats.org/markup-compatibility/2006">
              <mc:Choice xmlns:v="urn:schemas-microsoft-com:vml" Requires="v">
                <p:oleObj name="Equation" r:id="rId5" imgW="4495680" imgH="1498320" progId="Equation.DSMT4">
                  <p:embed/>
                </p:oleObj>
              </mc:Choice>
              <mc:Fallback>
                <p:oleObj name="Equation" r:id="rId5" imgW="4495680" imgH="1498320" progId="Equation.DSMT4">
                  <p:embed/>
                  <p:pic>
                    <p:nvPicPr>
                      <p:cNvPr id="7" name="Object 6">
                        <a:extLst>
                          <a:ext uri="{FF2B5EF4-FFF2-40B4-BE49-F238E27FC236}">
                            <a16:creationId xmlns:a16="http://schemas.microsoft.com/office/drawing/2014/main" id="{574A358B-3879-438E-AD1E-9B91676AA872}"/>
                          </a:ext>
                        </a:extLst>
                      </p:cNvPr>
                      <p:cNvPicPr/>
                      <p:nvPr/>
                    </p:nvPicPr>
                    <p:blipFill>
                      <a:blip r:embed="rId6"/>
                      <a:stretch>
                        <a:fillRect/>
                      </a:stretch>
                    </p:blipFill>
                    <p:spPr>
                      <a:xfrm>
                        <a:off x="7464152" y="4797152"/>
                        <a:ext cx="4495800" cy="1498600"/>
                      </a:xfrm>
                      <a:prstGeom prst="rect">
                        <a:avLst/>
                      </a:prstGeom>
                      <a:ln w="38100">
                        <a:solidFill>
                          <a:schemeClr val="accent1"/>
                        </a:solidFill>
                      </a:ln>
                    </p:spPr>
                  </p:pic>
                </p:oleObj>
              </mc:Fallback>
            </mc:AlternateContent>
          </a:graphicData>
        </a:graphic>
      </p:graphicFrame>
    </p:spTree>
    <p:extLst>
      <p:ext uri="{BB962C8B-B14F-4D97-AF65-F5344CB8AC3E}">
        <p14:creationId xmlns:p14="http://schemas.microsoft.com/office/powerpoint/2010/main" val="655054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90C88-30EC-4527-AA04-63CC72F4D273}"/>
              </a:ext>
            </a:extLst>
          </p:cNvPr>
          <p:cNvSpPr>
            <a:spLocks noGrp="1"/>
          </p:cNvSpPr>
          <p:nvPr>
            <p:ph type="title"/>
          </p:nvPr>
        </p:nvSpPr>
        <p:spPr/>
        <p:txBody>
          <a:bodyPr>
            <a:normAutofit fontScale="90000"/>
          </a:bodyPr>
          <a:lstStyle/>
          <a:p>
            <a:r>
              <a:rPr lang="en-US" dirty="0"/>
              <a:t>A flash of light and the invariant interval</a:t>
            </a:r>
            <a:endParaRPr lang="en-GB" dirty="0"/>
          </a:p>
        </p:txBody>
      </p:sp>
      <p:sp>
        <p:nvSpPr>
          <p:cNvPr id="4" name="Date Placeholder 3">
            <a:extLst>
              <a:ext uri="{FF2B5EF4-FFF2-40B4-BE49-F238E27FC236}">
                <a16:creationId xmlns:a16="http://schemas.microsoft.com/office/drawing/2014/main" id="{AB4D722E-8966-465D-96C6-3649001965A5}"/>
              </a:ext>
            </a:extLst>
          </p:cNvPr>
          <p:cNvSpPr>
            <a:spLocks noGrp="1"/>
          </p:cNvSpPr>
          <p:nvPr>
            <p:ph type="dt" sz="half" idx="10"/>
          </p:nvPr>
        </p:nvSpPr>
        <p:spPr/>
        <p:txBody>
          <a:bodyPr/>
          <a:lstStyle/>
          <a:p>
            <a:r>
              <a:rPr lang="en-US"/>
              <a:t>J.M. Jowett, Special Relativity, JUAS 2021, 11/01/2021</a:t>
            </a:r>
            <a:endParaRPr lang="en-GB"/>
          </a:p>
        </p:txBody>
      </p:sp>
      <p:sp>
        <p:nvSpPr>
          <p:cNvPr id="5" name="Slide Number Placeholder 4">
            <a:extLst>
              <a:ext uri="{FF2B5EF4-FFF2-40B4-BE49-F238E27FC236}">
                <a16:creationId xmlns:a16="http://schemas.microsoft.com/office/drawing/2014/main" id="{1862B834-E257-466D-BB45-3502B0DA73BD}"/>
              </a:ext>
            </a:extLst>
          </p:cNvPr>
          <p:cNvSpPr>
            <a:spLocks noGrp="1"/>
          </p:cNvSpPr>
          <p:nvPr>
            <p:ph type="sldNum" sz="quarter" idx="12"/>
          </p:nvPr>
        </p:nvSpPr>
        <p:spPr/>
        <p:txBody>
          <a:bodyPr/>
          <a:lstStyle/>
          <a:p>
            <a:fld id="{323EE74B-AA29-428B-826F-5CD1FF8C5BA0}" type="slidenum">
              <a:rPr lang="en-GB" smtClean="0"/>
              <a:t>13</a:t>
            </a:fld>
            <a:endParaRPr lang="en-GB"/>
          </a:p>
        </p:txBody>
      </p:sp>
      <p:graphicFrame>
        <p:nvGraphicFramePr>
          <p:cNvPr id="6" name="Object 5">
            <a:extLst>
              <a:ext uri="{FF2B5EF4-FFF2-40B4-BE49-F238E27FC236}">
                <a16:creationId xmlns:a16="http://schemas.microsoft.com/office/drawing/2014/main" id="{514101D4-53A2-444A-8638-02632D36E9B0}"/>
              </a:ext>
            </a:extLst>
          </p:cNvPr>
          <p:cNvGraphicFramePr>
            <a:graphicFrameLocks noChangeAspect="1"/>
          </p:cNvGraphicFramePr>
          <p:nvPr>
            <p:extLst>
              <p:ext uri="{D42A27DB-BD31-4B8C-83A1-F6EECF244321}">
                <p14:modId xmlns:p14="http://schemas.microsoft.com/office/powerpoint/2010/main" val="3934844677"/>
              </p:ext>
            </p:extLst>
          </p:nvPr>
        </p:nvGraphicFramePr>
        <p:xfrm>
          <a:off x="1600200" y="695920"/>
          <a:ext cx="8991600" cy="5613400"/>
        </p:xfrm>
        <a:graphic>
          <a:graphicData uri="http://schemas.openxmlformats.org/presentationml/2006/ole">
            <mc:AlternateContent xmlns:mc="http://schemas.openxmlformats.org/markup-compatibility/2006">
              <mc:Choice xmlns:v="urn:schemas-microsoft-com:vml" Requires="v">
                <p:oleObj name="Equation" r:id="rId2" imgW="8991360" imgH="5613120" progId="Equation.DSMT4">
                  <p:embed/>
                </p:oleObj>
              </mc:Choice>
              <mc:Fallback>
                <p:oleObj name="Equation" r:id="rId2" imgW="8991360" imgH="5613120" progId="Equation.DSMT4">
                  <p:embed/>
                  <p:pic>
                    <p:nvPicPr>
                      <p:cNvPr id="6" name="Object 5">
                        <a:extLst>
                          <a:ext uri="{FF2B5EF4-FFF2-40B4-BE49-F238E27FC236}">
                            <a16:creationId xmlns:a16="http://schemas.microsoft.com/office/drawing/2014/main" id="{514101D4-53A2-444A-8638-02632D36E9B0}"/>
                          </a:ext>
                        </a:extLst>
                      </p:cNvPr>
                      <p:cNvPicPr/>
                      <p:nvPr/>
                    </p:nvPicPr>
                    <p:blipFill>
                      <a:blip r:embed="rId3"/>
                      <a:stretch>
                        <a:fillRect/>
                      </a:stretch>
                    </p:blipFill>
                    <p:spPr>
                      <a:xfrm>
                        <a:off x="1600200" y="695920"/>
                        <a:ext cx="8991600" cy="5613400"/>
                      </a:xfrm>
                      <a:prstGeom prst="rect">
                        <a:avLst/>
                      </a:prstGeom>
                      <a:ln>
                        <a:noFill/>
                      </a:ln>
                    </p:spPr>
                  </p:pic>
                </p:oleObj>
              </mc:Fallback>
            </mc:AlternateContent>
          </a:graphicData>
        </a:graphic>
      </p:graphicFrame>
    </p:spTree>
    <p:extLst>
      <p:ext uri="{BB962C8B-B14F-4D97-AF65-F5344CB8AC3E}">
        <p14:creationId xmlns:p14="http://schemas.microsoft.com/office/powerpoint/2010/main" val="33404417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6B9EE-6EC5-419F-B0FB-6F7AF2466F3C}"/>
              </a:ext>
            </a:extLst>
          </p:cNvPr>
          <p:cNvSpPr>
            <a:spLocks noGrp="1"/>
          </p:cNvSpPr>
          <p:nvPr>
            <p:ph type="title"/>
          </p:nvPr>
        </p:nvSpPr>
        <p:spPr/>
        <p:txBody>
          <a:bodyPr>
            <a:normAutofit fontScale="90000"/>
          </a:bodyPr>
          <a:lstStyle/>
          <a:p>
            <a:r>
              <a:rPr lang="en-US" dirty="0"/>
              <a:t>Final steps to the Lorentz Transformation</a:t>
            </a:r>
            <a:endParaRPr lang="en-GB" dirty="0"/>
          </a:p>
        </p:txBody>
      </p:sp>
      <p:sp>
        <p:nvSpPr>
          <p:cNvPr id="3" name="Date Placeholder 2">
            <a:extLst>
              <a:ext uri="{FF2B5EF4-FFF2-40B4-BE49-F238E27FC236}">
                <a16:creationId xmlns:a16="http://schemas.microsoft.com/office/drawing/2014/main" id="{F42AF1D2-697B-4F95-B56D-7F3E62AF39A2}"/>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D7BDDC00-ABA4-4921-A3DF-AF1E3527251F}"/>
              </a:ext>
            </a:extLst>
          </p:cNvPr>
          <p:cNvSpPr>
            <a:spLocks noGrp="1"/>
          </p:cNvSpPr>
          <p:nvPr>
            <p:ph type="sldNum" sz="quarter" idx="12"/>
          </p:nvPr>
        </p:nvSpPr>
        <p:spPr/>
        <p:txBody>
          <a:bodyPr/>
          <a:lstStyle/>
          <a:p>
            <a:fld id="{323EE74B-AA29-428B-826F-5CD1FF8C5BA0}" type="slidenum">
              <a:rPr lang="en-GB" smtClean="0"/>
              <a:t>14</a:t>
            </a:fld>
            <a:endParaRPr lang="en-GB"/>
          </a:p>
        </p:txBody>
      </p:sp>
      <p:graphicFrame>
        <p:nvGraphicFramePr>
          <p:cNvPr id="5" name="Object 4">
            <a:extLst>
              <a:ext uri="{FF2B5EF4-FFF2-40B4-BE49-F238E27FC236}">
                <a16:creationId xmlns:a16="http://schemas.microsoft.com/office/drawing/2014/main" id="{615C7EFD-8687-4EBB-AF07-1F37BFB40865}"/>
              </a:ext>
            </a:extLst>
          </p:cNvPr>
          <p:cNvGraphicFramePr>
            <a:graphicFrameLocks noChangeAspect="1"/>
          </p:cNvGraphicFramePr>
          <p:nvPr>
            <p:extLst>
              <p:ext uri="{D42A27DB-BD31-4B8C-83A1-F6EECF244321}">
                <p14:modId xmlns:p14="http://schemas.microsoft.com/office/powerpoint/2010/main" val="1827107160"/>
              </p:ext>
            </p:extLst>
          </p:nvPr>
        </p:nvGraphicFramePr>
        <p:xfrm>
          <a:off x="47328" y="587704"/>
          <a:ext cx="7226300" cy="2768600"/>
        </p:xfrm>
        <a:graphic>
          <a:graphicData uri="http://schemas.openxmlformats.org/presentationml/2006/ole">
            <mc:AlternateContent xmlns:mc="http://schemas.openxmlformats.org/markup-compatibility/2006">
              <mc:Choice xmlns:v="urn:schemas-microsoft-com:vml" Requires="v">
                <p:oleObj name="Equation" r:id="rId2" imgW="7226280" imgH="2768400" progId="Equation.DSMT4">
                  <p:embed/>
                </p:oleObj>
              </mc:Choice>
              <mc:Fallback>
                <p:oleObj name="Equation" r:id="rId2" imgW="7226280" imgH="2768400" progId="Equation.DSMT4">
                  <p:embed/>
                  <p:pic>
                    <p:nvPicPr>
                      <p:cNvPr id="5" name="Object 4">
                        <a:extLst>
                          <a:ext uri="{FF2B5EF4-FFF2-40B4-BE49-F238E27FC236}">
                            <a16:creationId xmlns:a16="http://schemas.microsoft.com/office/drawing/2014/main" id="{615C7EFD-8687-4EBB-AF07-1F37BFB40865}"/>
                          </a:ext>
                        </a:extLst>
                      </p:cNvPr>
                      <p:cNvPicPr/>
                      <p:nvPr/>
                    </p:nvPicPr>
                    <p:blipFill>
                      <a:blip r:embed="rId3"/>
                      <a:stretch>
                        <a:fillRect/>
                      </a:stretch>
                    </p:blipFill>
                    <p:spPr>
                      <a:xfrm>
                        <a:off x="47328" y="587704"/>
                        <a:ext cx="7226300" cy="2768600"/>
                      </a:xfrm>
                      <a:prstGeom prst="rect">
                        <a:avLst/>
                      </a:prstGeom>
                      <a:ln>
                        <a:solidFill>
                          <a:schemeClr val="bg1"/>
                        </a:solidFill>
                      </a:ln>
                    </p:spPr>
                  </p:pic>
                </p:oleObj>
              </mc:Fallback>
            </mc:AlternateContent>
          </a:graphicData>
        </a:graphic>
      </p:graphicFrame>
      <p:graphicFrame>
        <p:nvGraphicFramePr>
          <p:cNvPr id="6" name="Object 5">
            <a:extLst>
              <a:ext uri="{FF2B5EF4-FFF2-40B4-BE49-F238E27FC236}">
                <a16:creationId xmlns:a16="http://schemas.microsoft.com/office/drawing/2014/main" id="{1E5309D7-0071-4261-AFB2-45F84F540157}"/>
              </a:ext>
            </a:extLst>
          </p:cNvPr>
          <p:cNvGraphicFramePr>
            <a:graphicFrameLocks noChangeAspect="1"/>
          </p:cNvGraphicFramePr>
          <p:nvPr>
            <p:extLst>
              <p:ext uri="{D42A27DB-BD31-4B8C-83A1-F6EECF244321}">
                <p14:modId xmlns:p14="http://schemas.microsoft.com/office/powerpoint/2010/main" val="908824565"/>
              </p:ext>
            </p:extLst>
          </p:nvPr>
        </p:nvGraphicFramePr>
        <p:xfrm>
          <a:off x="393700" y="3717032"/>
          <a:ext cx="5702300" cy="2527300"/>
        </p:xfrm>
        <a:graphic>
          <a:graphicData uri="http://schemas.openxmlformats.org/presentationml/2006/ole">
            <mc:AlternateContent xmlns:mc="http://schemas.openxmlformats.org/markup-compatibility/2006">
              <mc:Choice xmlns:v="urn:schemas-microsoft-com:vml" Requires="v">
                <p:oleObj name="Equation" r:id="rId4" imgW="5702040" imgH="2527200" progId="Equation.DSMT4">
                  <p:embed/>
                </p:oleObj>
              </mc:Choice>
              <mc:Fallback>
                <p:oleObj name="Equation" r:id="rId4" imgW="5702040" imgH="2527200" progId="Equation.DSMT4">
                  <p:embed/>
                  <p:pic>
                    <p:nvPicPr>
                      <p:cNvPr id="6" name="Object 5">
                        <a:extLst>
                          <a:ext uri="{FF2B5EF4-FFF2-40B4-BE49-F238E27FC236}">
                            <a16:creationId xmlns:a16="http://schemas.microsoft.com/office/drawing/2014/main" id="{1E5309D7-0071-4261-AFB2-45F84F540157}"/>
                          </a:ext>
                        </a:extLst>
                      </p:cNvPr>
                      <p:cNvPicPr/>
                      <p:nvPr/>
                    </p:nvPicPr>
                    <p:blipFill>
                      <a:blip r:embed="rId5"/>
                      <a:stretch>
                        <a:fillRect/>
                      </a:stretch>
                    </p:blipFill>
                    <p:spPr>
                      <a:xfrm>
                        <a:off x="393700" y="3717032"/>
                        <a:ext cx="5702300" cy="2527300"/>
                      </a:xfrm>
                      <a:prstGeom prst="rect">
                        <a:avLst/>
                      </a:prstGeom>
                      <a:solidFill>
                        <a:srgbClr val="FFFF00"/>
                      </a:solidFill>
                      <a:ln w="38100">
                        <a:solidFill>
                          <a:schemeClr val="accent1"/>
                        </a:solidFill>
                      </a:ln>
                    </p:spPr>
                  </p:pic>
                </p:oleObj>
              </mc:Fallback>
            </mc:AlternateContent>
          </a:graphicData>
        </a:graphic>
      </p:graphicFrame>
      <p:grpSp>
        <p:nvGrpSpPr>
          <p:cNvPr id="15" name="Group 14">
            <a:extLst>
              <a:ext uri="{FF2B5EF4-FFF2-40B4-BE49-F238E27FC236}">
                <a16:creationId xmlns:a16="http://schemas.microsoft.com/office/drawing/2014/main" id="{A6620B4B-E823-456E-A91C-7901D061700F}"/>
              </a:ext>
            </a:extLst>
          </p:cNvPr>
          <p:cNvGrpSpPr/>
          <p:nvPr/>
        </p:nvGrpSpPr>
        <p:grpSpPr>
          <a:xfrm>
            <a:off x="7176120" y="596661"/>
            <a:ext cx="4872639" cy="5944772"/>
            <a:chOff x="7176120" y="596661"/>
            <a:chExt cx="4872639" cy="5944772"/>
          </a:xfrm>
        </p:grpSpPr>
        <p:sp>
          <p:nvSpPr>
            <p:cNvPr id="13" name="Rectangle 12">
              <a:extLst>
                <a:ext uri="{FF2B5EF4-FFF2-40B4-BE49-F238E27FC236}">
                  <a16:creationId xmlns:a16="http://schemas.microsoft.com/office/drawing/2014/main" id="{2B170FAE-F28E-4949-A528-F111EA316E0D}"/>
                </a:ext>
              </a:extLst>
            </p:cNvPr>
            <p:cNvSpPr/>
            <p:nvPr/>
          </p:nvSpPr>
          <p:spPr>
            <a:xfrm>
              <a:off x="7176120" y="596661"/>
              <a:ext cx="4872639" cy="59447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Object 6">
              <a:extLst>
                <a:ext uri="{FF2B5EF4-FFF2-40B4-BE49-F238E27FC236}">
                  <a16:creationId xmlns:a16="http://schemas.microsoft.com/office/drawing/2014/main" id="{C7CCE8EF-2424-44E7-BE6A-C33EADCBD4D0}"/>
                </a:ext>
              </a:extLst>
            </p:cNvPr>
            <p:cNvGraphicFramePr>
              <a:graphicFrameLocks noChangeAspect="1"/>
            </p:cNvGraphicFramePr>
            <p:nvPr>
              <p:extLst>
                <p:ext uri="{D42A27DB-BD31-4B8C-83A1-F6EECF244321}">
                  <p14:modId xmlns:p14="http://schemas.microsoft.com/office/powerpoint/2010/main" val="1270128448"/>
                </p:ext>
              </p:extLst>
            </p:nvPr>
          </p:nvGraphicFramePr>
          <p:xfrm>
            <a:off x="7273370" y="694432"/>
            <a:ext cx="4775200" cy="3022600"/>
          </p:xfrm>
          <a:graphic>
            <a:graphicData uri="http://schemas.openxmlformats.org/presentationml/2006/ole">
              <mc:AlternateContent xmlns:mc="http://schemas.openxmlformats.org/markup-compatibility/2006">
                <mc:Choice xmlns:v="urn:schemas-microsoft-com:vml" Requires="v">
                  <p:oleObj name="Equation" r:id="rId6" imgW="4775040" imgH="3022560" progId="Equation.DSMT4">
                    <p:embed/>
                  </p:oleObj>
                </mc:Choice>
                <mc:Fallback>
                  <p:oleObj name="Equation" r:id="rId6" imgW="4775040" imgH="3022560" progId="Equation.DSMT4">
                    <p:embed/>
                    <p:pic>
                      <p:nvPicPr>
                        <p:cNvPr id="7" name="Object 6">
                          <a:extLst>
                            <a:ext uri="{FF2B5EF4-FFF2-40B4-BE49-F238E27FC236}">
                              <a16:creationId xmlns:a16="http://schemas.microsoft.com/office/drawing/2014/main" id="{C7CCE8EF-2424-44E7-BE6A-C33EADCBD4D0}"/>
                            </a:ext>
                          </a:extLst>
                        </p:cNvPr>
                        <p:cNvPicPr/>
                        <p:nvPr/>
                      </p:nvPicPr>
                      <p:blipFill>
                        <a:blip r:embed="rId7"/>
                        <a:stretch>
                          <a:fillRect/>
                        </a:stretch>
                      </p:blipFill>
                      <p:spPr>
                        <a:xfrm>
                          <a:off x="7273370" y="694432"/>
                          <a:ext cx="4775200" cy="3022600"/>
                        </a:xfrm>
                        <a:prstGeom prst="rect">
                          <a:avLst/>
                        </a:prstGeom>
                        <a:solidFill>
                          <a:schemeClr val="bg1"/>
                        </a:solidFill>
                      </p:spPr>
                    </p:pic>
                  </p:oleObj>
                </mc:Fallback>
              </mc:AlternateContent>
            </a:graphicData>
          </a:graphic>
        </p:graphicFrame>
        <p:pic>
          <p:nvPicPr>
            <p:cNvPr id="11" name="Picture 10">
              <a:extLst>
                <a:ext uri="{FF2B5EF4-FFF2-40B4-BE49-F238E27FC236}">
                  <a16:creationId xmlns:a16="http://schemas.microsoft.com/office/drawing/2014/main" id="{F2A33E2A-004C-4E47-AA2E-FCB88826A739}"/>
                </a:ext>
              </a:extLst>
            </p:cNvPr>
            <p:cNvPicPr>
              <a:picLocks noChangeAspect="1"/>
            </p:cNvPicPr>
            <p:nvPr/>
          </p:nvPicPr>
          <p:blipFill>
            <a:blip r:embed="rId8"/>
            <a:stretch>
              <a:fillRect/>
            </a:stretch>
          </p:blipFill>
          <p:spPr>
            <a:xfrm>
              <a:off x="7591766" y="3804203"/>
              <a:ext cx="3892750" cy="2705239"/>
            </a:xfrm>
            <a:prstGeom prst="rect">
              <a:avLst/>
            </a:prstGeom>
          </p:spPr>
        </p:pic>
      </p:grpSp>
    </p:spTree>
    <p:extLst>
      <p:ext uri="{BB962C8B-B14F-4D97-AF65-F5344CB8AC3E}">
        <p14:creationId xmlns:p14="http://schemas.microsoft.com/office/powerpoint/2010/main" val="241758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43662D3-73DD-41B5-A9E2-BEAD2FB00AA5}"/>
              </a:ext>
            </a:extLst>
          </p:cNvPr>
          <p:cNvSpPr>
            <a:spLocks noGrp="1"/>
          </p:cNvSpPr>
          <p:nvPr>
            <p:ph type="title"/>
          </p:nvPr>
        </p:nvSpPr>
        <p:spPr/>
        <p:txBody>
          <a:bodyPr>
            <a:normAutofit fontScale="90000"/>
          </a:bodyPr>
          <a:lstStyle/>
          <a:p>
            <a:r>
              <a:rPr lang="en-US" dirty="0"/>
              <a:t>Lorentz transformation in various notations</a:t>
            </a:r>
            <a:endParaRPr lang="en-GB" dirty="0"/>
          </a:p>
        </p:txBody>
      </p:sp>
      <p:sp>
        <p:nvSpPr>
          <p:cNvPr id="4" name="Date Placeholder 3">
            <a:extLst>
              <a:ext uri="{FF2B5EF4-FFF2-40B4-BE49-F238E27FC236}">
                <a16:creationId xmlns:a16="http://schemas.microsoft.com/office/drawing/2014/main" id="{DD43F67B-7B9B-4C87-832B-17575BB9F9D2}"/>
              </a:ext>
            </a:extLst>
          </p:cNvPr>
          <p:cNvSpPr>
            <a:spLocks noGrp="1"/>
          </p:cNvSpPr>
          <p:nvPr>
            <p:ph type="dt" sz="half" idx="10"/>
          </p:nvPr>
        </p:nvSpPr>
        <p:spPr/>
        <p:txBody>
          <a:bodyPr/>
          <a:lstStyle/>
          <a:p>
            <a:r>
              <a:rPr lang="en-US"/>
              <a:t>J.M. Jowett, Special Relativity, JUAS 2021, 11/01/2021</a:t>
            </a:r>
            <a:endParaRPr lang="en-GB"/>
          </a:p>
        </p:txBody>
      </p:sp>
      <p:sp>
        <p:nvSpPr>
          <p:cNvPr id="5" name="Slide Number Placeholder 4">
            <a:extLst>
              <a:ext uri="{FF2B5EF4-FFF2-40B4-BE49-F238E27FC236}">
                <a16:creationId xmlns:a16="http://schemas.microsoft.com/office/drawing/2014/main" id="{9DAA1A81-C057-4080-81A3-831B4F601496}"/>
              </a:ext>
            </a:extLst>
          </p:cNvPr>
          <p:cNvSpPr>
            <a:spLocks noGrp="1"/>
          </p:cNvSpPr>
          <p:nvPr>
            <p:ph type="sldNum" sz="quarter" idx="12"/>
          </p:nvPr>
        </p:nvSpPr>
        <p:spPr/>
        <p:txBody>
          <a:bodyPr/>
          <a:lstStyle/>
          <a:p>
            <a:fld id="{323EE74B-AA29-428B-826F-5CD1FF8C5BA0}" type="slidenum">
              <a:rPr lang="en-GB" smtClean="0"/>
              <a:t>15</a:t>
            </a:fld>
            <a:endParaRPr lang="en-GB"/>
          </a:p>
        </p:txBody>
      </p:sp>
      <p:graphicFrame>
        <p:nvGraphicFramePr>
          <p:cNvPr id="7" name="Object 6">
            <a:extLst>
              <a:ext uri="{FF2B5EF4-FFF2-40B4-BE49-F238E27FC236}">
                <a16:creationId xmlns:a16="http://schemas.microsoft.com/office/drawing/2014/main" id="{0DA46838-575F-4256-953C-625254BA0CBF}"/>
              </a:ext>
            </a:extLst>
          </p:cNvPr>
          <p:cNvGraphicFramePr>
            <a:graphicFrameLocks noChangeAspect="1"/>
          </p:cNvGraphicFramePr>
          <p:nvPr>
            <p:extLst>
              <p:ext uri="{D42A27DB-BD31-4B8C-83A1-F6EECF244321}">
                <p14:modId xmlns:p14="http://schemas.microsoft.com/office/powerpoint/2010/main" val="981872986"/>
              </p:ext>
            </p:extLst>
          </p:nvPr>
        </p:nvGraphicFramePr>
        <p:xfrm>
          <a:off x="479376" y="908720"/>
          <a:ext cx="5994400" cy="4762500"/>
        </p:xfrm>
        <a:graphic>
          <a:graphicData uri="http://schemas.openxmlformats.org/presentationml/2006/ole">
            <mc:AlternateContent xmlns:mc="http://schemas.openxmlformats.org/markup-compatibility/2006">
              <mc:Choice xmlns:v="urn:schemas-microsoft-com:vml" Requires="v">
                <p:oleObj name="Equation" r:id="rId2" imgW="5994360" imgH="4762440" progId="Equation.DSMT4">
                  <p:embed/>
                </p:oleObj>
              </mc:Choice>
              <mc:Fallback>
                <p:oleObj name="Equation" r:id="rId2" imgW="5994360" imgH="4762440" progId="Equation.DSMT4">
                  <p:embed/>
                  <p:pic>
                    <p:nvPicPr>
                      <p:cNvPr id="7" name="Object 6">
                        <a:extLst>
                          <a:ext uri="{FF2B5EF4-FFF2-40B4-BE49-F238E27FC236}">
                            <a16:creationId xmlns:a16="http://schemas.microsoft.com/office/drawing/2014/main" id="{0DA46838-575F-4256-953C-625254BA0CBF}"/>
                          </a:ext>
                        </a:extLst>
                      </p:cNvPr>
                      <p:cNvPicPr/>
                      <p:nvPr/>
                    </p:nvPicPr>
                    <p:blipFill>
                      <a:blip r:embed="rId3"/>
                      <a:stretch>
                        <a:fillRect/>
                      </a:stretch>
                    </p:blipFill>
                    <p:spPr>
                      <a:xfrm>
                        <a:off x="479376" y="908720"/>
                        <a:ext cx="5994400" cy="4762500"/>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4D51E8C5-0AEF-438F-9A5C-40DDCE58F995}"/>
              </a:ext>
            </a:extLst>
          </p:cNvPr>
          <p:cNvGraphicFramePr>
            <a:graphicFrameLocks noChangeAspect="1"/>
          </p:cNvGraphicFramePr>
          <p:nvPr>
            <p:extLst>
              <p:ext uri="{D42A27DB-BD31-4B8C-83A1-F6EECF244321}">
                <p14:modId xmlns:p14="http://schemas.microsoft.com/office/powerpoint/2010/main" val="3934878476"/>
              </p:ext>
            </p:extLst>
          </p:nvPr>
        </p:nvGraphicFramePr>
        <p:xfrm>
          <a:off x="6799456" y="599149"/>
          <a:ext cx="4343400" cy="1498600"/>
        </p:xfrm>
        <a:graphic>
          <a:graphicData uri="http://schemas.openxmlformats.org/presentationml/2006/ole">
            <mc:AlternateContent xmlns:mc="http://schemas.openxmlformats.org/markup-compatibility/2006">
              <mc:Choice xmlns:v="urn:schemas-microsoft-com:vml" Requires="v">
                <p:oleObj name="Equation" r:id="rId4" imgW="4343400" imgH="1498320" progId="Equation.DSMT4">
                  <p:embed/>
                </p:oleObj>
              </mc:Choice>
              <mc:Fallback>
                <p:oleObj name="Equation" r:id="rId4" imgW="4343400" imgH="1498320" progId="Equation.DSMT4">
                  <p:embed/>
                  <p:pic>
                    <p:nvPicPr>
                      <p:cNvPr id="8" name="Object 7">
                        <a:extLst>
                          <a:ext uri="{FF2B5EF4-FFF2-40B4-BE49-F238E27FC236}">
                            <a16:creationId xmlns:a16="http://schemas.microsoft.com/office/drawing/2014/main" id="{4D51E8C5-0AEF-438F-9A5C-40DDCE58F995}"/>
                          </a:ext>
                        </a:extLst>
                      </p:cNvPr>
                      <p:cNvPicPr/>
                      <p:nvPr/>
                    </p:nvPicPr>
                    <p:blipFill>
                      <a:blip r:embed="rId5"/>
                      <a:stretch>
                        <a:fillRect/>
                      </a:stretch>
                    </p:blipFill>
                    <p:spPr>
                      <a:xfrm>
                        <a:off x="6799456" y="599149"/>
                        <a:ext cx="4343400" cy="1498600"/>
                      </a:xfrm>
                      <a:prstGeom prst="rect">
                        <a:avLst/>
                      </a:prstGeom>
                      <a:solidFill>
                        <a:schemeClr val="accent3">
                          <a:lumMod val="20000"/>
                          <a:lumOff val="80000"/>
                        </a:schemeClr>
                      </a:solidFill>
                    </p:spPr>
                  </p:pic>
                </p:oleObj>
              </mc:Fallback>
            </mc:AlternateContent>
          </a:graphicData>
        </a:graphic>
      </p:graphicFrame>
      <p:graphicFrame>
        <p:nvGraphicFramePr>
          <p:cNvPr id="9" name="Object 8">
            <a:extLst>
              <a:ext uri="{FF2B5EF4-FFF2-40B4-BE49-F238E27FC236}">
                <a16:creationId xmlns:a16="http://schemas.microsoft.com/office/drawing/2014/main" id="{A5A5A010-AF34-43EC-B4D7-1BB43E26CCAF}"/>
              </a:ext>
            </a:extLst>
          </p:cNvPr>
          <p:cNvGraphicFramePr>
            <a:graphicFrameLocks noChangeAspect="1"/>
          </p:cNvGraphicFramePr>
          <p:nvPr>
            <p:extLst>
              <p:ext uri="{D42A27DB-BD31-4B8C-83A1-F6EECF244321}">
                <p14:modId xmlns:p14="http://schemas.microsoft.com/office/powerpoint/2010/main" val="656328406"/>
              </p:ext>
            </p:extLst>
          </p:nvPr>
        </p:nvGraphicFramePr>
        <p:xfrm>
          <a:off x="6799456" y="3703941"/>
          <a:ext cx="5054600" cy="2717800"/>
        </p:xfrm>
        <a:graphic>
          <a:graphicData uri="http://schemas.openxmlformats.org/presentationml/2006/ole">
            <mc:AlternateContent xmlns:mc="http://schemas.openxmlformats.org/markup-compatibility/2006">
              <mc:Choice xmlns:v="urn:schemas-microsoft-com:vml" Requires="v">
                <p:oleObj name="Equation" r:id="rId6" imgW="5054400" imgH="2717640" progId="Equation.DSMT4">
                  <p:embed/>
                </p:oleObj>
              </mc:Choice>
              <mc:Fallback>
                <p:oleObj name="Equation" r:id="rId6" imgW="5054400" imgH="2717640" progId="Equation.DSMT4">
                  <p:embed/>
                  <p:pic>
                    <p:nvPicPr>
                      <p:cNvPr id="9" name="Object 8">
                        <a:extLst>
                          <a:ext uri="{FF2B5EF4-FFF2-40B4-BE49-F238E27FC236}">
                            <a16:creationId xmlns:a16="http://schemas.microsoft.com/office/drawing/2014/main" id="{A5A5A010-AF34-43EC-B4D7-1BB43E26CCAF}"/>
                          </a:ext>
                        </a:extLst>
                      </p:cNvPr>
                      <p:cNvPicPr/>
                      <p:nvPr/>
                    </p:nvPicPr>
                    <p:blipFill>
                      <a:blip r:embed="rId7"/>
                      <a:stretch>
                        <a:fillRect/>
                      </a:stretch>
                    </p:blipFill>
                    <p:spPr>
                      <a:xfrm>
                        <a:off x="6799456" y="3703941"/>
                        <a:ext cx="5054600" cy="2717800"/>
                      </a:xfrm>
                      <a:prstGeom prst="rect">
                        <a:avLst/>
                      </a:prstGeom>
                      <a:solidFill>
                        <a:schemeClr val="accent6">
                          <a:lumMod val="20000"/>
                          <a:lumOff val="80000"/>
                        </a:schemeClr>
                      </a:solidFill>
                    </p:spPr>
                  </p:pic>
                </p:oleObj>
              </mc:Fallback>
            </mc:AlternateContent>
          </a:graphicData>
        </a:graphic>
      </p:graphicFrame>
      <p:graphicFrame>
        <p:nvGraphicFramePr>
          <p:cNvPr id="12" name="Object 11">
            <a:extLst>
              <a:ext uri="{FF2B5EF4-FFF2-40B4-BE49-F238E27FC236}">
                <a16:creationId xmlns:a16="http://schemas.microsoft.com/office/drawing/2014/main" id="{96D0EC6D-5FA5-47E5-BB64-3132599192BC}"/>
              </a:ext>
            </a:extLst>
          </p:cNvPr>
          <p:cNvGraphicFramePr>
            <a:graphicFrameLocks noChangeAspect="1"/>
          </p:cNvGraphicFramePr>
          <p:nvPr>
            <p:extLst>
              <p:ext uri="{D42A27DB-BD31-4B8C-83A1-F6EECF244321}">
                <p14:modId xmlns:p14="http://schemas.microsoft.com/office/powerpoint/2010/main" val="466103323"/>
              </p:ext>
            </p:extLst>
          </p:nvPr>
        </p:nvGraphicFramePr>
        <p:xfrm>
          <a:off x="6799456" y="2251979"/>
          <a:ext cx="4495800" cy="1168400"/>
        </p:xfrm>
        <a:graphic>
          <a:graphicData uri="http://schemas.openxmlformats.org/presentationml/2006/ole">
            <mc:AlternateContent xmlns:mc="http://schemas.openxmlformats.org/markup-compatibility/2006">
              <mc:Choice xmlns:v="urn:schemas-microsoft-com:vml" Requires="v">
                <p:oleObj name="Equation" r:id="rId8" imgW="4495680" imgH="1168200" progId="Equation.DSMT4">
                  <p:embed/>
                </p:oleObj>
              </mc:Choice>
              <mc:Fallback>
                <p:oleObj name="Equation" r:id="rId8" imgW="4495680" imgH="1168200" progId="Equation.DSMT4">
                  <p:embed/>
                  <p:pic>
                    <p:nvPicPr>
                      <p:cNvPr id="12" name="Object 11">
                        <a:extLst>
                          <a:ext uri="{FF2B5EF4-FFF2-40B4-BE49-F238E27FC236}">
                            <a16:creationId xmlns:a16="http://schemas.microsoft.com/office/drawing/2014/main" id="{96D0EC6D-5FA5-47E5-BB64-3132599192BC}"/>
                          </a:ext>
                        </a:extLst>
                      </p:cNvPr>
                      <p:cNvPicPr/>
                      <p:nvPr/>
                    </p:nvPicPr>
                    <p:blipFill>
                      <a:blip r:embed="rId9"/>
                      <a:stretch>
                        <a:fillRect/>
                      </a:stretch>
                    </p:blipFill>
                    <p:spPr>
                      <a:xfrm>
                        <a:off x="6799456" y="2251979"/>
                        <a:ext cx="4495800" cy="1168400"/>
                      </a:xfrm>
                      <a:prstGeom prst="rect">
                        <a:avLst/>
                      </a:prstGeom>
                      <a:solidFill>
                        <a:schemeClr val="accent6">
                          <a:lumMod val="20000"/>
                          <a:lumOff val="80000"/>
                        </a:schemeClr>
                      </a:solidFill>
                    </p:spPr>
                  </p:pic>
                </p:oleObj>
              </mc:Fallback>
            </mc:AlternateContent>
          </a:graphicData>
        </a:graphic>
      </p:graphicFrame>
      <p:graphicFrame>
        <p:nvGraphicFramePr>
          <p:cNvPr id="2" name="Object 1">
            <a:extLst>
              <a:ext uri="{FF2B5EF4-FFF2-40B4-BE49-F238E27FC236}">
                <a16:creationId xmlns:a16="http://schemas.microsoft.com/office/drawing/2014/main" id="{30F7144E-2D07-49FE-8D84-5C58759FB72D}"/>
              </a:ext>
            </a:extLst>
          </p:cNvPr>
          <p:cNvGraphicFramePr>
            <a:graphicFrameLocks noChangeAspect="1"/>
          </p:cNvGraphicFramePr>
          <p:nvPr>
            <p:extLst>
              <p:ext uri="{D42A27DB-BD31-4B8C-83A1-F6EECF244321}">
                <p14:modId xmlns:p14="http://schemas.microsoft.com/office/powerpoint/2010/main" val="54362623"/>
              </p:ext>
            </p:extLst>
          </p:nvPr>
        </p:nvGraphicFramePr>
        <p:xfrm>
          <a:off x="3476576" y="5796283"/>
          <a:ext cx="2171700" cy="584200"/>
        </p:xfrm>
        <a:graphic>
          <a:graphicData uri="http://schemas.openxmlformats.org/presentationml/2006/ole">
            <mc:AlternateContent xmlns:mc="http://schemas.openxmlformats.org/markup-compatibility/2006">
              <mc:Choice xmlns:v="urn:schemas-microsoft-com:vml" Requires="v">
                <p:oleObj name="Equation" r:id="rId10" imgW="2171520" imgH="583920" progId="Equation.DSMT4">
                  <p:embed/>
                </p:oleObj>
              </mc:Choice>
              <mc:Fallback>
                <p:oleObj name="Equation" r:id="rId10" imgW="2171520" imgH="583920" progId="Equation.DSMT4">
                  <p:embed/>
                  <p:pic>
                    <p:nvPicPr>
                      <p:cNvPr id="2" name="Object 1">
                        <a:extLst>
                          <a:ext uri="{FF2B5EF4-FFF2-40B4-BE49-F238E27FC236}">
                            <a16:creationId xmlns:a16="http://schemas.microsoft.com/office/drawing/2014/main" id="{30F7144E-2D07-49FE-8D84-5C58759FB72D}"/>
                          </a:ext>
                        </a:extLst>
                      </p:cNvPr>
                      <p:cNvPicPr/>
                      <p:nvPr/>
                    </p:nvPicPr>
                    <p:blipFill>
                      <a:blip r:embed="rId11"/>
                      <a:stretch>
                        <a:fillRect/>
                      </a:stretch>
                    </p:blipFill>
                    <p:spPr>
                      <a:xfrm>
                        <a:off x="3476576" y="5796283"/>
                        <a:ext cx="2171700" cy="584200"/>
                      </a:xfrm>
                      <a:prstGeom prst="rect">
                        <a:avLst/>
                      </a:prstGeom>
                      <a:ln>
                        <a:solidFill>
                          <a:schemeClr val="tx2"/>
                        </a:solidFill>
                      </a:ln>
                    </p:spPr>
                  </p:pic>
                </p:oleObj>
              </mc:Fallback>
            </mc:AlternateContent>
          </a:graphicData>
        </a:graphic>
      </p:graphicFrame>
    </p:spTree>
    <p:extLst>
      <p:ext uri="{BB962C8B-B14F-4D97-AF65-F5344CB8AC3E}">
        <p14:creationId xmlns:p14="http://schemas.microsoft.com/office/powerpoint/2010/main" val="4219863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0045A-2B78-4166-8FC1-6EDEC5BD0CDD}"/>
              </a:ext>
            </a:extLst>
          </p:cNvPr>
          <p:cNvSpPr>
            <a:spLocks noGrp="1"/>
          </p:cNvSpPr>
          <p:nvPr>
            <p:ph type="title"/>
          </p:nvPr>
        </p:nvSpPr>
        <p:spPr/>
        <p:txBody>
          <a:bodyPr>
            <a:normAutofit fontScale="90000"/>
          </a:bodyPr>
          <a:lstStyle/>
          <a:p>
            <a:r>
              <a:rPr lang="en-US" dirty="0"/>
              <a:t>Rapidity</a:t>
            </a:r>
            <a:endParaRPr lang="en-GB" dirty="0"/>
          </a:p>
        </p:txBody>
      </p:sp>
      <p:sp>
        <p:nvSpPr>
          <p:cNvPr id="3" name="Date Placeholder 2">
            <a:extLst>
              <a:ext uri="{FF2B5EF4-FFF2-40B4-BE49-F238E27FC236}">
                <a16:creationId xmlns:a16="http://schemas.microsoft.com/office/drawing/2014/main" id="{58E9194F-D680-4953-9EDE-4440447CC825}"/>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B2D279BC-1461-4919-96AB-DE05C2202408}"/>
              </a:ext>
            </a:extLst>
          </p:cNvPr>
          <p:cNvSpPr>
            <a:spLocks noGrp="1"/>
          </p:cNvSpPr>
          <p:nvPr>
            <p:ph type="sldNum" sz="quarter" idx="12"/>
          </p:nvPr>
        </p:nvSpPr>
        <p:spPr/>
        <p:txBody>
          <a:bodyPr/>
          <a:lstStyle/>
          <a:p>
            <a:fld id="{323EE74B-AA29-428B-826F-5CD1FF8C5BA0}" type="slidenum">
              <a:rPr lang="en-GB" smtClean="0"/>
              <a:t>16</a:t>
            </a:fld>
            <a:endParaRPr lang="en-GB"/>
          </a:p>
        </p:txBody>
      </p:sp>
      <p:graphicFrame>
        <p:nvGraphicFramePr>
          <p:cNvPr id="6" name="Object 5">
            <a:extLst>
              <a:ext uri="{FF2B5EF4-FFF2-40B4-BE49-F238E27FC236}">
                <a16:creationId xmlns:a16="http://schemas.microsoft.com/office/drawing/2014/main" id="{E8FC866A-2C29-46C0-AF04-ECF7B65EC144}"/>
              </a:ext>
            </a:extLst>
          </p:cNvPr>
          <p:cNvGraphicFramePr>
            <a:graphicFrameLocks noChangeAspect="1"/>
          </p:cNvGraphicFramePr>
          <p:nvPr>
            <p:extLst>
              <p:ext uri="{D42A27DB-BD31-4B8C-83A1-F6EECF244321}">
                <p14:modId xmlns:p14="http://schemas.microsoft.com/office/powerpoint/2010/main" val="4285860632"/>
              </p:ext>
            </p:extLst>
          </p:nvPr>
        </p:nvGraphicFramePr>
        <p:xfrm>
          <a:off x="479425" y="836613"/>
          <a:ext cx="5918200" cy="3136900"/>
        </p:xfrm>
        <a:graphic>
          <a:graphicData uri="http://schemas.openxmlformats.org/presentationml/2006/ole">
            <mc:AlternateContent xmlns:mc="http://schemas.openxmlformats.org/markup-compatibility/2006">
              <mc:Choice xmlns:v="urn:schemas-microsoft-com:vml" Requires="v">
                <p:oleObj name="Equation" r:id="rId2" imgW="5918040" imgH="3136680" progId="Equation.DSMT4">
                  <p:embed/>
                </p:oleObj>
              </mc:Choice>
              <mc:Fallback>
                <p:oleObj name="Equation" r:id="rId2" imgW="5918040" imgH="3136680" progId="Equation.DSMT4">
                  <p:embed/>
                  <p:pic>
                    <p:nvPicPr>
                      <p:cNvPr id="6" name="Object 5">
                        <a:extLst>
                          <a:ext uri="{FF2B5EF4-FFF2-40B4-BE49-F238E27FC236}">
                            <a16:creationId xmlns:a16="http://schemas.microsoft.com/office/drawing/2014/main" id="{E8FC866A-2C29-46C0-AF04-ECF7B65EC144}"/>
                          </a:ext>
                        </a:extLst>
                      </p:cNvPr>
                      <p:cNvPicPr/>
                      <p:nvPr/>
                    </p:nvPicPr>
                    <p:blipFill>
                      <a:blip r:embed="rId3"/>
                      <a:stretch>
                        <a:fillRect/>
                      </a:stretch>
                    </p:blipFill>
                    <p:spPr>
                      <a:xfrm>
                        <a:off x="479425" y="836613"/>
                        <a:ext cx="5918200" cy="3136900"/>
                      </a:xfrm>
                      <a:prstGeom prst="rect">
                        <a:avLst/>
                      </a:prstGeom>
                    </p:spPr>
                  </p:pic>
                </p:oleObj>
              </mc:Fallback>
            </mc:AlternateContent>
          </a:graphicData>
        </a:graphic>
      </p:graphicFrame>
      <p:pic>
        <p:nvPicPr>
          <p:cNvPr id="8" name="Picture 7">
            <a:extLst>
              <a:ext uri="{FF2B5EF4-FFF2-40B4-BE49-F238E27FC236}">
                <a16:creationId xmlns:a16="http://schemas.microsoft.com/office/drawing/2014/main" id="{B39A3B1E-B03B-4268-812F-2ED64B652990}"/>
              </a:ext>
            </a:extLst>
          </p:cNvPr>
          <p:cNvPicPr>
            <a:picLocks noChangeAspect="1"/>
          </p:cNvPicPr>
          <p:nvPr/>
        </p:nvPicPr>
        <p:blipFill>
          <a:blip r:embed="rId4"/>
          <a:stretch>
            <a:fillRect/>
          </a:stretch>
        </p:blipFill>
        <p:spPr>
          <a:xfrm>
            <a:off x="7104112" y="668697"/>
            <a:ext cx="3892750" cy="2597283"/>
          </a:xfrm>
          <a:prstGeom prst="rect">
            <a:avLst/>
          </a:prstGeom>
        </p:spPr>
      </p:pic>
      <p:pic>
        <p:nvPicPr>
          <p:cNvPr id="10" name="Picture 9">
            <a:extLst>
              <a:ext uri="{FF2B5EF4-FFF2-40B4-BE49-F238E27FC236}">
                <a16:creationId xmlns:a16="http://schemas.microsoft.com/office/drawing/2014/main" id="{4FD1F5A9-70D4-48A3-AD60-85D21A0692B1}"/>
              </a:ext>
            </a:extLst>
          </p:cNvPr>
          <p:cNvPicPr>
            <a:picLocks noChangeAspect="1"/>
          </p:cNvPicPr>
          <p:nvPr/>
        </p:nvPicPr>
        <p:blipFill>
          <a:blip r:embed="rId5"/>
          <a:stretch>
            <a:fillRect/>
          </a:stretch>
        </p:blipFill>
        <p:spPr>
          <a:xfrm>
            <a:off x="7116553" y="3663769"/>
            <a:ext cx="3892750" cy="2705239"/>
          </a:xfrm>
          <a:prstGeom prst="rect">
            <a:avLst/>
          </a:prstGeom>
        </p:spPr>
      </p:pic>
      <p:graphicFrame>
        <p:nvGraphicFramePr>
          <p:cNvPr id="12" name="Object 11">
            <a:extLst>
              <a:ext uri="{FF2B5EF4-FFF2-40B4-BE49-F238E27FC236}">
                <a16:creationId xmlns:a16="http://schemas.microsoft.com/office/drawing/2014/main" id="{0EF16346-4D92-4BE6-ACBA-474CF98B95EE}"/>
              </a:ext>
            </a:extLst>
          </p:cNvPr>
          <p:cNvGraphicFramePr>
            <a:graphicFrameLocks noChangeAspect="1"/>
          </p:cNvGraphicFramePr>
          <p:nvPr>
            <p:extLst>
              <p:ext uri="{D42A27DB-BD31-4B8C-83A1-F6EECF244321}">
                <p14:modId xmlns:p14="http://schemas.microsoft.com/office/powerpoint/2010/main" val="2487566192"/>
              </p:ext>
            </p:extLst>
          </p:nvPr>
        </p:nvGraphicFramePr>
        <p:xfrm>
          <a:off x="525463" y="4365104"/>
          <a:ext cx="5981700" cy="1778000"/>
        </p:xfrm>
        <a:graphic>
          <a:graphicData uri="http://schemas.openxmlformats.org/presentationml/2006/ole">
            <mc:AlternateContent xmlns:mc="http://schemas.openxmlformats.org/markup-compatibility/2006">
              <mc:Choice xmlns:v="urn:schemas-microsoft-com:vml" Requires="v">
                <p:oleObj name="Equation" r:id="rId6" imgW="5981400" imgH="1777680" progId="Equation.DSMT4">
                  <p:embed/>
                </p:oleObj>
              </mc:Choice>
              <mc:Fallback>
                <p:oleObj name="Equation" r:id="rId6" imgW="5981400" imgH="1777680" progId="Equation.DSMT4">
                  <p:embed/>
                  <p:pic>
                    <p:nvPicPr>
                      <p:cNvPr id="12" name="Object 11">
                        <a:extLst>
                          <a:ext uri="{FF2B5EF4-FFF2-40B4-BE49-F238E27FC236}">
                            <a16:creationId xmlns:a16="http://schemas.microsoft.com/office/drawing/2014/main" id="{0EF16346-4D92-4BE6-ACBA-474CF98B95EE}"/>
                          </a:ext>
                        </a:extLst>
                      </p:cNvPr>
                      <p:cNvPicPr/>
                      <p:nvPr/>
                    </p:nvPicPr>
                    <p:blipFill>
                      <a:blip r:embed="rId7"/>
                      <a:stretch>
                        <a:fillRect/>
                      </a:stretch>
                    </p:blipFill>
                    <p:spPr>
                      <a:xfrm>
                        <a:off x="525463" y="4365104"/>
                        <a:ext cx="5981700" cy="1778000"/>
                      </a:xfrm>
                      <a:prstGeom prst="rect">
                        <a:avLst/>
                      </a:prstGeom>
                      <a:ln>
                        <a:solidFill>
                          <a:schemeClr val="tx2"/>
                        </a:solidFill>
                      </a:ln>
                    </p:spPr>
                  </p:pic>
                </p:oleObj>
              </mc:Fallback>
            </mc:AlternateContent>
          </a:graphicData>
        </a:graphic>
      </p:graphicFrame>
    </p:spTree>
    <p:extLst>
      <p:ext uri="{BB962C8B-B14F-4D97-AF65-F5344CB8AC3E}">
        <p14:creationId xmlns:p14="http://schemas.microsoft.com/office/powerpoint/2010/main" val="1416048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F433D-D049-49EF-94AE-9102DD433D37}"/>
              </a:ext>
            </a:extLst>
          </p:cNvPr>
          <p:cNvSpPr>
            <a:spLocks noGrp="1"/>
          </p:cNvSpPr>
          <p:nvPr>
            <p:ph type="title"/>
          </p:nvPr>
        </p:nvSpPr>
        <p:spPr/>
        <p:txBody>
          <a:bodyPr>
            <a:normAutofit fontScale="90000"/>
          </a:bodyPr>
          <a:lstStyle/>
          <a:p>
            <a:r>
              <a:rPr lang="en-US" dirty="0"/>
              <a:t>Composition of collinear boosts, velocity “addition” in Special Relativity</a:t>
            </a:r>
            <a:endParaRPr lang="en-GB" dirty="0"/>
          </a:p>
        </p:txBody>
      </p:sp>
      <p:sp>
        <p:nvSpPr>
          <p:cNvPr id="3" name="Date Placeholder 2">
            <a:extLst>
              <a:ext uri="{FF2B5EF4-FFF2-40B4-BE49-F238E27FC236}">
                <a16:creationId xmlns:a16="http://schemas.microsoft.com/office/drawing/2014/main" id="{1DF19606-E733-4222-A7B6-25A3853DC0D1}"/>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808DADA2-27BF-4E7D-9D7F-A2B512CAC1F2}"/>
              </a:ext>
            </a:extLst>
          </p:cNvPr>
          <p:cNvSpPr>
            <a:spLocks noGrp="1"/>
          </p:cNvSpPr>
          <p:nvPr>
            <p:ph type="sldNum" sz="quarter" idx="12"/>
          </p:nvPr>
        </p:nvSpPr>
        <p:spPr/>
        <p:txBody>
          <a:bodyPr/>
          <a:lstStyle/>
          <a:p>
            <a:fld id="{323EE74B-AA29-428B-826F-5CD1FF8C5BA0}" type="slidenum">
              <a:rPr lang="en-GB" smtClean="0"/>
              <a:t>17</a:t>
            </a:fld>
            <a:endParaRPr lang="en-GB"/>
          </a:p>
        </p:txBody>
      </p:sp>
      <p:graphicFrame>
        <p:nvGraphicFramePr>
          <p:cNvPr id="5" name="Object 4">
            <a:extLst>
              <a:ext uri="{FF2B5EF4-FFF2-40B4-BE49-F238E27FC236}">
                <a16:creationId xmlns:a16="http://schemas.microsoft.com/office/drawing/2014/main" id="{FF0C8B8E-B57B-42E9-A091-874E7FC0A66C}"/>
              </a:ext>
            </a:extLst>
          </p:cNvPr>
          <p:cNvGraphicFramePr>
            <a:graphicFrameLocks noChangeAspect="1"/>
          </p:cNvGraphicFramePr>
          <p:nvPr>
            <p:extLst>
              <p:ext uri="{D42A27DB-BD31-4B8C-83A1-F6EECF244321}">
                <p14:modId xmlns:p14="http://schemas.microsoft.com/office/powerpoint/2010/main" val="117649792"/>
              </p:ext>
            </p:extLst>
          </p:nvPr>
        </p:nvGraphicFramePr>
        <p:xfrm>
          <a:off x="112713" y="592138"/>
          <a:ext cx="7188200" cy="6045200"/>
        </p:xfrm>
        <a:graphic>
          <a:graphicData uri="http://schemas.openxmlformats.org/presentationml/2006/ole">
            <mc:AlternateContent xmlns:mc="http://schemas.openxmlformats.org/markup-compatibility/2006">
              <mc:Choice xmlns:v="urn:schemas-microsoft-com:vml" Requires="v">
                <p:oleObj name="Equation" r:id="rId2" imgW="7188120" imgH="6045120" progId="Equation.DSMT4">
                  <p:embed/>
                </p:oleObj>
              </mc:Choice>
              <mc:Fallback>
                <p:oleObj name="Equation" r:id="rId2" imgW="7188120" imgH="6045120" progId="Equation.DSMT4">
                  <p:embed/>
                  <p:pic>
                    <p:nvPicPr>
                      <p:cNvPr id="5" name="Object 4">
                        <a:extLst>
                          <a:ext uri="{FF2B5EF4-FFF2-40B4-BE49-F238E27FC236}">
                            <a16:creationId xmlns:a16="http://schemas.microsoft.com/office/drawing/2014/main" id="{FF0C8B8E-B57B-42E9-A091-874E7FC0A66C}"/>
                          </a:ext>
                        </a:extLst>
                      </p:cNvPr>
                      <p:cNvPicPr/>
                      <p:nvPr/>
                    </p:nvPicPr>
                    <p:blipFill>
                      <a:blip r:embed="rId3"/>
                      <a:stretch>
                        <a:fillRect/>
                      </a:stretch>
                    </p:blipFill>
                    <p:spPr>
                      <a:xfrm>
                        <a:off x="112713" y="592138"/>
                        <a:ext cx="7188200" cy="6045200"/>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6A695E3C-FE69-46C6-8031-C7B27BE0EF1D}"/>
              </a:ext>
            </a:extLst>
          </p:cNvPr>
          <p:cNvGraphicFramePr>
            <a:graphicFrameLocks noChangeAspect="1"/>
          </p:cNvGraphicFramePr>
          <p:nvPr>
            <p:extLst>
              <p:ext uri="{D42A27DB-BD31-4B8C-83A1-F6EECF244321}">
                <p14:modId xmlns:p14="http://schemas.microsoft.com/office/powerpoint/2010/main" val="31837043"/>
              </p:ext>
            </p:extLst>
          </p:nvPr>
        </p:nvGraphicFramePr>
        <p:xfrm>
          <a:off x="7608168" y="5708352"/>
          <a:ext cx="4330700" cy="889000"/>
        </p:xfrm>
        <a:graphic>
          <a:graphicData uri="http://schemas.openxmlformats.org/presentationml/2006/ole">
            <mc:AlternateContent xmlns:mc="http://schemas.openxmlformats.org/markup-compatibility/2006">
              <mc:Choice xmlns:v="urn:schemas-microsoft-com:vml" Requires="v">
                <p:oleObj name="Equation" r:id="rId4" imgW="4330440" imgH="888840" progId="Equation.DSMT4">
                  <p:embed/>
                </p:oleObj>
              </mc:Choice>
              <mc:Fallback>
                <p:oleObj name="Equation" r:id="rId4" imgW="4330440" imgH="888840" progId="Equation.DSMT4">
                  <p:embed/>
                  <p:pic>
                    <p:nvPicPr>
                      <p:cNvPr id="8" name="Object 7">
                        <a:extLst>
                          <a:ext uri="{FF2B5EF4-FFF2-40B4-BE49-F238E27FC236}">
                            <a16:creationId xmlns:a16="http://schemas.microsoft.com/office/drawing/2014/main" id="{6A695E3C-FE69-46C6-8031-C7B27BE0EF1D}"/>
                          </a:ext>
                        </a:extLst>
                      </p:cNvPr>
                      <p:cNvPicPr/>
                      <p:nvPr/>
                    </p:nvPicPr>
                    <p:blipFill>
                      <a:blip r:embed="rId5"/>
                      <a:stretch>
                        <a:fillRect/>
                      </a:stretch>
                    </p:blipFill>
                    <p:spPr>
                      <a:xfrm>
                        <a:off x="7608168" y="5708352"/>
                        <a:ext cx="4330700" cy="889000"/>
                      </a:xfrm>
                      <a:prstGeom prst="rect">
                        <a:avLst/>
                      </a:prstGeom>
                      <a:solidFill>
                        <a:schemeClr val="accent1">
                          <a:lumMod val="20000"/>
                          <a:lumOff val="80000"/>
                        </a:schemeClr>
                      </a:solidFill>
                    </p:spPr>
                  </p:pic>
                </p:oleObj>
              </mc:Fallback>
            </mc:AlternateContent>
          </a:graphicData>
        </a:graphic>
      </p:graphicFrame>
      <p:grpSp>
        <p:nvGrpSpPr>
          <p:cNvPr id="14" name="Group 13">
            <a:extLst>
              <a:ext uri="{FF2B5EF4-FFF2-40B4-BE49-F238E27FC236}">
                <a16:creationId xmlns:a16="http://schemas.microsoft.com/office/drawing/2014/main" id="{E3CC4599-A0DC-412A-89C7-22B224D6AC10}"/>
              </a:ext>
            </a:extLst>
          </p:cNvPr>
          <p:cNvGrpSpPr/>
          <p:nvPr/>
        </p:nvGrpSpPr>
        <p:grpSpPr>
          <a:xfrm>
            <a:off x="7464152" y="592138"/>
            <a:ext cx="4536504" cy="4949144"/>
            <a:chOff x="7464152" y="592138"/>
            <a:chExt cx="4536504" cy="4949144"/>
          </a:xfrm>
        </p:grpSpPr>
        <p:grpSp>
          <p:nvGrpSpPr>
            <p:cNvPr id="12" name="Group 11">
              <a:extLst>
                <a:ext uri="{FF2B5EF4-FFF2-40B4-BE49-F238E27FC236}">
                  <a16:creationId xmlns:a16="http://schemas.microsoft.com/office/drawing/2014/main" id="{27405840-5D21-4022-8A63-6F0D011BD84F}"/>
                </a:ext>
              </a:extLst>
            </p:cNvPr>
            <p:cNvGrpSpPr/>
            <p:nvPr/>
          </p:nvGrpSpPr>
          <p:grpSpPr>
            <a:xfrm>
              <a:off x="7608168" y="707795"/>
              <a:ext cx="4248472" cy="4663680"/>
              <a:chOff x="7608168" y="707795"/>
              <a:chExt cx="4248472" cy="4663680"/>
            </a:xfrm>
          </p:grpSpPr>
          <p:pic>
            <p:nvPicPr>
              <p:cNvPr id="10" name="Picture 9">
                <a:extLst>
                  <a:ext uri="{FF2B5EF4-FFF2-40B4-BE49-F238E27FC236}">
                    <a16:creationId xmlns:a16="http://schemas.microsoft.com/office/drawing/2014/main" id="{7C96E1EF-CD36-4B6F-B40F-3B4F711F6690}"/>
                  </a:ext>
                </a:extLst>
              </p:cNvPr>
              <p:cNvPicPr>
                <a:picLocks noChangeAspect="1"/>
              </p:cNvPicPr>
              <p:nvPr/>
            </p:nvPicPr>
            <p:blipFill>
              <a:blip r:embed="rId6"/>
              <a:stretch>
                <a:fillRect/>
              </a:stretch>
            </p:blipFill>
            <p:spPr>
              <a:xfrm>
                <a:off x="7752184" y="707795"/>
                <a:ext cx="3892750" cy="3873699"/>
              </a:xfrm>
              <a:prstGeom prst="rect">
                <a:avLst/>
              </a:prstGeom>
            </p:spPr>
          </p:pic>
          <p:sp>
            <p:nvSpPr>
              <p:cNvPr id="11" name="TextBox 10">
                <a:extLst>
                  <a:ext uri="{FF2B5EF4-FFF2-40B4-BE49-F238E27FC236}">
                    <a16:creationId xmlns:a16="http://schemas.microsoft.com/office/drawing/2014/main" id="{EFA3E7AC-9BBD-498A-9A2B-09606F23B9E6}"/>
                  </a:ext>
                </a:extLst>
              </p:cNvPr>
              <p:cNvSpPr txBox="1"/>
              <p:nvPr/>
            </p:nvSpPr>
            <p:spPr>
              <a:xfrm>
                <a:off x="7608168" y="4725144"/>
                <a:ext cx="4248472" cy="646331"/>
              </a:xfrm>
              <a:prstGeom prst="rect">
                <a:avLst/>
              </a:prstGeom>
              <a:solidFill>
                <a:schemeClr val="bg1"/>
              </a:solidFill>
            </p:spPr>
            <p:txBody>
              <a:bodyPr wrap="square" rtlCol="0">
                <a:spAutoFit/>
              </a:bodyPr>
              <a:lstStyle/>
              <a:p>
                <a:pPr algn="l"/>
                <a:r>
                  <a:rPr lang="en-US" dirty="0"/>
                  <a:t>Galilean velocity addition, tangent plane in </a:t>
                </a:r>
                <a:r>
                  <a:rPr lang="en-US" dirty="0" err="1"/>
                  <a:t>nehghbourhoold</a:t>
                </a:r>
                <a:r>
                  <a:rPr lang="en-US" dirty="0"/>
                  <a:t> of the origin.</a:t>
                </a:r>
                <a:endParaRPr lang="en-GB" dirty="0"/>
              </a:p>
            </p:txBody>
          </p:sp>
        </p:grpSp>
        <p:sp>
          <p:nvSpPr>
            <p:cNvPr id="13" name="Rectangle 12">
              <a:extLst>
                <a:ext uri="{FF2B5EF4-FFF2-40B4-BE49-F238E27FC236}">
                  <a16:creationId xmlns:a16="http://schemas.microsoft.com/office/drawing/2014/main" id="{20D58C58-802A-4DA1-87EA-B601E25668FF}"/>
                </a:ext>
              </a:extLst>
            </p:cNvPr>
            <p:cNvSpPr/>
            <p:nvPr/>
          </p:nvSpPr>
          <p:spPr>
            <a:xfrm>
              <a:off x="7464152" y="592138"/>
              <a:ext cx="4536504" cy="49491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717395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2F445-46D7-4046-BDD2-FCA8DFBEF425}"/>
              </a:ext>
            </a:extLst>
          </p:cNvPr>
          <p:cNvSpPr>
            <a:spLocks noGrp="1"/>
          </p:cNvSpPr>
          <p:nvPr>
            <p:ph type="title"/>
          </p:nvPr>
        </p:nvSpPr>
        <p:spPr/>
        <p:txBody>
          <a:bodyPr>
            <a:normAutofit fontScale="90000"/>
          </a:bodyPr>
          <a:lstStyle/>
          <a:p>
            <a:r>
              <a:rPr lang="en-US" dirty="0"/>
              <a:t>Spacetime and the light cone</a:t>
            </a:r>
            <a:endParaRPr lang="en-GB" dirty="0"/>
          </a:p>
        </p:txBody>
      </p:sp>
      <p:sp>
        <p:nvSpPr>
          <p:cNvPr id="3" name="Date Placeholder 2">
            <a:extLst>
              <a:ext uri="{FF2B5EF4-FFF2-40B4-BE49-F238E27FC236}">
                <a16:creationId xmlns:a16="http://schemas.microsoft.com/office/drawing/2014/main" id="{2337EE13-4FAC-4878-8D48-436792AAB68B}"/>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1C2DFCE9-7A29-4067-B43C-90E4E2716ED9}"/>
              </a:ext>
            </a:extLst>
          </p:cNvPr>
          <p:cNvSpPr>
            <a:spLocks noGrp="1"/>
          </p:cNvSpPr>
          <p:nvPr>
            <p:ph type="sldNum" sz="quarter" idx="12"/>
          </p:nvPr>
        </p:nvSpPr>
        <p:spPr/>
        <p:txBody>
          <a:bodyPr/>
          <a:lstStyle/>
          <a:p>
            <a:fld id="{323EE74B-AA29-428B-826F-5CD1FF8C5BA0}" type="slidenum">
              <a:rPr lang="en-GB" smtClean="0"/>
              <a:t>18</a:t>
            </a:fld>
            <a:endParaRPr lang="en-GB"/>
          </a:p>
        </p:txBody>
      </p:sp>
      <p:grpSp>
        <p:nvGrpSpPr>
          <p:cNvPr id="27" name="Group 26">
            <a:extLst>
              <a:ext uri="{FF2B5EF4-FFF2-40B4-BE49-F238E27FC236}">
                <a16:creationId xmlns:a16="http://schemas.microsoft.com/office/drawing/2014/main" id="{A55AB592-E9DC-478B-AB78-C57B511E0770}"/>
              </a:ext>
            </a:extLst>
          </p:cNvPr>
          <p:cNvGrpSpPr/>
          <p:nvPr/>
        </p:nvGrpSpPr>
        <p:grpSpPr>
          <a:xfrm>
            <a:off x="6373683" y="836712"/>
            <a:ext cx="5194925" cy="5584756"/>
            <a:chOff x="5375920" y="980728"/>
            <a:chExt cx="5194925" cy="5584756"/>
          </a:xfrm>
        </p:grpSpPr>
        <p:grpSp>
          <p:nvGrpSpPr>
            <p:cNvPr id="21" name="Group 20">
              <a:extLst>
                <a:ext uri="{FF2B5EF4-FFF2-40B4-BE49-F238E27FC236}">
                  <a16:creationId xmlns:a16="http://schemas.microsoft.com/office/drawing/2014/main" id="{C0E93803-233B-412A-A3C8-B2FC6AE5EC40}"/>
                </a:ext>
              </a:extLst>
            </p:cNvPr>
            <p:cNvGrpSpPr/>
            <p:nvPr/>
          </p:nvGrpSpPr>
          <p:grpSpPr>
            <a:xfrm>
              <a:off x="5375920" y="980728"/>
              <a:ext cx="5194925" cy="5584756"/>
              <a:chOff x="4079776" y="1336567"/>
              <a:chExt cx="5194925" cy="5584756"/>
            </a:xfrm>
          </p:grpSpPr>
          <p:pic>
            <p:nvPicPr>
              <p:cNvPr id="20" name="Picture 19">
                <a:extLst>
                  <a:ext uri="{FF2B5EF4-FFF2-40B4-BE49-F238E27FC236}">
                    <a16:creationId xmlns:a16="http://schemas.microsoft.com/office/drawing/2014/main" id="{98925048-EA7C-42C1-9207-0B10508D8A96}"/>
                  </a:ext>
                </a:extLst>
              </p:cNvPr>
              <p:cNvPicPr>
                <a:picLocks noChangeAspect="1"/>
              </p:cNvPicPr>
              <p:nvPr/>
            </p:nvPicPr>
            <p:blipFill>
              <a:blip r:embed="rId3"/>
              <a:stretch>
                <a:fillRect/>
              </a:stretch>
            </p:blipFill>
            <p:spPr>
              <a:xfrm>
                <a:off x="4079776" y="1336567"/>
                <a:ext cx="5194925" cy="5584756"/>
              </a:xfrm>
              <a:prstGeom prst="rect">
                <a:avLst/>
              </a:prstGeom>
            </p:spPr>
          </p:pic>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16665AA3-29E7-4FA8-881E-87F3449040BA}"/>
                      </a:ext>
                    </a:extLst>
                  </p14:cNvPr>
                  <p14:cNvContentPartPr/>
                  <p14:nvPr/>
                </p14:nvContentPartPr>
                <p14:xfrm>
                  <a:off x="5573348" y="4975388"/>
                  <a:ext cx="54720" cy="81720"/>
                </p14:xfrm>
              </p:contentPart>
            </mc:Choice>
            <mc:Fallback xmlns="">
              <p:pic>
                <p:nvPicPr>
                  <p:cNvPr id="14" name="Ink 13">
                    <a:extLst>
                      <a:ext uri="{FF2B5EF4-FFF2-40B4-BE49-F238E27FC236}">
                        <a16:creationId xmlns:a16="http://schemas.microsoft.com/office/drawing/2014/main" id="{16665AA3-29E7-4FA8-881E-87F3449040BA}"/>
                      </a:ext>
                    </a:extLst>
                  </p:cNvPr>
                  <p:cNvPicPr/>
                  <p:nvPr/>
                </p:nvPicPr>
                <p:blipFill>
                  <a:blip r:embed="rId5"/>
                  <a:stretch>
                    <a:fillRect/>
                  </a:stretch>
                </p:blipFill>
                <p:spPr>
                  <a:xfrm>
                    <a:off x="5555348" y="4957388"/>
                    <a:ext cx="90360" cy="1173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7" name="Ink 16">
                    <a:extLst>
                      <a:ext uri="{FF2B5EF4-FFF2-40B4-BE49-F238E27FC236}">
                        <a16:creationId xmlns:a16="http://schemas.microsoft.com/office/drawing/2014/main" id="{D8DDA7ED-9284-4D25-A03F-2F06A4AE52E4}"/>
                      </a:ext>
                    </a:extLst>
                  </p14:cNvPr>
                  <p14:cNvContentPartPr/>
                  <p14:nvPr/>
                </p14:nvContentPartPr>
                <p14:xfrm>
                  <a:off x="6495040" y="2204864"/>
                  <a:ext cx="1041120" cy="3711264"/>
                </p14:xfrm>
              </p:contentPart>
            </mc:Choice>
            <mc:Fallback xmlns="">
              <p:pic>
                <p:nvPicPr>
                  <p:cNvPr id="17" name="Ink 16">
                    <a:extLst>
                      <a:ext uri="{FF2B5EF4-FFF2-40B4-BE49-F238E27FC236}">
                        <a16:creationId xmlns:a16="http://schemas.microsoft.com/office/drawing/2014/main" id="{D8DDA7ED-9284-4D25-A03F-2F06A4AE52E4}"/>
                      </a:ext>
                    </a:extLst>
                  </p:cNvPr>
                  <p:cNvPicPr/>
                  <p:nvPr/>
                </p:nvPicPr>
                <p:blipFill>
                  <a:blip r:embed="rId7"/>
                  <a:stretch>
                    <a:fillRect/>
                  </a:stretch>
                </p:blipFill>
                <p:spPr>
                  <a:xfrm>
                    <a:off x="6477040" y="2186864"/>
                    <a:ext cx="1076760" cy="3746904"/>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8" name="Ink 17">
                    <a:extLst>
                      <a:ext uri="{FF2B5EF4-FFF2-40B4-BE49-F238E27FC236}">
                        <a16:creationId xmlns:a16="http://schemas.microsoft.com/office/drawing/2014/main" id="{4F2838D9-282D-4D9E-9D3B-03492138B6EC}"/>
                      </a:ext>
                    </a:extLst>
                  </p14:cNvPr>
                  <p14:cNvContentPartPr/>
                  <p14:nvPr/>
                </p14:nvContentPartPr>
                <p14:xfrm>
                  <a:off x="7104112" y="2095792"/>
                  <a:ext cx="209880" cy="181080"/>
                </p14:xfrm>
              </p:contentPart>
            </mc:Choice>
            <mc:Fallback xmlns="">
              <p:pic>
                <p:nvPicPr>
                  <p:cNvPr id="18" name="Ink 17">
                    <a:extLst>
                      <a:ext uri="{FF2B5EF4-FFF2-40B4-BE49-F238E27FC236}">
                        <a16:creationId xmlns:a16="http://schemas.microsoft.com/office/drawing/2014/main" id="{4F2838D9-282D-4D9E-9D3B-03492138B6EC}"/>
                      </a:ext>
                    </a:extLst>
                  </p:cNvPr>
                  <p:cNvPicPr/>
                  <p:nvPr/>
                </p:nvPicPr>
                <p:blipFill>
                  <a:blip r:embed="rId9"/>
                  <a:stretch>
                    <a:fillRect/>
                  </a:stretch>
                </p:blipFill>
                <p:spPr>
                  <a:xfrm>
                    <a:off x="7086112" y="2078152"/>
                    <a:ext cx="245520" cy="216720"/>
                  </a:xfrm>
                  <a:prstGeom prst="rect">
                    <a:avLst/>
                  </a:prstGeom>
                </p:spPr>
              </p:pic>
            </mc:Fallback>
          </mc:AlternateContent>
        </p:grpSp>
        <p:sp>
          <p:nvSpPr>
            <p:cNvPr id="22" name="TextBox 21">
              <a:extLst>
                <a:ext uri="{FF2B5EF4-FFF2-40B4-BE49-F238E27FC236}">
                  <a16:creationId xmlns:a16="http://schemas.microsoft.com/office/drawing/2014/main" id="{808AFB9E-E8E5-44BC-91EF-BF2898D4FCAD}"/>
                </a:ext>
              </a:extLst>
            </p:cNvPr>
            <p:cNvSpPr txBox="1"/>
            <p:nvPr/>
          </p:nvSpPr>
          <p:spPr>
            <a:xfrm>
              <a:off x="6621306" y="1422830"/>
              <a:ext cx="1685924" cy="646331"/>
            </a:xfrm>
            <a:prstGeom prst="rect">
              <a:avLst/>
            </a:prstGeom>
            <a:noFill/>
          </p:spPr>
          <p:txBody>
            <a:bodyPr wrap="square" rtlCol="0">
              <a:spAutoFit/>
            </a:bodyPr>
            <a:lstStyle/>
            <a:p>
              <a:r>
                <a:rPr lang="en-US" dirty="0"/>
                <a:t>Future, </a:t>
              </a:r>
              <a:r>
                <a:rPr lang="en-US" dirty="0" err="1"/>
                <a:t>timelike</a:t>
              </a:r>
              <a:r>
                <a:rPr lang="en-US" dirty="0"/>
                <a:t> separation</a:t>
              </a:r>
            </a:p>
          </p:txBody>
        </p:sp>
        <p:sp>
          <p:nvSpPr>
            <p:cNvPr id="23" name="TextBox 22">
              <a:extLst>
                <a:ext uri="{FF2B5EF4-FFF2-40B4-BE49-F238E27FC236}">
                  <a16:creationId xmlns:a16="http://schemas.microsoft.com/office/drawing/2014/main" id="{E729CAEB-3A0D-48F0-B490-66B4A5E9858F}"/>
                </a:ext>
              </a:extLst>
            </p:cNvPr>
            <p:cNvSpPr txBox="1"/>
            <p:nvPr/>
          </p:nvSpPr>
          <p:spPr>
            <a:xfrm>
              <a:off x="6240016" y="2636912"/>
              <a:ext cx="1343798" cy="923330"/>
            </a:xfrm>
            <a:prstGeom prst="rect">
              <a:avLst/>
            </a:prstGeom>
            <a:noFill/>
          </p:spPr>
          <p:txBody>
            <a:bodyPr wrap="square" rtlCol="0">
              <a:spAutoFit/>
            </a:bodyPr>
            <a:lstStyle/>
            <a:p>
              <a:pPr algn="l"/>
              <a:r>
                <a:rPr lang="en-US" dirty="0"/>
                <a:t>Elsewhere, spacelike separation</a:t>
              </a:r>
            </a:p>
          </p:txBody>
        </p:sp>
        <p:sp>
          <p:nvSpPr>
            <p:cNvPr id="24" name="TextBox 23">
              <a:extLst>
                <a:ext uri="{FF2B5EF4-FFF2-40B4-BE49-F238E27FC236}">
                  <a16:creationId xmlns:a16="http://schemas.microsoft.com/office/drawing/2014/main" id="{6BEF5082-5343-4CCD-AEE1-099B1573C467}"/>
                </a:ext>
              </a:extLst>
            </p:cNvPr>
            <p:cNvSpPr txBox="1"/>
            <p:nvPr/>
          </p:nvSpPr>
          <p:spPr>
            <a:xfrm>
              <a:off x="6869492" y="5373216"/>
              <a:ext cx="2479205" cy="369332"/>
            </a:xfrm>
            <a:prstGeom prst="rect">
              <a:avLst/>
            </a:prstGeom>
            <a:solidFill>
              <a:schemeClr val="bg1"/>
            </a:solidFill>
          </p:spPr>
          <p:txBody>
            <a:bodyPr wrap="none" rtlCol="0">
              <a:spAutoFit/>
            </a:bodyPr>
            <a:lstStyle/>
            <a:p>
              <a:pPr algn="l"/>
              <a:r>
                <a:rPr lang="en-US" dirty="0"/>
                <a:t>Past, </a:t>
              </a:r>
              <a:r>
                <a:rPr lang="en-US" dirty="0" err="1"/>
                <a:t>timelike</a:t>
              </a:r>
              <a:r>
                <a:rPr lang="en-US" dirty="0"/>
                <a:t> separation</a:t>
              </a:r>
              <a:endParaRPr lang="en-GB" dirty="0"/>
            </a:p>
          </p:txBody>
        </p:sp>
      </p:grpSp>
      <p:sp>
        <p:nvSpPr>
          <p:cNvPr id="25" name="TextBox 24">
            <a:extLst>
              <a:ext uri="{FF2B5EF4-FFF2-40B4-BE49-F238E27FC236}">
                <a16:creationId xmlns:a16="http://schemas.microsoft.com/office/drawing/2014/main" id="{39689ED2-2E1A-42C2-A6D4-567AD59D27A7}"/>
              </a:ext>
            </a:extLst>
          </p:cNvPr>
          <p:cNvSpPr txBox="1"/>
          <p:nvPr/>
        </p:nvSpPr>
        <p:spPr>
          <a:xfrm>
            <a:off x="263352" y="548680"/>
            <a:ext cx="5109692" cy="1200329"/>
          </a:xfrm>
          <a:prstGeom prst="rect">
            <a:avLst/>
          </a:prstGeom>
          <a:solidFill>
            <a:schemeClr val="bg1"/>
          </a:solidFill>
        </p:spPr>
        <p:txBody>
          <a:bodyPr wrap="square" rtlCol="0">
            <a:spAutoFit/>
          </a:bodyPr>
          <a:lstStyle/>
          <a:p>
            <a:pPr algn="l"/>
            <a:r>
              <a:rPr lang="en-US" dirty="0"/>
              <a:t>In (1+3)D “</a:t>
            </a:r>
            <a:r>
              <a:rPr lang="en-US" dirty="0" err="1"/>
              <a:t>Minkowski</a:t>
            </a:r>
            <a:r>
              <a:rPr lang="en-US" dirty="0"/>
              <a:t> space”, points (</a:t>
            </a:r>
            <a:r>
              <a:rPr lang="en-US" dirty="0" err="1"/>
              <a:t>ct,x,y,z</a:t>
            </a:r>
            <a:r>
              <a:rPr lang="en-US" dirty="0"/>
              <a:t>) are events.  </a:t>
            </a:r>
          </a:p>
          <a:p>
            <a:pPr algn="l"/>
            <a:r>
              <a:rPr lang="en-US" dirty="0"/>
              <a:t>One dimension is </a:t>
            </a:r>
            <a:r>
              <a:rPr lang="en-US" dirty="0" err="1"/>
              <a:t>timelike</a:t>
            </a:r>
            <a:r>
              <a:rPr lang="en-US" dirty="0"/>
              <a:t> (why only one?). </a:t>
            </a:r>
          </a:p>
          <a:p>
            <a:pPr algn="l"/>
            <a:r>
              <a:rPr lang="en-US" dirty="0"/>
              <a:t>Illustrations in (1+1)D (</a:t>
            </a:r>
            <a:r>
              <a:rPr lang="en-US" dirty="0" err="1"/>
              <a:t>ct,x</a:t>
            </a:r>
            <a:r>
              <a:rPr lang="en-US" dirty="0"/>
              <a:t>) plane.</a:t>
            </a:r>
          </a:p>
        </p:txBody>
      </p:sp>
      <p:graphicFrame>
        <p:nvGraphicFramePr>
          <p:cNvPr id="26" name="Object 25">
            <a:extLst>
              <a:ext uri="{FF2B5EF4-FFF2-40B4-BE49-F238E27FC236}">
                <a16:creationId xmlns:a16="http://schemas.microsoft.com/office/drawing/2014/main" id="{8C62E982-ED17-4411-A41C-1D1D486F7880}"/>
              </a:ext>
            </a:extLst>
          </p:cNvPr>
          <p:cNvGraphicFramePr>
            <a:graphicFrameLocks noChangeAspect="1"/>
          </p:cNvGraphicFramePr>
          <p:nvPr>
            <p:extLst>
              <p:ext uri="{D42A27DB-BD31-4B8C-83A1-F6EECF244321}">
                <p14:modId xmlns:p14="http://schemas.microsoft.com/office/powerpoint/2010/main" val="1026260223"/>
              </p:ext>
            </p:extLst>
          </p:nvPr>
        </p:nvGraphicFramePr>
        <p:xfrm>
          <a:off x="337057" y="1794332"/>
          <a:ext cx="5943600" cy="4597400"/>
        </p:xfrm>
        <a:graphic>
          <a:graphicData uri="http://schemas.openxmlformats.org/presentationml/2006/ole">
            <mc:AlternateContent xmlns:mc="http://schemas.openxmlformats.org/markup-compatibility/2006">
              <mc:Choice xmlns:v="urn:schemas-microsoft-com:vml" Requires="v">
                <p:oleObj name="Equation" r:id="rId10" imgW="5943600" imgH="4597200" progId="Equation.DSMT4">
                  <p:embed/>
                </p:oleObj>
              </mc:Choice>
              <mc:Fallback>
                <p:oleObj name="Equation" r:id="rId10" imgW="5943600" imgH="4597200" progId="Equation.DSMT4">
                  <p:embed/>
                  <p:pic>
                    <p:nvPicPr>
                      <p:cNvPr id="26" name="Object 25">
                        <a:extLst>
                          <a:ext uri="{FF2B5EF4-FFF2-40B4-BE49-F238E27FC236}">
                            <a16:creationId xmlns:a16="http://schemas.microsoft.com/office/drawing/2014/main" id="{8C62E982-ED17-4411-A41C-1D1D486F7880}"/>
                          </a:ext>
                        </a:extLst>
                      </p:cNvPr>
                      <p:cNvPicPr/>
                      <p:nvPr/>
                    </p:nvPicPr>
                    <p:blipFill>
                      <a:blip r:embed="rId11"/>
                      <a:stretch>
                        <a:fillRect/>
                      </a:stretch>
                    </p:blipFill>
                    <p:spPr>
                      <a:xfrm>
                        <a:off x="337057" y="1794332"/>
                        <a:ext cx="5943600" cy="4597400"/>
                      </a:xfrm>
                      <a:prstGeom prst="rect">
                        <a:avLst/>
                      </a:prstGeom>
                      <a:ln>
                        <a:solidFill>
                          <a:schemeClr val="accent1">
                            <a:lumMod val="75000"/>
                          </a:schemeClr>
                        </a:solidFill>
                      </a:ln>
                    </p:spPr>
                  </p:pic>
                </p:oleObj>
              </mc:Fallback>
            </mc:AlternateContent>
          </a:graphicData>
        </a:graphic>
      </p:graphicFrame>
      <p:sp>
        <p:nvSpPr>
          <p:cNvPr id="28" name="TextBox 27">
            <a:extLst>
              <a:ext uri="{FF2B5EF4-FFF2-40B4-BE49-F238E27FC236}">
                <a16:creationId xmlns:a16="http://schemas.microsoft.com/office/drawing/2014/main" id="{0174E40B-3B24-4DC4-A946-059D614CF130}"/>
              </a:ext>
            </a:extLst>
          </p:cNvPr>
          <p:cNvSpPr txBox="1"/>
          <p:nvPr/>
        </p:nvSpPr>
        <p:spPr>
          <a:xfrm>
            <a:off x="9366241" y="1832487"/>
            <a:ext cx="1308302" cy="646331"/>
          </a:xfrm>
          <a:prstGeom prst="rect">
            <a:avLst/>
          </a:prstGeom>
          <a:noFill/>
        </p:spPr>
        <p:txBody>
          <a:bodyPr wrap="square" rtlCol="0">
            <a:spAutoFit/>
          </a:bodyPr>
          <a:lstStyle/>
          <a:p>
            <a:pPr algn="l"/>
            <a:r>
              <a:rPr lang="en-US" dirty="0">
                <a:solidFill>
                  <a:srgbClr val="FF0000"/>
                </a:solidFill>
              </a:rPr>
              <a:t>World-line of a particle</a:t>
            </a:r>
            <a:endParaRPr lang="en-GB" dirty="0">
              <a:solidFill>
                <a:srgbClr val="FF0000"/>
              </a:solidFill>
            </a:endParaRPr>
          </a:p>
        </p:txBody>
      </p:sp>
    </p:spTree>
    <p:extLst>
      <p:ext uri="{BB962C8B-B14F-4D97-AF65-F5344CB8AC3E}">
        <p14:creationId xmlns:p14="http://schemas.microsoft.com/office/powerpoint/2010/main" val="31462942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54A2F-F7F3-4369-ADE5-D05F571482FC}"/>
              </a:ext>
            </a:extLst>
          </p:cNvPr>
          <p:cNvSpPr>
            <a:spLocks noGrp="1"/>
          </p:cNvSpPr>
          <p:nvPr>
            <p:ph type="title"/>
          </p:nvPr>
        </p:nvSpPr>
        <p:spPr/>
        <p:txBody>
          <a:bodyPr>
            <a:normAutofit fontScale="90000"/>
          </a:bodyPr>
          <a:lstStyle/>
          <a:p>
            <a:r>
              <a:rPr lang="en-US" dirty="0"/>
              <a:t>(1+2)D </a:t>
            </a:r>
            <a:r>
              <a:rPr lang="en-US" dirty="0" err="1"/>
              <a:t>Minkowski</a:t>
            </a:r>
            <a:r>
              <a:rPr lang="en-US" dirty="0"/>
              <a:t> spacetime and light cone</a:t>
            </a:r>
            <a:endParaRPr lang="en-GB" dirty="0"/>
          </a:p>
        </p:txBody>
      </p:sp>
      <p:sp>
        <p:nvSpPr>
          <p:cNvPr id="3" name="Date Placeholder 2">
            <a:extLst>
              <a:ext uri="{FF2B5EF4-FFF2-40B4-BE49-F238E27FC236}">
                <a16:creationId xmlns:a16="http://schemas.microsoft.com/office/drawing/2014/main" id="{33D29B73-89D3-4989-BAC0-7C355DC5959C}"/>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98C9F889-3960-4F89-BA1D-9C4BBF526AB4}"/>
              </a:ext>
            </a:extLst>
          </p:cNvPr>
          <p:cNvSpPr>
            <a:spLocks noGrp="1"/>
          </p:cNvSpPr>
          <p:nvPr>
            <p:ph type="sldNum" sz="quarter" idx="12"/>
          </p:nvPr>
        </p:nvSpPr>
        <p:spPr/>
        <p:txBody>
          <a:bodyPr/>
          <a:lstStyle/>
          <a:p>
            <a:fld id="{323EE74B-AA29-428B-826F-5CD1FF8C5BA0}" type="slidenum">
              <a:rPr lang="en-GB" smtClean="0"/>
              <a:t>19</a:t>
            </a:fld>
            <a:endParaRPr lang="en-GB"/>
          </a:p>
        </p:txBody>
      </p:sp>
      <p:pic>
        <p:nvPicPr>
          <p:cNvPr id="6" name="Picture 5">
            <a:extLst>
              <a:ext uri="{FF2B5EF4-FFF2-40B4-BE49-F238E27FC236}">
                <a16:creationId xmlns:a16="http://schemas.microsoft.com/office/drawing/2014/main" id="{34B3271A-BA74-4130-B722-5066B7C1273B}"/>
              </a:ext>
            </a:extLst>
          </p:cNvPr>
          <p:cNvPicPr>
            <a:picLocks noChangeAspect="1"/>
          </p:cNvPicPr>
          <p:nvPr/>
        </p:nvPicPr>
        <p:blipFill>
          <a:blip r:embed="rId2"/>
          <a:stretch>
            <a:fillRect/>
          </a:stretch>
        </p:blipFill>
        <p:spPr>
          <a:xfrm>
            <a:off x="6316489" y="908720"/>
            <a:ext cx="5515322" cy="5616624"/>
          </a:xfrm>
          <a:prstGeom prst="rect">
            <a:avLst/>
          </a:prstGeom>
        </p:spPr>
      </p:pic>
      <p:graphicFrame>
        <p:nvGraphicFramePr>
          <p:cNvPr id="8" name="Object 7">
            <a:extLst>
              <a:ext uri="{FF2B5EF4-FFF2-40B4-BE49-F238E27FC236}">
                <a16:creationId xmlns:a16="http://schemas.microsoft.com/office/drawing/2014/main" id="{A6E765BA-5F9F-4BD8-839A-8F0CD3729F0F}"/>
              </a:ext>
            </a:extLst>
          </p:cNvPr>
          <p:cNvGraphicFramePr>
            <a:graphicFrameLocks noChangeAspect="1"/>
          </p:cNvGraphicFramePr>
          <p:nvPr>
            <p:extLst>
              <p:ext uri="{D42A27DB-BD31-4B8C-83A1-F6EECF244321}">
                <p14:modId xmlns:p14="http://schemas.microsoft.com/office/powerpoint/2010/main" val="4228151623"/>
              </p:ext>
            </p:extLst>
          </p:nvPr>
        </p:nvGraphicFramePr>
        <p:xfrm>
          <a:off x="360363" y="573088"/>
          <a:ext cx="5918200" cy="5803900"/>
        </p:xfrm>
        <a:graphic>
          <a:graphicData uri="http://schemas.openxmlformats.org/presentationml/2006/ole">
            <mc:AlternateContent xmlns:mc="http://schemas.openxmlformats.org/markup-compatibility/2006">
              <mc:Choice xmlns:v="urn:schemas-microsoft-com:vml" Requires="v">
                <p:oleObj name="Equation" r:id="rId3" imgW="5918040" imgH="5803560" progId="Equation.DSMT4">
                  <p:embed/>
                </p:oleObj>
              </mc:Choice>
              <mc:Fallback>
                <p:oleObj name="Equation" r:id="rId3" imgW="5918040" imgH="5803560" progId="Equation.DSMT4">
                  <p:embed/>
                  <p:pic>
                    <p:nvPicPr>
                      <p:cNvPr id="8" name="Object 7">
                        <a:extLst>
                          <a:ext uri="{FF2B5EF4-FFF2-40B4-BE49-F238E27FC236}">
                            <a16:creationId xmlns:a16="http://schemas.microsoft.com/office/drawing/2014/main" id="{A6E765BA-5F9F-4BD8-839A-8F0CD3729F0F}"/>
                          </a:ext>
                        </a:extLst>
                      </p:cNvPr>
                      <p:cNvPicPr/>
                      <p:nvPr/>
                    </p:nvPicPr>
                    <p:blipFill>
                      <a:blip r:embed="rId4"/>
                      <a:stretch>
                        <a:fillRect/>
                      </a:stretch>
                    </p:blipFill>
                    <p:spPr>
                      <a:xfrm>
                        <a:off x="360363" y="573088"/>
                        <a:ext cx="5918200" cy="5803900"/>
                      </a:xfrm>
                      <a:prstGeom prst="rect">
                        <a:avLst/>
                      </a:prstGeom>
                    </p:spPr>
                  </p:pic>
                </p:oleObj>
              </mc:Fallback>
            </mc:AlternateContent>
          </a:graphicData>
        </a:graphic>
      </p:graphicFrame>
    </p:spTree>
    <p:extLst>
      <p:ext uri="{BB962C8B-B14F-4D97-AF65-F5344CB8AC3E}">
        <p14:creationId xmlns:p14="http://schemas.microsoft.com/office/powerpoint/2010/main" val="3320842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A9D938-008C-4BAB-8F7D-680C558E962C}"/>
              </a:ext>
            </a:extLst>
          </p:cNvPr>
          <p:cNvSpPr>
            <a:spLocks noGrp="1"/>
          </p:cNvSpPr>
          <p:nvPr>
            <p:ph type="title"/>
          </p:nvPr>
        </p:nvSpPr>
        <p:spPr/>
        <p:txBody>
          <a:bodyPr>
            <a:normAutofit fontScale="90000"/>
          </a:bodyPr>
          <a:lstStyle/>
          <a:p>
            <a:r>
              <a:rPr lang="en-US" dirty="0"/>
              <a:t>Suggested preparation and further study</a:t>
            </a:r>
            <a:endParaRPr lang="en-GB" dirty="0"/>
          </a:p>
        </p:txBody>
      </p:sp>
      <p:sp>
        <p:nvSpPr>
          <p:cNvPr id="5" name="Content Placeholder 4">
            <a:extLst>
              <a:ext uri="{FF2B5EF4-FFF2-40B4-BE49-F238E27FC236}">
                <a16:creationId xmlns:a16="http://schemas.microsoft.com/office/drawing/2014/main" id="{1956F9F3-A49A-46F4-A8C3-20A8BC807616}"/>
              </a:ext>
            </a:extLst>
          </p:cNvPr>
          <p:cNvSpPr>
            <a:spLocks noGrp="1"/>
          </p:cNvSpPr>
          <p:nvPr>
            <p:ph idx="1"/>
          </p:nvPr>
        </p:nvSpPr>
        <p:spPr/>
        <p:txBody>
          <a:bodyPr>
            <a:normAutofit lnSpcReduction="10000"/>
          </a:bodyPr>
          <a:lstStyle/>
          <a:p>
            <a:r>
              <a:rPr lang="en-US" dirty="0"/>
              <a:t>There is a copious literature, just a few personal </a:t>
            </a:r>
            <a:r>
              <a:rPr lang="en-US" dirty="0" err="1"/>
              <a:t>favourites</a:t>
            </a:r>
            <a:r>
              <a:rPr lang="en-US" dirty="0"/>
              <a:t> among many:.  </a:t>
            </a:r>
          </a:p>
          <a:p>
            <a:pPr lvl="1"/>
            <a:r>
              <a:rPr lang="en-US" dirty="0"/>
              <a:t>E.F. Taylor &amp; J.A. Wheeler, Spacetime Physics, W.H. Freeman, 1966 </a:t>
            </a:r>
          </a:p>
          <a:p>
            <a:pPr lvl="2"/>
            <a:r>
              <a:rPr lang="en-US" dirty="0"/>
              <a:t>Better than later edition, introductory but rigorous, excellent for intuition</a:t>
            </a:r>
          </a:p>
          <a:p>
            <a:pPr lvl="1"/>
            <a:r>
              <a:rPr lang="en-US" dirty="0"/>
              <a:t>L.D. Landau &amp; E.M. </a:t>
            </a:r>
            <a:r>
              <a:rPr lang="en-US" dirty="0" err="1"/>
              <a:t>Lifshitz</a:t>
            </a:r>
            <a:r>
              <a:rPr lang="en-US" dirty="0"/>
              <a:t>, The Classical Theory of Fields, Pergamon Press 1975</a:t>
            </a:r>
          </a:p>
          <a:p>
            <a:pPr lvl="1"/>
            <a:r>
              <a:rPr lang="en-US" dirty="0"/>
              <a:t>S. Weinberg, Gravitation and Cosmology, Wiley </a:t>
            </a:r>
          </a:p>
          <a:p>
            <a:pPr lvl="2"/>
            <a:r>
              <a:rPr lang="en-US" dirty="0"/>
              <a:t>Initial chapters on special relativity only, advanced</a:t>
            </a:r>
          </a:p>
          <a:p>
            <a:pPr lvl="1"/>
            <a:r>
              <a:rPr lang="en-US" dirty="0"/>
              <a:t>J.D. Jackson, Classical Electrodynamics, Wiley, 1975 and later</a:t>
            </a:r>
          </a:p>
          <a:p>
            <a:pPr lvl="2"/>
            <a:r>
              <a:rPr lang="en-US" dirty="0"/>
              <a:t>Good condensed summary, advanced level  </a:t>
            </a:r>
          </a:p>
          <a:p>
            <a:pPr lvl="1"/>
            <a:r>
              <a:rPr lang="en-GB" dirty="0">
                <a:hlinkClick r:id="rId2"/>
              </a:rPr>
              <a:t>L. Susskind, Special Relativity</a:t>
            </a:r>
            <a:r>
              <a:rPr lang="en-GB" dirty="0"/>
              <a:t> </a:t>
            </a:r>
            <a:r>
              <a:rPr lang="en-GB" dirty="0">
                <a:hlinkClick r:id="rId3"/>
              </a:rPr>
              <a:t>– YouTube</a:t>
            </a:r>
            <a:r>
              <a:rPr lang="en-GB" dirty="0"/>
              <a:t> (lectures 1-3) </a:t>
            </a:r>
          </a:p>
          <a:p>
            <a:r>
              <a:rPr lang="en-US" dirty="0"/>
              <a:t>There are many bad/obsolete books (not listed). </a:t>
            </a:r>
            <a:endParaRPr lang="en-GB" dirty="0"/>
          </a:p>
          <a:p>
            <a:endParaRPr lang="en-GB" dirty="0"/>
          </a:p>
          <a:p>
            <a:r>
              <a:rPr lang="en-GB" dirty="0"/>
              <a:t>Other approaches (conceptually different …)</a:t>
            </a:r>
          </a:p>
          <a:p>
            <a:pPr lvl="1"/>
            <a:r>
              <a:rPr lang="en-GB" dirty="0">
                <a:hlinkClick r:id="rId4"/>
              </a:rPr>
              <a:t>Relativity</a:t>
            </a:r>
            <a:r>
              <a:rPr lang="en-GB" dirty="0"/>
              <a:t>  (H. Henke in JUAS 2020) </a:t>
            </a:r>
            <a:endParaRPr lang="en-GB" dirty="0">
              <a:hlinkClick r:id="" action="ppaction://noaction"/>
            </a:endParaRPr>
          </a:p>
          <a:p>
            <a:pPr lvl="1"/>
            <a:r>
              <a:rPr lang="en-GB" dirty="0">
                <a:hlinkClick r:id="" action="ppaction://noaction"/>
              </a:rPr>
              <a:t>Aries MOOC on Special Relativity (Elias Metral et al)  - YouTube</a:t>
            </a:r>
            <a:endParaRPr lang="en-GB" dirty="0"/>
          </a:p>
          <a:p>
            <a:endParaRPr lang="en-GB" dirty="0"/>
          </a:p>
        </p:txBody>
      </p:sp>
      <p:sp>
        <p:nvSpPr>
          <p:cNvPr id="2" name="Date Placeholder 1">
            <a:extLst>
              <a:ext uri="{FF2B5EF4-FFF2-40B4-BE49-F238E27FC236}">
                <a16:creationId xmlns:a16="http://schemas.microsoft.com/office/drawing/2014/main" id="{9ECD1B03-78E3-4CF3-98CD-34101549D8C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Calibri"/>
                <a:ea typeface="+mn-ea"/>
                <a:cs typeface="+mn-cs"/>
              </a:rPr>
              <a:t>J.M. Jowett, Special Relativity reading list for JUAS 2021</a:t>
            </a:r>
            <a:endParaRPr kumimoji="0" lang="en-GB" sz="10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Slide Number Placeholder 2">
            <a:extLst>
              <a:ext uri="{FF2B5EF4-FFF2-40B4-BE49-F238E27FC236}">
                <a16:creationId xmlns:a16="http://schemas.microsoft.com/office/drawing/2014/main" id="{0BAB9C75-7FF2-4FEC-9D78-481855969D7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3EE74B-AA29-428B-826F-5CD1FF8C5BA0}" type="slidenum">
              <a:rPr kumimoji="0" lang="en-GB" sz="10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0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968732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6C5C5-D0C8-4720-A607-0C510822B925}"/>
              </a:ext>
            </a:extLst>
          </p:cNvPr>
          <p:cNvSpPr>
            <a:spLocks noGrp="1"/>
          </p:cNvSpPr>
          <p:nvPr>
            <p:ph type="title"/>
          </p:nvPr>
        </p:nvSpPr>
        <p:spPr/>
        <p:txBody>
          <a:bodyPr>
            <a:normAutofit fontScale="90000"/>
          </a:bodyPr>
          <a:lstStyle/>
          <a:p>
            <a:r>
              <a:rPr lang="en-US" dirty="0"/>
              <a:t>Proper time</a:t>
            </a:r>
            <a:endParaRPr lang="en-GB" dirty="0"/>
          </a:p>
        </p:txBody>
      </p:sp>
      <p:sp>
        <p:nvSpPr>
          <p:cNvPr id="3" name="Date Placeholder 2">
            <a:extLst>
              <a:ext uri="{FF2B5EF4-FFF2-40B4-BE49-F238E27FC236}">
                <a16:creationId xmlns:a16="http://schemas.microsoft.com/office/drawing/2014/main" id="{573C1427-17D0-476E-917B-2693E7D581AA}"/>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267DEE01-8DBD-4FC9-9A73-B7DCA7329DA8}"/>
              </a:ext>
            </a:extLst>
          </p:cNvPr>
          <p:cNvSpPr>
            <a:spLocks noGrp="1"/>
          </p:cNvSpPr>
          <p:nvPr>
            <p:ph type="sldNum" sz="quarter" idx="12"/>
          </p:nvPr>
        </p:nvSpPr>
        <p:spPr/>
        <p:txBody>
          <a:bodyPr/>
          <a:lstStyle/>
          <a:p>
            <a:fld id="{323EE74B-AA29-428B-826F-5CD1FF8C5BA0}" type="slidenum">
              <a:rPr lang="en-GB" smtClean="0"/>
              <a:t>20</a:t>
            </a:fld>
            <a:endParaRPr lang="en-GB"/>
          </a:p>
        </p:txBody>
      </p:sp>
      <p:graphicFrame>
        <p:nvGraphicFramePr>
          <p:cNvPr id="5" name="Object 4">
            <a:extLst>
              <a:ext uri="{FF2B5EF4-FFF2-40B4-BE49-F238E27FC236}">
                <a16:creationId xmlns:a16="http://schemas.microsoft.com/office/drawing/2014/main" id="{6668DDAB-4E9F-4CA4-BD26-F3ED60A468B5}"/>
              </a:ext>
            </a:extLst>
          </p:cNvPr>
          <p:cNvGraphicFramePr>
            <a:graphicFrameLocks noChangeAspect="1"/>
          </p:cNvGraphicFramePr>
          <p:nvPr>
            <p:extLst>
              <p:ext uri="{D42A27DB-BD31-4B8C-83A1-F6EECF244321}">
                <p14:modId xmlns:p14="http://schemas.microsoft.com/office/powerpoint/2010/main" val="3627175253"/>
              </p:ext>
            </p:extLst>
          </p:nvPr>
        </p:nvGraphicFramePr>
        <p:xfrm>
          <a:off x="911424" y="672158"/>
          <a:ext cx="9550400" cy="5816600"/>
        </p:xfrm>
        <a:graphic>
          <a:graphicData uri="http://schemas.openxmlformats.org/presentationml/2006/ole">
            <mc:AlternateContent xmlns:mc="http://schemas.openxmlformats.org/markup-compatibility/2006">
              <mc:Choice xmlns:v="urn:schemas-microsoft-com:vml" Requires="v">
                <p:oleObj name="Equation" r:id="rId2" imgW="9550080" imgH="5816520" progId="Equation.DSMT4">
                  <p:embed/>
                </p:oleObj>
              </mc:Choice>
              <mc:Fallback>
                <p:oleObj name="Equation" r:id="rId2" imgW="9550080" imgH="5816520" progId="Equation.DSMT4">
                  <p:embed/>
                  <p:pic>
                    <p:nvPicPr>
                      <p:cNvPr id="5" name="Object 4">
                        <a:extLst>
                          <a:ext uri="{FF2B5EF4-FFF2-40B4-BE49-F238E27FC236}">
                            <a16:creationId xmlns:a16="http://schemas.microsoft.com/office/drawing/2014/main" id="{6668DDAB-4E9F-4CA4-BD26-F3ED60A468B5}"/>
                          </a:ext>
                        </a:extLst>
                      </p:cNvPr>
                      <p:cNvPicPr/>
                      <p:nvPr/>
                    </p:nvPicPr>
                    <p:blipFill>
                      <a:blip r:embed="rId3"/>
                      <a:stretch>
                        <a:fillRect/>
                      </a:stretch>
                    </p:blipFill>
                    <p:spPr>
                      <a:xfrm>
                        <a:off x="911424" y="672158"/>
                        <a:ext cx="9550400" cy="5816600"/>
                      </a:xfrm>
                      <a:prstGeom prst="rect">
                        <a:avLst/>
                      </a:prstGeom>
                    </p:spPr>
                  </p:pic>
                </p:oleObj>
              </mc:Fallback>
            </mc:AlternateContent>
          </a:graphicData>
        </a:graphic>
      </p:graphicFrame>
    </p:spTree>
    <p:extLst>
      <p:ext uri="{BB962C8B-B14F-4D97-AF65-F5344CB8AC3E}">
        <p14:creationId xmlns:p14="http://schemas.microsoft.com/office/powerpoint/2010/main" val="1207639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BFBEA-A8B9-4213-B8B3-6CE65051F0CC}"/>
              </a:ext>
            </a:extLst>
          </p:cNvPr>
          <p:cNvSpPr>
            <a:spLocks noGrp="1"/>
          </p:cNvSpPr>
          <p:nvPr>
            <p:ph type="title"/>
          </p:nvPr>
        </p:nvSpPr>
        <p:spPr/>
        <p:txBody>
          <a:bodyPr>
            <a:normAutofit fontScale="90000"/>
          </a:bodyPr>
          <a:lstStyle/>
          <a:p>
            <a:r>
              <a:rPr lang="en-US" dirty="0"/>
              <a:t>Euclidean space vs </a:t>
            </a:r>
            <a:r>
              <a:rPr lang="en-US" dirty="0" err="1"/>
              <a:t>Minkowski</a:t>
            </a:r>
            <a:r>
              <a:rPr lang="en-US" dirty="0"/>
              <a:t> space</a:t>
            </a:r>
            <a:endParaRPr lang="en-GB" dirty="0"/>
          </a:p>
        </p:txBody>
      </p:sp>
      <p:sp>
        <p:nvSpPr>
          <p:cNvPr id="3" name="Date Placeholder 2">
            <a:extLst>
              <a:ext uri="{FF2B5EF4-FFF2-40B4-BE49-F238E27FC236}">
                <a16:creationId xmlns:a16="http://schemas.microsoft.com/office/drawing/2014/main" id="{ABD59567-FAAB-4240-AC8F-72D43388DB46}"/>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DC6665E2-3B15-493A-95E7-A038AC0617B2}"/>
              </a:ext>
            </a:extLst>
          </p:cNvPr>
          <p:cNvSpPr>
            <a:spLocks noGrp="1"/>
          </p:cNvSpPr>
          <p:nvPr>
            <p:ph type="sldNum" sz="quarter" idx="12"/>
          </p:nvPr>
        </p:nvSpPr>
        <p:spPr/>
        <p:txBody>
          <a:bodyPr/>
          <a:lstStyle/>
          <a:p>
            <a:fld id="{323EE74B-AA29-428B-826F-5CD1FF8C5BA0}" type="slidenum">
              <a:rPr lang="en-GB" smtClean="0"/>
              <a:t>21</a:t>
            </a:fld>
            <a:endParaRPr lang="en-GB"/>
          </a:p>
        </p:txBody>
      </p:sp>
      <p:graphicFrame>
        <p:nvGraphicFramePr>
          <p:cNvPr id="9" name="Object 8">
            <a:extLst>
              <a:ext uri="{FF2B5EF4-FFF2-40B4-BE49-F238E27FC236}">
                <a16:creationId xmlns:a16="http://schemas.microsoft.com/office/drawing/2014/main" id="{485A0DAA-677D-4B0B-8520-32B8DFB30807}"/>
              </a:ext>
            </a:extLst>
          </p:cNvPr>
          <p:cNvGraphicFramePr>
            <a:graphicFrameLocks noChangeAspect="1"/>
          </p:cNvGraphicFramePr>
          <p:nvPr>
            <p:extLst>
              <p:ext uri="{D42A27DB-BD31-4B8C-83A1-F6EECF244321}">
                <p14:modId xmlns:p14="http://schemas.microsoft.com/office/powerpoint/2010/main" val="286338637"/>
              </p:ext>
            </p:extLst>
          </p:nvPr>
        </p:nvGraphicFramePr>
        <p:xfrm>
          <a:off x="2855640" y="6177650"/>
          <a:ext cx="1168400" cy="292100"/>
        </p:xfrm>
        <a:graphic>
          <a:graphicData uri="http://schemas.openxmlformats.org/presentationml/2006/ole">
            <mc:AlternateContent xmlns:mc="http://schemas.openxmlformats.org/markup-compatibility/2006">
              <mc:Choice xmlns:v="urn:schemas-microsoft-com:vml" Requires="v">
                <p:oleObj name="Equation" r:id="rId2" imgW="1168200" imgH="291960" progId="Equation.DSMT4">
                  <p:embed/>
                </p:oleObj>
              </mc:Choice>
              <mc:Fallback>
                <p:oleObj name="Equation" r:id="rId2" imgW="1168200" imgH="291960" progId="Equation.DSMT4">
                  <p:embed/>
                  <p:pic>
                    <p:nvPicPr>
                      <p:cNvPr id="9" name="Object 8">
                        <a:extLst>
                          <a:ext uri="{FF2B5EF4-FFF2-40B4-BE49-F238E27FC236}">
                            <a16:creationId xmlns:a16="http://schemas.microsoft.com/office/drawing/2014/main" id="{485A0DAA-677D-4B0B-8520-32B8DFB30807}"/>
                          </a:ext>
                        </a:extLst>
                      </p:cNvPr>
                      <p:cNvPicPr/>
                      <p:nvPr/>
                    </p:nvPicPr>
                    <p:blipFill>
                      <a:blip r:embed="rId3"/>
                      <a:stretch>
                        <a:fillRect/>
                      </a:stretch>
                    </p:blipFill>
                    <p:spPr>
                      <a:xfrm>
                        <a:off x="2855640" y="6177650"/>
                        <a:ext cx="1168400" cy="2921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5CB3057C-6E0C-4C26-93A7-54F9FAF44006}"/>
              </a:ext>
            </a:extLst>
          </p:cNvPr>
          <p:cNvGraphicFramePr>
            <a:graphicFrameLocks noChangeAspect="1"/>
          </p:cNvGraphicFramePr>
          <p:nvPr>
            <p:extLst>
              <p:ext uri="{D42A27DB-BD31-4B8C-83A1-F6EECF244321}">
                <p14:modId xmlns:p14="http://schemas.microsoft.com/office/powerpoint/2010/main" val="3498429010"/>
              </p:ext>
            </p:extLst>
          </p:nvPr>
        </p:nvGraphicFramePr>
        <p:xfrm>
          <a:off x="7859713" y="6216650"/>
          <a:ext cx="1384300" cy="292100"/>
        </p:xfrm>
        <a:graphic>
          <a:graphicData uri="http://schemas.openxmlformats.org/presentationml/2006/ole">
            <mc:AlternateContent xmlns:mc="http://schemas.openxmlformats.org/markup-compatibility/2006">
              <mc:Choice xmlns:v="urn:schemas-microsoft-com:vml" Requires="v">
                <p:oleObj name="Equation" r:id="rId4" imgW="1384200" imgH="291960" progId="Equation.DSMT4">
                  <p:embed/>
                </p:oleObj>
              </mc:Choice>
              <mc:Fallback>
                <p:oleObj name="Equation" r:id="rId4" imgW="1384200" imgH="291960" progId="Equation.DSMT4">
                  <p:embed/>
                  <p:pic>
                    <p:nvPicPr>
                      <p:cNvPr id="10" name="Object 9">
                        <a:extLst>
                          <a:ext uri="{FF2B5EF4-FFF2-40B4-BE49-F238E27FC236}">
                            <a16:creationId xmlns:a16="http://schemas.microsoft.com/office/drawing/2014/main" id="{5CB3057C-6E0C-4C26-93A7-54F9FAF44006}"/>
                          </a:ext>
                        </a:extLst>
                      </p:cNvPr>
                      <p:cNvPicPr/>
                      <p:nvPr/>
                    </p:nvPicPr>
                    <p:blipFill>
                      <a:blip r:embed="rId5"/>
                      <a:stretch>
                        <a:fillRect/>
                      </a:stretch>
                    </p:blipFill>
                    <p:spPr>
                      <a:xfrm>
                        <a:off x="7859713" y="6216650"/>
                        <a:ext cx="1384300" cy="292100"/>
                      </a:xfrm>
                      <a:prstGeom prst="rect">
                        <a:avLst/>
                      </a:prstGeom>
                    </p:spPr>
                  </p:pic>
                </p:oleObj>
              </mc:Fallback>
            </mc:AlternateContent>
          </a:graphicData>
        </a:graphic>
      </p:graphicFrame>
      <p:pic>
        <p:nvPicPr>
          <p:cNvPr id="12" name="Picture 11">
            <a:extLst>
              <a:ext uri="{FF2B5EF4-FFF2-40B4-BE49-F238E27FC236}">
                <a16:creationId xmlns:a16="http://schemas.microsoft.com/office/drawing/2014/main" id="{97B8F989-43ED-4218-BEED-0C5A70C0C531}"/>
              </a:ext>
            </a:extLst>
          </p:cNvPr>
          <p:cNvPicPr>
            <a:picLocks noChangeAspect="1"/>
          </p:cNvPicPr>
          <p:nvPr/>
        </p:nvPicPr>
        <p:blipFill>
          <a:blip r:embed="rId6"/>
          <a:stretch>
            <a:fillRect/>
          </a:stretch>
        </p:blipFill>
        <p:spPr>
          <a:xfrm>
            <a:off x="5951984" y="892429"/>
            <a:ext cx="5060575" cy="5110108"/>
          </a:xfrm>
          <a:prstGeom prst="rect">
            <a:avLst/>
          </a:prstGeom>
        </p:spPr>
      </p:pic>
      <p:pic>
        <p:nvPicPr>
          <p:cNvPr id="14" name="Picture 13">
            <a:extLst>
              <a:ext uri="{FF2B5EF4-FFF2-40B4-BE49-F238E27FC236}">
                <a16:creationId xmlns:a16="http://schemas.microsoft.com/office/drawing/2014/main" id="{05E53426-E031-4636-9343-3526B9C2372C}"/>
              </a:ext>
            </a:extLst>
          </p:cNvPr>
          <p:cNvPicPr>
            <a:picLocks noChangeAspect="1"/>
          </p:cNvPicPr>
          <p:nvPr/>
        </p:nvPicPr>
        <p:blipFill>
          <a:blip r:embed="rId7"/>
          <a:stretch>
            <a:fillRect/>
          </a:stretch>
        </p:blipFill>
        <p:spPr>
          <a:xfrm>
            <a:off x="861851" y="793364"/>
            <a:ext cx="4966132" cy="5209173"/>
          </a:xfrm>
          <a:prstGeom prst="rect">
            <a:avLst/>
          </a:prstGeom>
        </p:spPr>
      </p:pic>
    </p:spTree>
    <p:extLst>
      <p:ext uri="{BB962C8B-B14F-4D97-AF65-F5344CB8AC3E}">
        <p14:creationId xmlns:p14="http://schemas.microsoft.com/office/powerpoint/2010/main" val="28364682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F4DEB-6F91-486B-87DD-C7BFEB9EE7C3}"/>
              </a:ext>
            </a:extLst>
          </p:cNvPr>
          <p:cNvSpPr>
            <a:spLocks noGrp="1"/>
          </p:cNvSpPr>
          <p:nvPr>
            <p:ph type="title"/>
          </p:nvPr>
        </p:nvSpPr>
        <p:spPr/>
        <p:txBody>
          <a:bodyPr>
            <a:normAutofit fontScale="90000"/>
          </a:bodyPr>
          <a:lstStyle/>
          <a:p>
            <a:r>
              <a:rPr lang="en-US" dirty="0"/>
              <a:t>Lorentz contraction: a rod’s life</a:t>
            </a:r>
            <a:endParaRPr lang="en-GB" dirty="0"/>
          </a:p>
        </p:txBody>
      </p:sp>
      <p:sp>
        <p:nvSpPr>
          <p:cNvPr id="3" name="Date Placeholder 2">
            <a:extLst>
              <a:ext uri="{FF2B5EF4-FFF2-40B4-BE49-F238E27FC236}">
                <a16:creationId xmlns:a16="http://schemas.microsoft.com/office/drawing/2014/main" id="{9B4CEADC-7DCD-4415-9ADC-9817697178A8}"/>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D6DB65B4-AA10-40FC-B9FE-E90E7828996A}"/>
              </a:ext>
            </a:extLst>
          </p:cNvPr>
          <p:cNvSpPr>
            <a:spLocks noGrp="1"/>
          </p:cNvSpPr>
          <p:nvPr>
            <p:ph type="sldNum" sz="quarter" idx="12"/>
          </p:nvPr>
        </p:nvSpPr>
        <p:spPr/>
        <p:txBody>
          <a:bodyPr/>
          <a:lstStyle/>
          <a:p>
            <a:fld id="{323EE74B-AA29-428B-826F-5CD1FF8C5BA0}" type="slidenum">
              <a:rPr lang="en-GB" smtClean="0"/>
              <a:t>22</a:t>
            </a:fld>
            <a:endParaRPr lang="en-GB"/>
          </a:p>
        </p:txBody>
      </p:sp>
      <p:pic>
        <p:nvPicPr>
          <p:cNvPr id="8" name="LorentzContraction">
            <a:hlinkClick r:id="" action="ppaction://media"/>
            <a:extLst>
              <a:ext uri="{FF2B5EF4-FFF2-40B4-BE49-F238E27FC236}">
                <a16:creationId xmlns:a16="http://schemas.microsoft.com/office/drawing/2014/main" id="{E2FD9FF9-E2B9-42DA-8D10-81322641F562}"/>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6348536" y="482023"/>
            <a:ext cx="4572000" cy="4614863"/>
          </a:xfrm>
          <a:prstGeom prst="rect">
            <a:avLst/>
          </a:prstGeom>
        </p:spPr>
      </p:pic>
      <p:graphicFrame>
        <p:nvGraphicFramePr>
          <p:cNvPr id="9" name="Object 8">
            <a:extLst>
              <a:ext uri="{FF2B5EF4-FFF2-40B4-BE49-F238E27FC236}">
                <a16:creationId xmlns:a16="http://schemas.microsoft.com/office/drawing/2014/main" id="{44FBBF0B-08BF-403C-8A24-D082B784ADAD}"/>
              </a:ext>
            </a:extLst>
          </p:cNvPr>
          <p:cNvGraphicFramePr>
            <a:graphicFrameLocks noChangeAspect="1"/>
          </p:cNvGraphicFramePr>
          <p:nvPr>
            <p:extLst>
              <p:ext uri="{D42A27DB-BD31-4B8C-83A1-F6EECF244321}">
                <p14:modId xmlns:p14="http://schemas.microsoft.com/office/powerpoint/2010/main" val="3772601472"/>
              </p:ext>
            </p:extLst>
          </p:nvPr>
        </p:nvGraphicFramePr>
        <p:xfrm>
          <a:off x="479425" y="620713"/>
          <a:ext cx="5283200" cy="1778000"/>
        </p:xfrm>
        <a:graphic>
          <a:graphicData uri="http://schemas.openxmlformats.org/presentationml/2006/ole">
            <mc:AlternateContent xmlns:mc="http://schemas.openxmlformats.org/markup-compatibility/2006">
              <mc:Choice xmlns:v="urn:schemas-microsoft-com:vml" Requires="v">
                <p:oleObj name="Equation" r:id="rId5" imgW="5283000" imgH="1777680" progId="Equation.DSMT4">
                  <p:embed/>
                </p:oleObj>
              </mc:Choice>
              <mc:Fallback>
                <p:oleObj name="Equation" r:id="rId5" imgW="5283000" imgH="1777680" progId="Equation.DSMT4">
                  <p:embed/>
                  <p:pic>
                    <p:nvPicPr>
                      <p:cNvPr id="9" name="Object 8">
                        <a:extLst>
                          <a:ext uri="{FF2B5EF4-FFF2-40B4-BE49-F238E27FC236}">
                            <a16:creationId xmlns:a16="http://schemas.microsoft.com/office/drawing/2014/main" id="{44FBBF0B-08BF-403C-8A24-D082B784ADAD}"/>
                          </a:ext>
                        </a:extLst>
                      </p:cNvPr>
                      <p:cNvPicPr/>
                      <p:nvPr/>
                    </p:nvPicPr>
                    <p:blipFill>
                      <a:blip r:embed="rId6"/>
                      <a:stretch>
                        <a:fillRect/>
                      </a:stretch>
                    </p:blipFill>
                    <p:spPr>
                      <a:xfrm>
                        <a:off x="479425" y="620713"/>
                        <a:ext cx="5283200" cy="1778000"/>
                      </a:xfrm>
                      <a:prstGeom prst="rect">
                        <a:avLst/>
                      </a:prstGeom>
                    </p:spPr>
                  </p:pic>
                </p:oleObj>
              </mc:Fallback>
            </mc:AlternateContent>
          </a:graphicData>
        </a:graphic>
      </p:graphicFrame>
      <p:pic>
        <p:nvPicPr>
          <p:cNvPr id="11" name="Picture 10">
            <a:extLst>
              <a:ext uri="{FF2B5EF4-FFF2-40B4-BE49-F238E27FC236}">
                <a16:creationId xmlns:a16="http://schemas.microsoft.com/office/drawing/2014/main" id="{E31AF461-844A-4D31-9194-70C2A64400C8}"/>
              </a:ext>
            </a:extLst>
          </p:cNvPr>
          <p:cNvPicPr>
            <a:picLocks noChangeAspect="1"/>
          </p:cNvPicPr>
          <p:nvPr/>
        </p:nvPicPr>
        <p:blipFill>
          <a:blip r:embed="rId7"/>
          <a:stretch>
            <a:fillRect/>
          </a:stretch>
        </p:blipFill>
        <p:spPr>
          <a:xfrm>
            <a:off x="695400" y="2736750"/>
            <a:ext cx="3892750" cy="3911801"/>
          </a:xfrm>
          <a:prstGeom prst="rect">
            <a:avLst/>
          </a:prstGeom>
        </p:spPr>
      </p:pic>
      <p:sp>
        <p:nvSpPr>
          <p:cNvPr id="12" name="TextBox 11">
            <a:extLst>
              <a:ext uri="{FF2B5EF4-FFF2-40B4-BE49-F238E27FC236}">
                <a16:creationId xmlns:a16="http://schemas.microsoft.com/office/drawing/2014/main" id="{B5CDBF4B-F807-44E2-95B4-525517C047BB}"/>
              </a:ext>
            </a:extLst>
          </p:cNvPr>
          <p:cNvSpPr txBox="1"/>
          <p:nvPr/>
        </p:nvSpPr>
        <p:spPr>
          <a:xfrm>
            <a:off x="6168008" y="5131058"/>
            <a:ext cx="5544616" cy="1477328"/>
          </a:xfrm>
          <a:prstGeom prst="rect">
            <a:avLst/>
          </a:prstGeom>
          <a:solidFill>
            <a:schemeClr val="bg1"/>
          </a:solidFill>
        </p:spPr>
        <p:txBody>
          <a:bodyPr wrap="square" rtlCol="0">
            <a:spAutoFit/>
          </a:bodyPr>
          <a:lstStyle/>
          <a:p>
            <a:pPr algn="l"/>
            <a:r>
              <a:rPr lang="en-US" dirty="0"/>
              <a:t>Note that the events at the ends of the rods (or any other events) simply move along their original isometric contours in all other frames </a:t>
            </a:r>
            <a:r>
              <a:rPr lang="en-US" i="1" dirty="0"/>
              <a:t>S’. </a:t>
            </a:r>
          </a:p>
          <a:p>
            <a:pPr algn="l"/>
            <a:r>
              <a:rPr lang="en-US" dirty="0"/>
              <a:t>Now let’s look at a specially chosen </a:t>
            </a:r>
            <a:r>
              <a:rPr lang="en-US" i="1" dirty="0"/>
              <a:t>S’ </a:t>
            </a:r>
            <a:r>
              <a:rPr lang="en-US" dirty="0"/>
              <a:t>from this sequence…</a:t>
            </a:r>
            <a:endParaRPr lang="en-GB" dirty="0"/>
          </a:p>
        </p:txBody>
      </p:sp>
    </p:spTree>
    <p:extLst>
      <p:ext uri="{BB962C8B-B14F-4D97-AF65-F5344CB8AC3E}">
        <p14:creationId xmlns:p14="http://schemas.microsoft.com/office/powerpoint/2010/main" val="263167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E057B-57EE-4F4C-9125-432D31A25DEB}"/>
              </a:ext>
            </a:extLst>
          </p:cNvPr>
          <p:cNvSpPr>
            <a:spLocks noGrp="1"/>
          </p:cNvSpPr>
          <p:nvPr>
            <p:ph type="title"/>
          </p:nvPr>
        </p:nvSpPr>
        <p:spPr/>
        <p:txBody>
          <a:bodyPr>
            <a:normAutofit fontScale="90000"/>
          </a:bodyPr>
          <a:lstStyle/>
          <a:p>
            <a:r>
              <a:rPr lang="en-US" dirty="0"/>
              <a:t>Lorentz contraction</a:t>
            </a:r>
            <a:endParaRPr lang="en-GB" dirty="0"/>
          </a:p>
        </p:txBody>
      </p:sp>
      <p:sp>
        <p:nvSpPr>
          <p:cNvPr id="3" name="Date Placeholder 2">
            <a:extLst>
              <a:ext uri="{FF2B5EF4-FFF2-40B4-BE49-F238E27FC236}">
                <a16:creationId xmlns:a16="http://schemas.microsoft.com/office/drawing/2014/main" id="{B64CEE98-7088-4BA0-8D33-D31F4AC6A284}"/>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04C15F1B-4FDB-4DEB-9A96-67F6E2121721}"/>
              </a:ext>
            </a:extLst>
          </p:cNvPr>
          <p:cNvSpPr>
            <a:spLocks noGrp="1"/>
          </p:cNvSpPr>
          <p:nvPr>
            <p:ph type="sldNum" sz="quarter" idx="12"/>
          </p:nvPr>
        </p:nvSpPr>
        <p:spPr/>
        <p:txBody>
          <a:bodyPr/>
          <a:lstStyle/>
          <a:p>
            <a:fld id="{323EE74B-AA29-428B-826F-5CD1FF8C5BA0}" type="slidenum">
              <a:rPr lang="en-GB" smtClean="0"/>
              <a:t>23</a:t>
            </a:fld>
            <a:endParaRPr lang="en-GB"/>
          </a:p>
        </p:txBody>
      </p:sp>
      <p:pic>
        <p:nvPicPr>
          <p:cNvPr id="6" name="Picture 5">
            <a:extLst>
              <a:ext uri="{FF2B5EF4-FFF2-40B4-BE49-F238E27FC236}">
                <a16:creationId xmlns:a16="http://schemas.microsoft.com/office/drawing/2014/main" id="{6DDF87D8-3F82-402B-863F-B019823A7E76}"/>
              </a:ext>
            </a:extLst>
          </p:cNvPr>
          <p:cNvPicPr>
            <a:picLocks noChangeAspect="1"/>
          </p:cNvPicPr>
          <p:nvPr/>
        </p:nvPicPr>
        <p:blipFill>
          <a:blip r:embed="rId2"/>
          <a:stretch>
            <a:fillRect/>
          </a:stretch>
        </p:blipFill>
        <p:spPr>
          <a:xfrm>
            <a:off x="407368" y="629539"/>
            <a:ext cx="5873094" cy="5901838"/>
          </a:xfrm>
          <a:prstGeom prst="rect">
            <a:avLst/>
          </a:prstGeom>
        </p:spPr>
      </p:pic>
      <p:graphicFrame>
        <p:nvGraphicFramePr>
          <p:cNvPr id="7" name="Object 6">
            <a:extLst>
              <a:ext uri="{FF2B5EF4-FFF2-40B4-BE49-F238E27FC236}">
                <a16:creationId xmlns:a16="http://schemas.microsoft.com/office/drawing/2014/main" id="{85C6112D-C049-4D2B-AD56-F52FACF560CA}"/>
              </a:ext>
            </a:extLst>
          </p:cNvPr>
          <p:cNvGraphicFramePr>
            <a:graphicFrameLocks noChangeAspect="1"/>
          </p:cNvGraphicFramePr>
          <p:nvPr>
            <p:extLst>
              <p:ext uri="{D42A27DB-BD31-4B8C-83A1-F6EECF244321}">
                <p14:modId xmlns:p14="http://schemas.microsoft.com/office/powerpoint/2010/main" val="3197021822"/>
              </p:ext>
            </p:extLst>
          </p:nvPr>
        </p:nvGraphicFramePr>
        <p:xfrm>
          <a:off x="6602413" y="603250"/>
          <a:ext cx="5181600" cy="5092700"/>
        </p:xfrm>
        <a:graphic>
          <a:graphicData uri="http://schemas.openxmlformats.org/presentationml/2006/ole">
            <mc:AlternateContent xmlns:mc="http://schemas.openxmlformats.org/markup-compatibility/2006">
              <mc:Choice xmlns:v="urn:schemas-microsoft-com:vml" Requires="v">
                <p:oleObj name="Equation" r:id="rId3" imgW="5181480" imgH="5092560" progId="Equation.DSMT4">
                  <p:embed/>
                </p:oleObj>
              </mc:Choice>
              <mc:Fallback>
                <p:oleObj name="Equation" r:id="rId3" imgW="5181480" imgH="5092560" progId="Equation.DSMT4">
                  <p:embed/>
                  <p:pic>
                    <p:nvPicPr>
                      <p:cNvPr id="7" name="Object 6">
                        <a:extLst>
                          <a:ext uri="{FF2B5EF4-FFF2-40B4-BE49-F238E27FC236}">
                            <a16:creationId xmlns:a16="http://schemas.microsoft.com/office/drawing/2014/main" id="{85C6112D-C049-4D2B-AD56-F52FACF560CA}"/>
                          </a:ext>
                        </a:extLst>
                      </p:cNvPr>
                      <p:cNvPicPr/>
                      <p:nvPr/>
                    </p:nvPicPr>
                    <p:blipFill>
                      <a:blip r:embed="rId4"/>
                      <a:stretch>
                        <a:fillRect/>
                      </a:stretch>
                    </p:blipFill>
                    <p:spPr>
                      <a:xfrm>
                        <a:off x="6602413" y="603250"/>
                        <a:ext cx="5181600" cy="5092700"/>
                      </a:xfrm>
                      <a:prstGeom prst="rect">
                        <a:avLst/>
                      </a:prstGeom>
                    </p:spPr>
                  </p:pic>
                </p:oleObj>
              </mc:Fallback>
            </mc:AlternateContent>
          </a:graphicData>
        </a:graphic>
      </p:graphicFrame>
      <p:cxnSp>
        <p:nvCxnSpPr>
          <p:cNvPr id="9" name="Straight Arrow Connector 8">
            <a:extLst>
              <a:ext uri="{FF2B5EF4-FFF2-40B4-BE49-F238E27FC236}">
                <a16:creationId xmlns:a16="http://schemas.microsoft.com/office/drawing/2014/main" id="{EB890223-C608-4E81-B529-08B3EACD7A4B}"/>
              </a:ext>
            </a:extLst>
          </p:cNvPr>
          <p:cNvCxnSpPr>
            <a:cxnSpLocks/>
          </p:cNvCxnSpPr>
          <p:nvPr/>
        </p:nvCxnSpPr>
        <p:spPr>
          <a:xfrm>
            <a:off x="3719736" y="3068960"/>
            <a:ext cx="1080120"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501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E057B-57EE-4F4C-9125-432D31A25DEB}"/>
              </a:ext>
            </a:extLst>
          </p:cNvPr>
          <p:cNvSpPr>
            <a:spLocks noGrp="1"/>
          </p:cNvSpPr>
          <p:nvPr>
            <p:ph type="title"/>
          </p:nvPr>
        </p:nvSpPr>
        <p:spPr/>
        <p:txBody>
          <a:bodyPr>
            <a:normAutofit fontScale="90000"/>
          </a:bodyPr>
          <a:lstStyle/>
          <a:p>
            <a:r>
              <a:rPr lang="en-US" dirty="0"/>
              <a:t>Simultaneity and time-order inside the light cone</a:t>
            </a:r>
            <a:endParaRPr lang="en-GB" dirty="0"/>
          </a:p>
        </p:txBody>
      </p:sp>
      <p:sp>
        <p:nvSpPr>
          <p:cNvPr id="3" name="Date Placeholder 2">
            <a:extLst>
              <a:ext uri="{FF2B5EF4-FFF2-40B4-BE49-F238E27FC236}">
                <a16:creationId xmlns:a16="http://schemas.microsoft.com/office/drawing/2014/main" id="{B64CEE98-7088-4BA0-8D33-D31F4AC6A284}"/>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04C15F1B-4FDB-4DEB-9A96-67F6E2121721}"/>
              </a:ext>
            </a:extLst>
          </p:cNvPr>
          <p:cNvSpPr>
            <a:spLocks noGrp="1"/>
          </p:cNvSpPr>
          <p:nvPr>
            <p:ph type="sldNum" sz="quarter" idx="12"/>
          </p:nvPr>
        </p:nvSpPr>
        <p:spPr/>
        <p:txBody>
          <a:bodyPr/>
          <a:lstStyle/>
          <a:p>
            <a:fld id="{323EE74B-AA29-428B-826F-5CD1FF8C5BA0}" type="slidenum">
              <a:rPr lang="en-GB" smtClean="0"/>
              <a:t>24</a:t>
            </a:fld>
            <a:endParaRPr lang="en-GB"/>
          </a:p>
        </p:txBody>
      </p:sp>
      <p:pic>
        <p:nvPicPr>
          <p:cNvPr id="6" name="Picture 5">
            <a:extLst>
              <a:ext uri="{FF2B5EF4-FFF2-40B4-BE49-F238E27FC236}">
                <a16:creationId xmlns:a16="http://schemas.microsoft.com/office/drawing/2014/main" id="{6DDF87D8-3F82-402B-863F-B019823A7E76}"/>
              </a:ext>
            </a:extLst>
          </p:cNvPr>
          <p:cNvPicPr>
            <a:picLocks noChangeAspect="1"/>
          </p:cNvPicPr>
          <p:nvPr/>
        </p:nvPicPr>
        <p:blipFill>
          <a:blip r:embed="rId2"/>
          <a:stretch>
            <a:fillRect/>
          </a:stretch>
        </p:blipFill>
        <p:spPr>
          <a:xfrm>
            <a:off x="407368" y="535484"/>
            <a:ext cx="4536504" cy="4558707"/>
          </a:xfrm>
          <a:prstGeom prst="rect">
            <a:avLst/>
          </a:prstGeom>
        </p:spPr>
      </p:pic>
      <p:graphicFrame>
        <p:nvGraphicFramePr>
          <p:cNvPr id="7" name="Object 6">
            <a:extLst>
              <a:ext uri="{FF2B5EF4-FFF2-40B4-BE49-F238E27FC236}">
                <a16:creationId xmlns:a16="http://schemas.microsoft.com/office/drawing/2014/main" id="{85C6112D-C049-4D2B-AD56-F52FACF560CA}"/>
              </a:ext>
            </a:extLst>
          </p:cNvPr>
          <p:cNvGraphicFramePr>
            <a:graphicFrameLocks noChangeAspect="1"/>
          </p:cNvGraphicFramePr>
          <p:nvPr>
            <p:extLst>
              <p:ext uri="{D42A27DB-BD31-4B8C-83A1-F6EECF244321}">
                <p14:modId xmlns:p14="http://schemas.microsoft.com/office/powerpoint/2010/main" val="4091245064"/>
              </p:ext>
            </p:extLst>
          </p:nvPr>
        </p:nvGraphicFramePr>
        <p:xfrm>
          <a:off x="1277938" y="5159375"/>
          <a:ext cx="8915400" cy="1168400"/>
        </p:xfrm>
        <a:graphic>
          <a:graphicData uri="http://schemas.openxmlformats.org/presentationml/2006/ole">
            <mc:AlternateContent xmlns:mc="http://schemas.openxmlformats.org/markup-compatibility/2006">
              <mc:Choice xmlns:v="urn:schemas-microsoft-com:vml" Requires="v">
                <p:oleObj name="Equation" r:id="rId3" imgW="8915400" imgH="1168200" progId="Equation.DSMT4">
                  <p:embed/>
                </p:oleObj>
              </mc:Choice>
              <mc:Fallback>
                <p:oleObj name="Equation" r:id="rId3" imgW="8915400" imgH="1168200" progId="Equation.DSMT4">
                  <p:embed/>
                  <p:pic>
                    <p:nvPicPr>
                      <p:cNvPr id="7" name="Object 6">
                        <a:extLst>
                          <a:ext uri="{FF2B5EF4-FFF2-40B4-BE49-F238E27FC236}">
                            <a16:creationId xmlns:a16="http://schemas.microsoft.com/office/drawing/2014/main" id="{85C6112D-C049-4D2B-AD56-F52FACF560CA}"/>
                          </a:ext>
                        </a:extLst>
                      </p:cNvPr>
                      <p:cNvPicPr/>
                      <p:nvPr/>
                    </p:nvPicPr>
                    <p:blipFill>
                      <a:blip r:embed="rId4"/>
                      <a:stretch>
                        <a:fillRect/>
                      </a:stretch>
                    </p:blipFill>
                    <p:spPr>
                      <a:xfrm>
                        <a:off x="1277938" y="5159375"/>
                        <a:ext cx="8915400" cy="1168400"/>
                      </a:xfrm>
                      <a:prstGeom prst="rect">
                        <a:avLst/>
                      </a:prstGeom>
                    </p:spPr>
                  </p:pic>
                </p:oleObj>
              </mc:Fallback>
            </mc:AlternateContent>
          </a:graphicData>
        </a:graphic>
      </p:graphicFrame>
      <p:cxnSp>
        <p:nvCxnSpPr>
          <p:cNvPr id="9" name="Straight Arrow Connector 8">
            <a:extLst>
              <a:ext uri="{FF2B5EF4-FFF2-40B4-BE49-F238E27FC236}">
                <a16:creationId xmlns:a16="http://schemas.microsoft.com/office/drawing/2014/main" id="{EB890223-C608-4E81-B529-08B3EACD7A4B}"/>
              </a:ext>
            </a:extLst>
          </p:cNvPr>
          <p:cNvCxnSpPr>
            <a:cxnSpLocks/>
          </p:cNvCxnSpPr>
          <p:nvPr/>
        </p:nvCxnSpPr>
        <p:spPr>
          <a:xfrm>
            <a:off x="3719736" y="3068960"/>
            <a:ext cx="1080120"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F3DE170-C2AD-4893-BB68-3C287AC5D5B8}"/>
              </a:ext>
            </a:extLst>
          </p:cNvPr>
          <p:cNvPicPr>
            <a:picLocks noChangeAspect="1"/>
          </p:cNvPicPr>
          <p:nvPr/>
        </p:nvPicPr>
        <p:blipFill>
          <a:blip r:embed="rId5"/>
          <a:stretch>
            <a:fillRect/>
          </a:stretch>
        </p:blipFill>
        <p:spPr>
          <a:xfrm>
            <a:off x="5843972" y="522543"/>
            <a:ext cx="4536504" cy="4558706"/>
          </a:xfrm>
          <a:prstGeom prst="rect">
            <a:avLst/>
          </a:prstGeom>
        </p:spPr>
      </p:pic>
    </p:spTree>
    <p:extLst>
      <p:ext uri="{BB962C8B-B14F-4D97-AF65-F5344CB8AC3E}">
        <p14:creationId xmlns:p14="http://schemas.microsoft.com/office/powerpoint/2010/main" val="2293788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5C325-DF83-4B75-9752-6A46AE3F3819}"/>
              </a:ext>
            </a:extLst>
          </p:cNvPr>
          <p:cNvSpPr>
            <a:spLocks noGrp="1"/>
          </p:cNvSpPr>
          <p:nvPr>
            <p:ph type="title"/>
          </p:nvPr>
        </p:nvSpPr>
        <p:spPr/>
        <p:txBody>
          <a:bodyPr>
            <a:normAutofit fontScale="90000"/>
          </a:bodyPr>
          <a:lstStyle/>
          <a:p>
            <a:r>
              <a:rPr lang="en-US" dirty="0"/>
              <a:t>Time dilation</a:t>
            </a:r>
            <a:endParaRPr lang="en-GB" dirty="0"/>
          </a:p>
        </p:txBody>
      </p:sp>
      <p:sp>
        <p:nvSpPr>
          <p:cNvPr id="3" name="Date Placeholder 2">
            <a:extLst>
              <a:ext uri="{FF2B5EF4-FFF2-40B4-BE49-F238E27FC236}">
                <a16:creationId xmlns:a16="http://schemas.microsoft.com/office/drawing/2014/main" id="{52915D7A-FBB5-44E9-991B-1F0D1D9AABCC}"/>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5724B637-9772-4610-B8B9-87652DADE413}"/>
              </a:ext>
            </a:extLst>
          </p:cNvPr>
          <p:cNvSpPr>
            <a:spLocks noGrp="1"/>
          </p:cNvSpPr>
          <p:nvPr>
            <p:ph type="sldNum" sz="quarter" idx="12"/>
          </p:nvPr>
        </p:nvSpPr>
        <p:spPr/>
        <p:txBody>
          <a:bodyPr/>
          <a:lstStyle/>
          <a:p>
            <a:fld id="{323EE74B-AA29-428B-826F-5CD1FF8C5BA0}" type="slidenum">
              <a:rPr lang="en-GB" smtClean="0"/>
              <a:t>25</a:t>
            </a:fld>
            <a:endParaRPr lang="en-GB"/>
          </a:p>
        </p:txBody>
      </p:sp>
      <p:graphicFrame>
        <p:nvGraphicFramePr>
          <p:cNvPr id="5" name="Object 4">
            <a:extLst>
              <a:ext uri="{FF2B5EF4-FFF2-40B4-BE49-F238E27FC236}">
                <a16:creationId xmlns:a16="http://schemas.microsoft.com/office/drawing/2014/main" id="{FED1207B-6B0E-4728-8652-9FA925BD5FD4}"/>
              </a:ext>
            </a:extLst>
          </p:cNvPr>
          <p:cNvGraphicFramePr>
            <a:graphicFrameLocks noChangeAspect="1"/>
          </p:cNvGraphicFramePr>
          <p:nvPr>
            <p:extLst>
              <p:ext uri="{D42A27DB-BD31-4B8C-83A1-F6EECF244321}">
                <p14:modId xmlns:p14="http://schemas.microsoft.com/office/powerpoint/2010/main" val="3885306957"/>
              </p:ext>
            </p:extLst>
          </p:nvPr>
        </p:nvGraphicFramePr>
        <p:xfrm>
          <a:off x="238125" y="461963"/>
          <a:ext cx="5765800" cy="2095500"/>
        </p:xfrm>
        <a:graphic>
          <a:graphicData uri="http://schemas.openxmlformats.org/presentationml/2006/ole">
            <mc:AlternateContent xmlns:mc="http://schemas.openxmlformats.org/markup-compatibility/2006">
              <mc:Choice xmlns:v="urn:schemas-microsoft-com:vml" Requires="v">
                <p:oleObj name="Equation" r:id="rId4" imgW="5765760" imgH="2095200" progId="Equation.DSMT4">
                  <p:embed/>
                </p:oleObj>
              </mc:Choice>
              <mc:Fallback>
                <p:oleObj name="Equation" r:id="rId4" imgW="5765760" imgH="2095200" progId="Equation.DSMT4">
                  <p:embed/>
                  <p:pic>
                    <p:nvPicPr>
                      <p:cNvPr id="5" name="Object 4">
                        <a:extLst>
                          <a:ext uri="{FF2B5EF4-FFF2-40B4-BE49-F238E27FC236}">
                            <a16:creationId xmlns:a16="http://schemas.microsoft.com/office/drawing/2014/main" id="{FED1207B-6B0E-4728-8652-9FA925BD5FD4}"/>
                          </a:ext>
                        </a:extLst>
                      </p:cNvPr>
                      <p:cNvPicPr/>
                      <p:nvPr/>
                    </p:nvPicPr>
                    <p:blipFill>
                      <a:blip r:embed="rId5"/>
                      <a:stretch>
                        <a:fillRect/>
                      </a:stretch>
                    </p:blipFill>
                    <p:spPr>
                      <a:xfrm>
                        <a:off x="238125" y="461963"/>
                        <a:ext cx="5765800" cy="2095500"/>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1FC04A1B-E949-414A-B3AD-CAD54EA68B25}"/>
              </a:ext>
            </a:extLst>
          </p:cNvPr>
          <p:cNvPicPr>
            <a:picLocks noChangeAspect="1"/>
          </p:cNvPicPr>
          <p:nvPr/>
        </p:nvPicPr>
        <p:blipFill>
          <a:blip r:embed="rId6"/>
          <a:stretch>
            <a:fillRect/>
          </a:stretch>
        </p:blipFill>
        <p:spPr>
          <a:xfrm>
            <a:off x="623392" y="2698127"/>
            <a:ext cx="3892750" cy="3911801"/>
          </a:xfrm>
          <a:prstGeom prst="rect">
            <a:avLst/>
          </a:prstGeom>
        </p:spPr>
      </p:pic>
      <p:pic>
        <p:nvPicPr>
          <p:cNvPr id="9" name="TimeDilation">
            <a:hlinkClick r:id="" action="ppaction://media"/>
            <a:extLst>
              <a:ext uri="{FF2B5EF4-FFF2-40B4-BE49-F238E27FC236}">
                <a16:creationId xmlns:a16="http://schemas.microsoft.com/office/drawing/2014/main" id="{72C5B1BD-7122-43DE-9F82-F477BCAC2D1E}"/>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6359310" y="461963"/>
            <a:ext cx="4572000" cy="4910137"/>
          </a:xfrm>
          <a:prstGeom prst="rect">
            <a:avLst/>
          </a:prstGeom>
        </p:spPr>
      </p:pic>
      <p:sp>
        <p:nvSpPr>
          <p:cNvPr id="10" name="TextBox 9">
            <a:extLst>
              <a:ext uri="{FF2B5EF4-FFF2-40B4-BE49-F238E27FC236}">
                <a16:creationId xmlns:a16="http://schemas.microsoft.com/office/drawing/2014/main" id="{650EB168-734E-472D-94EE-C5FA63959056}"/>
              </a:ext>
            </a:extLst>
          </p:cNvPr>
          <p:cNvSpPr txBox="1"/>
          <p:nvPr/>
        </p:nvSpPr>
        <p:spPr>
          <a:xfrm>
            <a:off x="6168008" y="5131058"/>
            <a:ext cx="5544616" cy="1477328"/>
          </a:xfrm>
          <a:prstGeom prst="rect">
            <a:avLst/>
          </a:prstGeom>
          <a:solidFill>
            <a:schemeClr val="bg1"/>
          </a:solidFill>
        </p:spPr>
        <p:txBody>
          <a:bodyPr wrap="square" rtlCol="0">
            <a:spAutoFit/>
          </a:bodyPr>
          <a:lstStyle/>
          <a:p>
            <a:pPr algn="l"/>
            <a:r>
              <a:rPr lang="en-US" dirty="0"/>
              <a:t>Again the events at the ends of the lives (or any other events) simply move along their original isometric contours in all other frames </a:t>
            </a:r>
            <a:r>
              <a:rPr lang="en-US" i="1" dirty="0"/>
              <a:t>S’. </a:t>
            </a:r>
          </a:p>
          <a:p>
            <a:pPr algn="l"/>
            <a:r>
              <a:rPr lang="en-US" dirty="0"/>
              <a:t>Now let’s look at a specially chosen </a:t>
            </a:r>
            <a:r>
              <a:rPr lang="en-US" i="1" dirty="0"/>
              <a:t>S’ </a:t>
            </a:r>
            <a:r>
              <a:rPr lang="en-US" dirty="0"/>
              <a:t>from this sequence…</a:t>
            </a:r>
            <a:endParaRPr lang="en-GB" dirty="0"/>
          </a:p>
        </p:txBody>
      </p:sp>
    </p:spTree>
    <p:extLst>
      <p:ext uri="{BB962C8B-B14F-4D97-AF65-F5344CB8AC3E}">
        <p14:creationId xmlns:p14="http://schemas.microsoft.com/office/powerpoint/2010/main" val="2687116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fill="hold" display="0">
                  <p:stCondLst>
                    <p:cond delay="indefinite"/>
                  </p:stCondLst>
                </p:cTn>
                <p:tgtEl>
                  <p:spTgt spid="9"/>
                </p:tgtEl>
              </p:cMediaNode>
            </p:video>
          </p:childTnLst>
        </p:cTn>
      </p:par>
    </p:tnLst>
    <p:bldLst>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1A48F-73C7-4264-90F2-95FF7A58822D}"/>
              </a:ext>
            </a:extLst>
          </p:cNvPr>
          <p:cNvSpPr>
            <a:spLocks noGrp="1"/>
          </p:cNvSpPr>
          <p:nvPr>
            <p:ph type="title"/>
          </p:nvPr>
        </p:nvSpPr>
        <p:spPr/>
        <p:txBody>
          <a:bodyPr>
            <a:normAutofit fontScale="90000"/>
          </a:bodyPr>
          <a:lstStyle/>
          <a:p>
            <a:r>
              <a:rPr lang="en-US" dirty="0"/>
              <a:t>Time dilation and relativity of simultaneity</a:t>
            </a:r>
            <a:endParaRPr lang="en-GB" dirty="0"/>
          </a:p>
        </p:txBody>
      </p:sp>
      <p:sp>
        <p:nvSpPr>
          <p:cNvPr id="3" name="Date Placeholder 2">
            <a:extLst>
              <a:ext uri="{FF2B5EF4-FFF2-40B4-BE49-F238E27FC236}">
                <a16:creationId xmlns:a16="http://schemas.microsoft.com/office/drawing/2014/main" id="{09B958B7-5D2E-45CE-A83D-B850930B96A0}"/>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4B5DA61C-CFA1-4C76-8E45-163C0829C01F}"/>
              </a:ext>
            </a:extLst>
          </p:cNvPr>
          <p:cNvSpPr>
            <a:spLocks noGrp="1"/>
          </p:cNvSpPr>
          <p:nvPr>
            <p:ph type="sldNum" sz="quarter" idx="12"/>
          </p:nvPr>
        </p:nvSpPr>
        <p:spPr/>
        <p:txBody>
          <a:bodyPr/>
          <a:lstStyle/>
          <a:p>
            <a:fld id="{323EE74B-AA29-428B-826F-5CD1FF8C5BA0}" type="slidenum">
              <a:rPr lang="en-GB" smtClean="0"/>
              <a:t>26</a:t>
            </a:fld>
            <a:endParaRPr lang="en-GB"/>
          </a:p>
        </p:txBody>
      </p:sp>
      <p:pic>
        <p:nvPicPr>
          <p:cNvPr id="6" name="Picture 5">
            <a:extLst>
              <a:ext uri="{FF2B5EF4-FFF2-40B4-BE49-F238E27FC236}">
                <a16:creationId xmlns:a16="http://schemas.microsoft.com/office/drawing/2014/main" id="{5240A308-A341-4BCE-9FF9-FB8FA6C41478}"/>
              </a:ext>
            </a:extLst>
          </p:cNvPr>
          <p:cNvPicPr>
            <a:picLocks noChangeAspect="1"/>
          </p:cNvPicPr>
          <p:nvPr/>
        </p:nvPicPr>
        <p:blipFill>
          <a:blip r:embed="rId2"/>
          <a:stretch>
            <a:fillRect/>
          </a:stretch>
        </p:blipFill>
        <p:spPr>
          <a:xfrm>
            <a:off x="191344" y="692696"/>
            <a:ext cx="5136070" cy="5161208"/>
          </a:xfrm>
          <a:prstGeom prst="rect">
            <a:avLst/>
          </a:prstGeom>
        </p:spPr>
      </p:pic>
      <p:graphicFrame>
        <p:nvGraphicFramePr>
          <p:cNvPr id="7" name="Object 6">
            <a:extLst>
              <a:ext uri="{FF2B5EF4-FFF2-40B4-BE49-F238E27FC236}">
                <a16:creationId xmlns:a16="http://schemas.microsoft.com/office/drawing/2014/main" id="{9677221B-1EEA-4885-AE0E-ADEBB6016C3C}"/>
              </a:ext>
            </a:extLst>
          </p:cNvPr>
          <p:cNvGraphicFramePr>
            <a:graphicFrameLocks noChangeAspect="1"/>
          </p:cNvGraphicFramePr>
          <p:nvPr>
            <p:extLst>
              <p:ext uri="{D42A27DB-BD31-4B8C-83A1-F6EECF244321}">
                <p14:modId xmlns:p14="http://schemas.microsoft.com/office/powerpoint/2010/main" val="3622445150"/>
              </p:ext>
            </p:extLst>
          </p:nvPr>
        </p:nvGraphicFramePr>
        <p:xfrm>
          <a:off x="5447928" y="692696"/>
          <a:ext cx="6121400" cy="2387600"/>
        </p:xfrm>
        <a:graphic>
          <a:graphicData uri="http://schemas.openxmlformats.org/presentationml/2006/ole">
            <mc:AlternateContent xmlns:mc="http://schemas.openxmlformats.org/markup-compatibility/2006">
              <mc:Choice xmlns:v="urn:schemas-microsoft-com:vml" Requires="v">
                <p:oleObj name="Equation" r:id="rId3" imgW="6121080" imgH="2387520" progId="Equation.DSMT4">
                  <p:embed/>
                </p:oleObj>
              </mc:Choice>
              <mc:Fallback>
                <p:oleObj name="Equation" r:id="rId3" imgW="6121080" imgH="2387520" progId="Equation.DSMT4">
                  <p:embed/>
                  <p:pic>
                    <p:nvPicPr>
                      <p:cNvPr id="7" name="Object 6">
                        <a:extLst>
                          <a:ext uri="{FF2B5EF4-FFF2-40B4-BE49-F238E27FC236}">
                            <a16:creationId xmlns:a16="http://schemas.microsoft.com/office/drawing/2014/main" id="{9677221B-1EEA-4885-AE0E-ADEBB6016C3C}"/>
                          </a:ext>
                        </a:extLst>
                      </p:cNvPr>
                      <p:cNvPicPr/>
                      <p:nvPr/>
                    </p:nvPicPr>
                    <p:blipFill>
                      <a:blip r:embed="rId4"/>
                      <a:stretch>
                        <a:fillRect/>
                      </a:stretch>
                    </p:blipFill>
                    <p:spPr>
                      <a:xfrm>
                        <a:off x="5447928" y="692696"/>
                        <a:ext cx="6121400" cy="2387600"/>
                      </a:xfrm>
                      <a:prstGeom prst="rect">
                        <a:avLst/>
                      </a:prstGeom>
                    </p:spPr>
                  </p:pic>
                </p:oleObj>
              </mc:Fallback>
            </mc:AlternateContent>
          </a:graphicData>
        </a:graphic>
      </p:graphicFrame>
      <p:cxnSp>
        <p:nvCxnSpPr>
          <p:cNvPr id="15" name="Straight Arrow Connector 14">
            <a:extLst>
              <a:ext uri="{FF2B5EF4-FFF2-40B4-BE49-F238E27FC236}">
                <a16:creationId xmlns:a16="http://schemas.microsoft.com/office/drawing/2014/main" id="{F511E957-8FBB-4C57-9939-DC5CD59DC346}"/>
              </a:ext>
            </a:extLst>
          </p:cNvPr>
          <p:cNvCxnSpPr>
            <a:cxnSpLocks/>
          </p:cNvCxnSpPr>
          <p:nvPr/>
        </p:nvCxnSpPr>
        <p:spPr>
          <a:xfrm>
            <a:off x="3719736" y="1700808"/>
            <a:ext cx="0" cy="1296144"/>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9B8321E0-4A99-4F3C-92C9-8CBBFDDC9ED9}"/>
              </a:ext>
            </a:extLst>
          </p:cNvPr>
          <p:cNvGrpSpPr/>
          <p:nvPr/>
        </p:nvGrpSpPr>
        <p:grpSpPr>
          <a:xfrm>
            <a:off x="5807968" y="3080296"/>
            <a:ext cx="5976664" cy="3776213"/>
            <a:chOff x="5807968" y="3080296"/>
            <a:chExt cx="5976664" cy="3776213"/>
          </a:xfrm>
        </p:grpSpPr>
        <p:sp>
          <p:nvSpPr>
            <p:cNvPr id="24" name="Rectangle 23">
              <a:extLst>
                <a:ext uri="{FF2B5EF4-FFF2-40B4-BE49-F238E27FC236}">
                  <a16:creationId xmlns:a16="http://schemas.microsoft.com/office/drawing/2014/main" id="{C4133D45-4719-47AB-BA70-DF66001BC11A}"/>
                </a:ext>
              </a:extLst>
            </p:cNvPr>
            <p:cNvSpPr/>
            <p:nvPr/>
          </p:nvSpPr>
          <p:spPr>
            <a:xfrm>
              <a:off x="5807968" y="3080296"/>
              <a:ext cx="5976664" cy="37762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3" name="Group 22">
              <a:extLst>
                <a:ext uri="{FF2B5EF4-FFF2-40B4-BE49-F238E27FC236}">
                  <a16:creationId xmlns:a16="http://schemas.microsoft.com/office/drawing/2014/main" id="{C8CFBD5C-A57A-4313-AAAB-50C353C19CF4}"/>
                </a:ext>
              </a:extLst>
            </p:cNvPr>
            <p:cNvGrpSpPr/>
            <p:nvPr/>
          </p:nvGrpSpPr>
          <p:grpSpPr>
            <a:xfrm>
              <a:off x="6023992" y="3331287"/>
              <a:ext cx="5620941" cy="3443542"/>
              <a:chOff x="6023992" y="3331287"/>
              <a:chExt cx="5620941" cy="3443542"/>
            </a:xfrm>
          </p:grpSpPr>
          <p:pic>
            <p:nvPicPr>
              <p:cNvPr id="21" name="Picture 20">
                <a:extLst>
                  <a:ext uri="{FF2B5EF4-FFF2-40B4-BE49-F238E27FC236}">
                    <a16:creationId xmlns:a16="http://schemas.microsoft.com/office/drawing/2014/main" id="{DB5FD08F-5377-4814-9C69-D205299F4CB1}"/>
                  </a:ext>
                </a:extLst>
              </p:cNvPr>
              <p:cNvPicPr>
                <a:picLocks noChangeAspect="1"/>
              </p:cNvPicPr>
              <p:nvPr/>
            </p:nvPicPr>
            <p:blipFill>
              <a:blip r:embed="rId5"/>
              <a:stretch>
                <a:fillRect/>
              </a:stretch>
            </p:blipFill>
            <p:spPr>
              <a:xfrm>
                <a:off x="8575962" y="3690839"/>
                <a:ext cx="3068971" cy="3083990"/>
              </a:xfrm>
              <a:prstGeom prst="rect">
                <a:avLst/>
              </a:prstGeom>
            </p:spPr>
          </p:pic>
          <p:graphicFrame>
            <p:nvGraphicFramePr>
              <p:cNvPr id="22" name="Object 21">
                <a:extLst>
                  <a:ext uri="{FF2B5EF4-FFF2-40B4-BE49-F238E27FC236}">
                    <a16:creationId xmlns:a16="http://schemas.microsoft.com/office/drawing/2014/main" id="{F8614B50-802F-4A51-B2FD-759C73BFE66A}"/>
                  </a:ext>
                </a:extLst>
              </p:cNvPr>
              <p:cNvGraphicFramePr>
                <a:graphicFrameLocks noChangeAspect="1"/>
              </p:cNvGraphicFramePr>
              <p:nvPr>
                <p:extLst>
                  <p:ext uri="{D42A27DB-BD31-4B8C-83A1-F6EECF244321}">
                    <p14:modId xmlns:p14="http://schemas.microsoft.com/office/powerpoint/2010/main" val="1561578412"/>
                  </p:ext>
                </p:extLst>
              </p:nvPr>
            </p:nvGraphicFramePr>
            <p:xfrm>
              <a:off x="6023992" y="3331287"/>
              <a:ext cx="3467100" cy="1752600"/>
            </p:xfrm>
            <a:graphic>
              <a:graphicData uri="http://schemas.openxmlformats.org/presentationml/2006/ole">
                <mc:AlternateContent xmlns:mc="http://schemas.openxmlformats.org/markup-compatibility/2006">
                  <mc:Choice xmlns:v="urn:schemas-microsoft-com:vml" Requires="v">
                    <p:oleObj name="Equation" r:id="rId6" imgW="3466800" imgH="1752480" progId="Equation.DSMT4">
                      <p:embed/>
                    </p:oleObj>
                  </mc:Choice>
                  <mc:Fallback>
                    <p:oleObj name="Equation" r:id="rId6" imgW="3466800" imgH="1752480" progId="Equation.DSMT4">
                      <p:embed/>
                      <p:pic>
                        <p:nvPicPr>
                          <p:cNvPr id="22" name="Object 21">
                            <a:extLst>
                              <a:ext uri="{FF2B5EF4-FFF2-40B4-BE49-F238E27FC236}">
                                <a16:creationId xmlns:a16="http://schemas.microsoft.com/office/drawing/2014/main" id="{F8614B50-802F-4A51-B2FD-759C73BFE66A}"/>
                              </a:ext>
                            </a:extLst>
                          </p:cNvPr>
                          <p:cNvPicPr/>
                          <p:nvPr/>
                        </p:nvPicPr>
                        <p:blipFill>
                          <a:blip r:embed="rId7"/>
                          <a:stretch>
                            <a:fillRect/>
                          </a:stretch>
                        </p:blipFill>
                        <p:spPr>
                          <a:xfrm>
                            <a:off x="6023992" y="3331287"/>
                            <a:ext cx="3467100" cy="1752600"/>
                          </a:xfrm>
                          <a:prstGeom prst="rect">
                            <a:avLst/>
                          </a:prstGeom>
                        </p:spPr>
                      </p:pic>
                    </p:oleObj>
                  </mc:Fallback>
                </mc:AlternateContent>
              </a:graphicData>
            </a:graphic>
          </p:graphicFrame>
        </p:grpSp>
      </p:grpSp>
    </p:spTree>
    <p:extLst>
      <p:ext uri="{BB962C8B-B14F-4D97-AF65-F5344CB8AC3E}">
        <p14:creationId xmlns:p14="http://schemas.microsoft.com/office/powerpoint/2010/main" val="2822471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21F0A-0905-444B-878F-F92D128DC880}"/>
              </a:ext>
            </a:extLst>
          </p:cNvPr>
          <p:cNvSpPr>
            <a:spLocks noGrp="1"/>
          </p:cNvSpPr>
          <p:nvPr>
            <p:ph type="title"/>
          </p:nvPr>
        </p:nvSpPr>
        <p:spPr/>
        <p:txBody>
          <a:bodyPr>
            <a:normAutofit fontScale="90000"/>
          </a:bodyPr>
          <a:lstStyle/>
          <a:p>
            <a:r>
              <a:rPr lang="en-US" dirty="0"/>
              <a:t>Lorentz Transformations as a flow</a:t>
            </a:r>
            <a:endParaRPr lang="en-GB" dirty="0"/>
          </a:p>
        </p:txBody>
      </p:sp>
      <p:sp>
        <p:nvSpPr>
          <p:cNvPr id="3" name="Date Placeholder 2">
            <a:extLst>
              <a:ext uri="{FF2B5EF4-FFF2-40B4-BE49-F238E27FC236}">
                <a16:creationId xmlns:a16="http://schemas.microsoft.com/office/drawing/2014/main" id="{FF2D648E-21C1-4AAC-854F-FC9060C4AFF5}"/>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2F1F641E-C87B-4801-AB71-CA79B8029141}"/>
              </a:ext>
            </a:extLst>
          </p:cNvPr>
          <p:cNvSpPr>
            <a:spLocks noGrp="1"/>
          </p:cNvSpPr>
          <p:nvPr>
            <p:ph type="sldNum" sz="quarter" idx="12"/>
          </p:nvPr>
        </p:nvSpPr>
        <p:spPr/>
        <p:txBody>
          <a:bodyPr/>
          <a:lstStyle/>
          <a:p>
            <a:fld id="{323EE74B-AA29-428B-826F-5CD1FF8C5BA0}" type="slidenum">
              <a:rPr lang="en-GB" smtClean="0"/>
              <a:t>27</a:t>
            </a:fld>
            <a:endParaRPr lang="en-GB"/>
          </a:p>
        </p:txBody>
      </p:sp>
      <p:pic>
        <p:nvPicPr>
          <p:cNvPr id="6" name="Picture 5">
            <a:extLst>
              <a:ext uri="{FF2B5EF4-FFF2-40B4-BE49-F238E27FC236}">
                <a16:creationId xmlns:a16="http://schemas.microsoft.com/office/drawing/2014/main" id="{024D8BE3-2FA1-47B6-BC37-CF07D1837822}"/>
              </a:ext>
            </a:extLst>
          </p:cNvPr>
          <p:cNvPicPr>
            <a:picLocks noChangeAspect="1"/>
          </p:cNvPicPr>
          <p:nvPr/>
        </p:nvPicPr>
        <p:blipFill>
          <a:blip r:embed="rId4"/>
          <a:stretch>
            <a:fillRect/>
          </a:stretch>
        </p:blipFill>
        <p:spPr>
          <a:xfrm>
            <a:off x="767408" y="2276872"/>
            <a:ext cx="3892750" cy="3911801"/>
          </a:xfrm>
          <a:prstGeom prst="rect">
            <a:avLst/>
          </a:prstGeom>
        </p:spPr>
      </p:pic>
      <p:pic>
        <p:nvPicPr>
          <p:cNvPr id="7" name="LorentzFlow">
            <a:hlinkClick r:id="" action="ppaction://media"/>
            <a:extLst>
              <a:ext uri="{FF2B5EF4-FFF2-40B4-BE49-F238E27FC236}">
                <a16:creationId xmlns:a16="http://schemas.microsoft.com/office/drawing/2014/main" id="{6A73256C-116E-46C4-B126-9D8A912CB7FE}"/>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194949" y="1121569"/>
            <a:ext cx="4572000" cy="4614862"/>
          </a:xfrm>
          <a:prstGeom prst="rect">
            <a:avLst/>
          </a:prstGeom>
        </p:spPr>
      </p:pic>
      <p:sp>
        <p:nvSpPr>
          <p:cNvPr id="8" name="TextBox 7">
            <a:extLst>
              <a:ext uri="{FF2B5EF4-FFF2-40B4-BE49-F238E27FC236}">
                <a16:creationId xmlns:a16="http://schemas.microsoft.com/office/drawing/2014/main" id="{8A6F376D-135D-4344-AA8C-607780325C54}"/>
              </a:ext>
            </a:extLst>
          </p:cNvPr>
          <p:cNvSpPr txBox="1"/>
          <p:nvPr/>
        </p:nvSpPr>
        <p:spPr>
          <a:xfrm>
            <a:off x="695400" y="692696"/>
            <a:ext cx="4032448" cy="1754326"/>
          </a:xfrm>
          <a:prstGeom prst="rect">
            <a:avLst/>
          </a:prstGeom>
          <a:solidFill>
            <a:schemeClr val="bg1"/>
          </a:solidFill>
        </p:spPr>
        <p:txBody>
          <a:bodyPr wrap="square" rtlCol="0">
            <a:spAutoFit/>
          </a:bodyPr>
          <a:lstStyle/>
          <a:p>
            <a:pPr algn="l"/>
            <a:r>
              <a:rPr lang="en-US" dirty="0"/>
              <a:t>Look at the effect of the Lorentz Transformation on a grid of events in spacetime.</a:t>
            </a:r>
          </a:p>
          <a:p>
            <a:pPr algn="l"/>
            <a:r>
              <a:rPr lang="en-US" dirty="0"/>
              <a:t>Tangents to isometric curves remain as tangents to different points on the same curve.</a:t>
            </a:r>
            <a:endParaRPr lang="en-GB" dirty="0"/>
          </a:p>
        </p:txBody>
      </p:sp>
    </p:spTree>
    <p:extLst>
      <p:ext uri="{BB962C8B-B14F-4D97-AF65-F5344CB8AC3E}">
        <p14:creationId xmlns:p14="http://schemas.microsoft.com/office/powerpoint/2010/main" val="1148229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6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F7500-89D9-4CD0-95A4-04BDB08BFCD2}"/>
              </a:ext>
            </a:extLst>
          </p:cNvPr>
          <p:cNvSpPr>
            <a:spLocks noGrp="1"/>
          </p:cNvSpPr>
          <p:nvPr>
            <p:ph type="title"/>
          </p:nvPr>
        </p:nvSpPr>
        <p:spPr/>
        <p:txBody>
          <a:bodyPr>
            <a:normAutofit fontScale="90000"/>
          </a:bodyPr>
          <a:lstStyle/>
          <a:p>
            <a:r>
              <a:rPr lang="en-US" dirty="0"/>
              <a:t>Other physical 4-vectors?</a:t>
            </a:r>
            <a:endParaRPr lang="en-GB" dirty="0"/>
          </a:p>
        </p:txBody>
      </p:sp>
      <p:sp>
        <p:nvSpPr>
          <p:cNvPr id="3" name="Date Placeholder 2">
            <a:extLst>
              <a:ext uri="{FF2B5EF4-FFF2-40B4-BE49-F238E27FC236}">
                <a16:creationId xmlns:a16="http://schemas.microsoft.com/office/drawing/2014/main" id="{63E9012D-C335-4BB3-80F2-A5319C0F3C5C}"/>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D9DC39F5-69FC-4663-A437-DCD6AEB4FBF8}"/>
              </a:ext>
            </a:extLst>
          </p:cNvPr>
          <p:cNvSpPr>
            <a:spLocks noGrp="1"/>
          </p:cNvSpPr>
          <p:nvPr>
            <p:ph type="sldNum" sz="quarter" idx="12"/>
          </p:nvPr>
        </p:nvSpPr>
        <p:spPr/>
        <p:txBody>
          <a:bodyPr/>
          <a:lstStyle/>
          <a:p>
            <a:fld id="{323EE74B-AA29-428B-826F-5CD1FF8C5BA0}" type="slidenum">
              <a:rPr lang="en-GB" smtClean="0"/>
              <a:t>28</a:t>
            </a:fld>
            <a:endParaRPr lang="en-GB"/>
          </a:p>
        </p:txBody>
      </p:sp>
      <p:graphicFrame>
        <p:nvGraphicFramePr>
          <p:cNvPr id="5" name="Object 4">
            <a:extLst>
              <a:ext uri="{FF2B5EF4-FFF2-40B4-BE49-F238E27FC236}">
                <a16:creationId xmlns:a16="http://schemas.microsoft.com/office/drawing/2014/main" id="{C46F8437-AFB6-4B3D-82E1-978F56B00656}"/>
              </a:ext>
            </a:extLst>
          </p:cNvPr>
          <p:cNvGraphicFramePr>
            <a:graphicFrameLocks noChangeAspect="1"/>
          </p:cNvGraphicFramePr>
          <p:nvPr>
            <p:extLst>
              <p:ext uri="{D42A27DB-BD31-4B8C-83A1-F6EECF244321}">
                <p14:modId xmlns:p14="http://schemas.microsoft.com/office/powerpoint/2010/main" val="2397392312"/>
              </p:ext>
            </p:extLst>
          </p:nvPr>
        </p:nvGraphicFramePr>
        <p:xfrm>
          <a:off x="623392" y="758910"/>
          <a:ext cx="10566400" cy="5613400"/>
        </p:xfrm>
        <a:graphic>
          <a:graphicData uri="http://schemas.openxmlformats.org/presentationml/2006/ole">
            <mc:AlternateContent xmlns:mc="http://schemas.openxmlformats.org/markup-compatibility/2006">
              <mc:Choice xmlns:v="urn:schemas-microsoft-com:vml" Requires="v">
                <p:oleObj name="Equation" r:id="rId2" imgW="10566360" imgH="5613120" progId="Equation.DSMT4">
                  <p:embed/>
                </p:oleObj>
              </mc:Choice>
              <mc:Fallback>
                <p:oleObj name="Equation" r:id="rId2" imgW="10566360" imgH="5613120" progId="Equation.DSMT4">
                  <p:embed/>
                  <p:pic>
                    <p:nvPicPr>
                      <p:cNvPr id="5" name="Object 4">
                        <a:extLst>
                          <a:ext uri="{FF2B5EF4-FFF2-40B4-BE49-F238E27FC236}">
                            <a16:creationId xmlns:a16="http://schemas.microsoft.com/office/drawing/2014/main" id="{C46F8437-AFB6-4B3D-82E1-978F56B00656}"/>
                          </a:ext>
                        </a:extLst>
                      </p:cNvPr>
                      <p:cNvPicPr/>
                      <p:nvPr/>
                    </p:nvPicPr>
                    <p:blipFill>
                      <a:blip r:embed="rId3"/>
                      <a:stretch>
                        <a:fillRect/>
                      </a:stretch>
                    </p:blipFill>
                    <p:spPr>
                      <a:xfrm>
                        <a:off x="623392" y="758910"/>
                        <a:ext cx="10566400" cy="5613400"/>
                      </a:xfrm>
                      <a:prstGeom prst="rect">
                        <a:avLst/>
                      </a:prstGeom>
                    </p:spPr>
                  </p:pic>
                </p:oleObj>
              </mc:Fallback>
            </mc:AlternateContent>
          </a:graphicData>
        </a:graphic>
      </p:graphicFrame>
    </p:spTree>
    <p:extLst>
      <p:ext uri="{BB962C8B-B14F-4D97-AF65-F5344CB8AC3E}">
        <p14:creationId xmlns:p14="http://schemas.microsoft.com/office/powerpoint/2010/main" val="15705658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4F462-D536-41FA-AB56-97C90C0BABB0}"/>
              </a:ext>
            </a:extLst>
          </p:cNvPr>
          <p:cNvSpPr>
            <a:spLocks noGrp="1"/>
          </p:cNvSpPr>
          <p:nvPr>
            <p:ph type="title"/>
          </p:nvPr>
        </p:nvSpPr>
        <p:spPr/>
        <p:txBody>
          <a:bodyPr>
            <a:normAutofit fontScale="90000"/>
          </a:bodyPr>
          <a:lstStyle/>
          <a:p>
            <a:r>
              <a:rPr lang="en-US" dirty="0"/>
              <a:t>4-momentum</a:t>
            </a:r>
            <a:endParaRPr lang="en-GB" dirty="0"/>
          </a:p>
        </p:txBody>
      </p:sp>
      <p:sp>
        <p:nvSpPr>
          <p:cNvPr id="3" name="Date Placeholder 2">
            <a:extLst>
              <a:ext uri="{FF2B5EF4-FFF2-40B4-BE49-F238E27FC236}">
                <a16:creationId xmlns:a16="http://schemas.microsoft.com/office/drawing/2014/main" id="{045FE11F-F703-4A29-8595-F6D7D4789A6A}"/>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6150A41B-EA9A-4617-B5CD-EC81F5C4FB96}"/>
              </a:ext>
            </a:extLst>
          </p:cNvPr>
          <p:cNvSpPr>
            <a:spLocks noGrp="1"/>
          </p:cNvSpPr>
          <p:nvPr>
            <p:ph type="sldNum" sz="quarter" idx="12"/>
          </p:nvPr>
        </p:nvSpPr>
        <p:spPr/>
        <p:txBody>
          <a:bodyPr/>
          <a:lstStyle/>
          <a:p>
            <a:fld id="{323EE74B-AA29-428B-826F-5CD1FF8C5BA0}" type="slidenum">
              <a:rPr lang="en-GB" smtClean="0"/>
              <a:t>29</a:t>
            </a:fld>
            <a:endParaRPr lang="en-GB"/>
          </a:p>
        </p:txBody>
      </p:sp>
      <p:graphicFrame>
        <p:nvGraphicFramePr>
          <p:cNvPr id="5" name="Object 4">
            <a:extLst>
              <a:ext uri="{FF2B5EF4-FFF2-40B4-BE49-F238E27FC236}">
                <a16:creationId xmlns:a16="http://schemas.microsoft.com/office/drawing/2014/main" id="{F5A50AA1-2C1C-44C7-AA43-88FE26FA43BB}"/>
              </a:ext>
            </a:extLst>
          </p:cNvPr>
          <p:cNvGraphicFramePr>
            <a:graphicFrameLocks noChangeAspect="1"/>
          </p:cNvGraphicFramePr>
          <p:nvPr>
            <p:extLst>
              <p:ext uri="{D42A27DB-BD31-4B8C-83A1-F6EECF244321}">
                <p14:modId xmlns:p14="http://schemas.microsoft.com/office/powerpoint/2010/main" val="2670659676"/>
              </p:ext>
            </p:extLst>
          </p:nvPr>
        </p:nvGraphicFramePr>
        <p:xfrm>
          <a:off x="407368" y="838200"/>
          <a:ext cx="10604500" cy="5181600"/>
        </p:xfrm>
        <a:graphic>
          <a:graphicData uri="http://schemas.openxmlformats.org/presentationml/2006/ole">
            <mc:AlternateContent xmlns:mc="http://schemas.openxmlformats.org/markup-compatibility/2006">
              <mc:Choice xmlns:v="urn:schemas-microsoft-com:vml" Requires="v">
                <p:oleObj name="Equation" r:id="rId2" imgW="10604160" imgH="5181480" progId="Equation.DSMT4">
                  <p:embed/>
                </p:oleObj>
              </mc:Choice>
              <mc:Fallback>
                <p:oleObj name="Equation" r:id="rId2" imgW="10604160" imgH="5181480" progId="Equation.DSMT4">
                  <p:embed/>
                  <p:pic>
                    <p:nvPicPr>
                      <p:cNvPr id="5" name="Object 4">
                        <a:extLst>
                          <a:ext uri="{FF2B5EF4-FFF2-40B4-BE49-F238E27FC236}">
                            <a16:creationId xmlns:a16="http://schemas.microsoft.com/office/drawing/2014/main" id="{F5A50AA1-2C1C-44C7-AA43-88FE26FA43BB}"/>
                          </a:ext>
                        </a:extLst>
                      </p:cNvPr>
                      <p:cNvPicPr/>
                      <p:nvPr/>
                    </p:nvPicPr>
                    <p:blipFill>
                      <a:blip r:embed="rId3"/>
                      <a:stretch>
                        <a:fillRect/>
                      </a:stretch>
                    </p:blipFill>
                    <p:spPr>
                      <a:xfrm>
                        <a:off x="407368" y="838200"/>
                        <a:ext cx="10604500" cy="5181600"/>
                      </a:xfrm>
                      <a:prstGeom prst="rect">
                        <a:avLst/>
                      </a:prstGeom>
                    </p:spPr>
                  </p:pic>
                </p:oleObj>
              </mc:Fallback>
            </mc:AlternateContent>
          </a:graphicData>
        </a:graphic>
      </p:graphicFrame>
    </p:spTree>
    <p:extLst>
      <p:ext uri="{BB962C8B-B14F-4D97-AF65-F5344CB8AC3E}">
        <p14:creationId xmlns:p14="http://schemas.microsoft.com/office/powerpoint/2010/main" val="2074010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D2E70-B8C8-46F7-B25A-B8A8501B1907}"/>
              </a:ext>
            </a:extLst>
          </p:cNvPr>
          <p:cNvSpPr>
            <a:spLocks noGrp="1"/>
          </p:cNvSpPr>
          <p:nvPr>
            <p:ph type="title"/>
          </p:nvPr>
        </p:nvSpPr>
        <p:spPr/>
        <p:txBody>
          <a:bodyPr>
            <a:normAutofit fontScale="90000"/>
          </a:bodyPr>
          <a:lstStyle/>
          <a:p>
            <a:r>
              <a:rPr lang="en-US" dirty="0"/>
              <a:t>For further understanding </a:t>
            </a:r>
            <a:endParaRPr lang="en-GB" dirty="0"/>
          </a:p>
        </p:txBody>
      </p:sp>
      <p:sp>
        <p:nvSpPr>
          <p:cNvPr id="3" name="Content Placeholder 2">
            <a:extLst>
              <a:ext uri="{FF2B5EF4-FFF2-40B4-BE49-F238E27FC236}">
                <a16:creationId xmlns:a16="http://schemas.microsoft.com/office/drawing/2014/main" id="{DC2CFC63-221A-40C4-A7DF-B3AA57659DB6}"/>
              </a:ext>
            </a:extLst>
          </p:cNvPr>
          <p:cNvSpPr>
            <a:spLocks noGrp="1"/>
          </p:cNvSpPr>
          <p:nvPr>
            <p:ph idx="1"/>
          </p:nvPr>
        </p:nvSpPr>
        <p:spPr/>
        <p:txBody>
          <a:bodyPr/>
          <a:lstStyle/>
          <a:p>
            <a:r>
              <a:rPr lang="en-GB" dirty="0">
                <a:hlinkClick r:id="rId2"/>
              </a:rPr>
              <a:t>D. Lincoln, Why can't you go faster than light? - YouTube</a:t>
            </a:r>
            <a:endParaRPr lang="en-GB" dirty="0"/>
          </a:p>
          <a:p>
            <a:r>
              <a:rPr lang="en-GB" dirty="0">
                <a:hlinkClick r:id="rId3"/>
              </a:rPr>
              <a:t>L. Okun, The Concept of Mass: Physics Today</a:t>
            </a:r>
            <a:r>
              <a:rPr lang="en-GB" dirty="0"/>
              <a:t>  </a:t>
            </a:r>
          </a:p>
          <a:p>
            <a:r>
              <a:rPr lang="en-GB" dirty="0">
                <a:hlinkClick r:id="rId4"/>
              </a:rPr>
              <a:t>D. Lincoln, Is relativistic mass real? – YouTube</a:t>
            </a:r>
            <a:r>
              <a:rPr lang="en-GB" dirty="0"/>
              <a:t> </a:t>
            </a:r>
          </a:p>
          <a:p>
            <a:r>
              <a:rPr lang="en-GB" dirty="0">
                <a:hlinkClick r:id="rId5"/>
              </a:rPr>
              <a:t>The invisibility of length contraction – Physics World</a:t>
            </a:r>
            <a:endParaRPr lang="en-GB" dirty="0"/>
          </a:p>
          <a:p>
            <a:r>
              <a:rPr lang="en-GB" dirty="0">
                <a:hlinkClick r:id="rId6"/>
              </a:rPr>
              <a:t>Motion near the cosmic speed limit (spacetimetravel.org)</a:t>
            </a:r>
            <a:endParaRPr lang="en-GB" dirty="0"/>
          </a:p>
          <a:p>
            <a:r>
              <a:rPr lang="en-GB" dirty="0"/>
              <a:t>What If?  </a:t>
            </a:r>
            <a:r>
              <a:rPr lang="en-GB" i="1" dirty="0"/>
              <a:t>Serious Scientific Answers to Absurd </a:t>
            </a:r>
            <a:br>
              <a:rPr lang="en-GB" i="1" dirty="0"/>
            </a:br>
            <a:r>
              <a:rPr lang="en-GB" i="1" dirty="0"/>
              <a:t>Hypothetical Questions, </a:t>
            </a:r>
            <a:r>
              <a:rPr lang="en-GB" dirty="0"/>
              <a:t>Randall Munroe, </a:t>
            </a:r>
            <a:br>
              <a:rPr lang="en-GB" dirty="0"/>
            </a:br>
            <a:r>
              <a:rPr lang="en-GB" dirty="0"/>
              <a:t>John Murray, 2014. </a:t>
            </a:r>
          </a:p>
          <a:p>
            <a:endParaRPr lang="en-US" dirty="0"/>
          </a:p>
          <a:p>
            <a:endParaRPr lang="en-GB" dirty="0"/>
          </a:p>
        </p:txBody>
      </p:sp>
      <p:sp>
        <p:nvSpPr>
          <p:cNvPr id="4" name="Date Placeholder 3">
            <a:extLst>
              <a:ext uri="{FF2B5EF4-FFF2-40B4-BE49-F238E27FC236}">
                <a16:creationId xmlns:a16="http://schemas.microsoft.com/office/drawing/2014/main" id="{A708F9AC-79BE-4434-B92A-511538C888C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Calibri"/>
                <a:ea typeface="+mn-ea"/>
                <a:cs typeface="+mn-cs"/>
              </a:rPr>
              <a:t>J.M. Jowett, Special Relativity reading list for JUAS 2021</a:t>
            </a:r>
            <a:endParaRPr kumimoji="0" lang="en-GB" sz="10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lide Number Placeholder 4">
            <a:extLst>
              <a:ext uri="{FF2B5EF4-FFF2-40B4-BE49-F238E27FC236}">
                <a16:creationId xmlns:a16="http://schemas.microsoft.com/office/drawing/2014/main" id="{ED8927C3-1B98-43C4-AAC6-CD2E989D1E2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3EE74B-AA29-428B-826F-5CD1FF8C5BA0}" type="slidenum">
              <a:rPr kumimoji="0" lang="en-GB" sz="10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0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7" name="Picture 6">
            <a:extLst>
              <a:ext uri="{FF2B5EF4-FFF2-40B4-BE49-F238E27FC236}">
                <a16:creationId xmlns:a16="http://schemas.microsoft.com/office/drawing/2014/main" id="{D9CAA5ED-216E-4EF8-8654-BFD012D5CE5D}"/>
              </a:ext>
            </a:extLst>
          </p:cNvPr>
          <p:cNvPicPr>
            <a:picLocks noChangeAspect="1"/>
          </p:cNvPicPr>
          <p:nvPr/>
        </p:nvPicPr>
        <p:blipFill>
          <a:blip r:embed="rId7"/>
          <a:stretch>
            <a:fillRect/>
          </a:stretch>
        </p:blipFill>
        <p:spPr>
          <a:xfrm>
            <a:off x="8178799" y="3186926"/>
            <a:ext cx="3086531" cy="3410426"/>
          </a:xfrm>
          <a:prstGeom prst="rect">
            <a:avLst/>
          </a:prstGeom>
        </p:spPr>
      </p:pic>
    </p:spTree>
    <p:extLst>
      <p:ext uri="{BB962C8B-B14F-4D97-AF65-F5344CB8AC3E}">
        <p14:creationId xmlns:p14="http://schemas.microsoft.com/office/powerpoint/2010/main" val="36844461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4F462-D536-41FA-AB56-97C90C0BABB0}"/>
              </a:ext>
            </a:extLst>
          </p:cNvPr>
          <p:cNvSpPr>
            <a:spLocks noGrp="1"/>
          </p:cNvSpPr>
          <p:nvPr>
            <p:ph type="title"/>
          </p:nvPr>
        </p:nvSpPr>
        <p:spPr/>
        <p:txBody>
          <a:bodyPr>
            <a:normAutofit fontScale="90000"/>
          </a:bodyPr>
          <a:lstStyle/>
          <a:p>
            <a:r>
              <a:rPr lang="en-US" dirty="0"/>
              <a:t>4-momentum</a:t>
            </a:r>
            <a:endParaRPr lang="en-GB" dirty="0"/>
          </a:p>
        </p:txBody>
      </p:sp>
      <p:sp>
        <p:nvSpPr>
          <p:cNvPr id="3" name="Date Placeholder 2">
            <a:extLst>
              <a:ext uri="{FF2B5EF4-FFF2-40B4-BE49-F238E27FC236}">
                <a16:creationId xmlns:a16="http://schemas.microsoft.com/office/drawing/2014/main" id="{045FE11F-F703-4A29-8595-F6D7D4789A6A}"/>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6150A41B-EA9A-4617-B5CD-EC81F5C4FB96}"/>
              </a:ext>
            </a:extLst>
          </p:cNvPr>
          <p:cNvSpPr>
            <a:spLocks noGrp="1"/>
          </p:cNvSpPr>
          <p:nvPr>
            <p:ph type="sldNum" sz="quarter" idx="12"/>
          </p:nvPr>
        </p:nvSpPr>
        <p:spPr/>
        <p:txBody>
          <a:bodyPr/>
          <a:lstStyle/>
          <a:p>
            <a:fld id="{323EE74B-AA29-428B-826F-5CD1FF8C5BA0}" type="slidenum">
              <a:rPr lang="en-GB" smtClean="0"/>
              <a:t>30</a:t>
            </a:fld>
            <a:endParaRPr lang="en-GB"/>
          </a:p>
        </p:txBody>
      </p:sp>
      <p:graphicFrame>
        <p:nvGraphicFramePr>
          <p:cNvPr id="5" name="Object 4">
            <a:extLst>
              <a:ext uri="{FF2B5EF4-FFF2-40B4-BE49-F238E27FC236}">
                <a16:creationId xmlns:a16="http://schemas.microsoft.com/office/drawing/2014/main" id="{F5A50AA1-2C1C-44C7-AA43-88FE26FA43BB}"/>
              </a:ext>
            </a:extLst>
          </p:cNvPr>
          <p:cNvGraphicFramePr>
            <a:graphicFrameLocks noChangeAspect="1"/>
          </p:cNvGraphicFramePr>
          <p:nvPr/>
        </p:nvGraphicFramePr>
        <p:xfrm>
          <a:off x="839416" y="1320800"/>
          <a:ext cx="9855200" cy="4216400"/>
        </p:xfrm>
        <a:graphic>
          <a:graphicData uri="http://schemas.openxmlformats.org/presentationml/2006/ole">
            <mc:AlternateContent xmlns:mc="http://schemas.openxmlformats.org/markup-compatibility/2006">
              <mc:Choice xmlns:v="urn:schemas-microsoft-com:vml" Requires="v">
                <p:oleObj name="Equation" r:id="rId2" imgW="9855000" imgH="4216320" progId="Equation.DSMT4">
                  <p:embed/>
                </p:oleObj>
              </mc:Choice>
              <mc:Fallback>
                <p:oleObj name="Equation" r:id="rId2" imgW="9855000" imgH="4216320" progId="Equation.DSMT4">
                  <p:embed/>
                  <p:pic>
                    <p:nvPicPr>
                      <p:cNvPr id="5" name="Object 4">
                        <a:extLst>
                          <a:ext uri="{FF2B5EF4-FFF2-40B4-BE49-F238E27FC236}">
                            <a16:creationId xmlns:a16="http://schemas.microsoft.com/office/drawing/2014/main" id="{F5A50AA1-2C1C-44C7-AA43-88FE26FA43BB}"/>
                          </a:ext>
                        </a:extLst>
                      </p:cNvPr>
                      <p:cNvPicPr/>
                      <p:nvPr/>
                    </p:nvPicPr>
                    <p:blipFill>
                      <a:blip r:embed="rId3"/>
                      <a:stretch>
                        <a:fillRect/>
                      </a:stretch>
                    </p:blipFill>
                    <p:spPr>
                      <a:xfrm>
                        <a:off x="839416" y="1320800"/>
                        <a:ext cx="9855200" cy="4216400"/>
                      </a:xfrm>
                      <a:prstGeom prst="rect">
                        <a:avLst/>
                      </a:prstGeom>
                    </p:spPr>
                  </p:pic>
                </p:oleObj>
              </mc:Fallback>
            </mc:AlternateContent>
          </a:graphicData>
        </a:graphic>
      </p:graphicFrame>
    </p:spTree>
    <p:extLst>
      <p:ext uri="{BB962C8B-B14F-4D97-AF65-F5344CB8AC3E}">
        <p14:creationId xmlns:p14="http://schemas.microsoft.com/office/powerpoint/2010/main" val="2539658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4E607-0101-4A91-9AC5-A2829A581DE9}"/>
              </a:ext>
            </a:extLst>
          </p:cNvPr>
          <p:cNvSpPr>
            <a:spLocks noGrp="1"/>
          </p:cNvSpPr>
          <p:nvPr>
            <p:ph type="title"/>
          </p:nvPr>
        </p:nvSpPr>
        <p:spPr/>
        <p:txBody>
          <a:bodyPr>
            <a:normAutofit fontScale="90000"/>
          </a:bodyPr>
          <a:lstStyle/>
          <a:p>
            <a:r>
              <a:rPr lang="en-US" dirty="0"/>
              <a:t>Next lectures</a:t>
            </a:r>
            <a:endParaRPr lang="en-GB" dirty="0"/>
          </a:p>
        </p:txBody>
      </p:sp>
      <p:sp>
        <p:nvSpPr>
          <p:cNvPr id="3" name="Content Placeholder 2">
            <a:extLst>
              <a:ext uri="{FF2B5EF4-FFF2-40B4-BE49-F238E27FC236}">
                <a16:creationId xmlns:a16="http://schemas.microsoft.com/office/drawing/2014/main" id="{C63275ED-9060-4FF8-BB00-73A1F6463A50}"/>
              </a:ext>
            </a:extLst>
          </p:cNvPr>
          <p:cNvSpPr>
            <a:spLocks noGrp="1"/>
          </p:cNvSpPr>
          <p:nvPr>
            <p:ph idx="1"/>
          </p:nvPr>
        </p:nvSpPr>
        <p:spPr/>
        <p:txBody>
          <a:bodyPr/>
          <a:lstStyle/>
          <a:p>
            <a:r>
              <a:rPr lang="en-US" dirty="0"/>
              <a:t>So far we have mainly discussed kinematics and not said much about mass, energy and momentum</a:t>
            </a:r>
          </a:p>
          <a:p>
            <a:r>
              <a:rPr lang="en-US" dirty="0"/>
              <a:t>We will look at relativistic dynamics in the next lecture</a:t>
            </a:r>
          </a:p>
          <a:p>
            <a:r>
              <a:rPr lang="en-US" dirty="0"/>
              <a:t>Practical examples related to accelerators</a:t>
            </a:r>
            <a:endParaRPr lang="en-GB" dirty="0"/>
          </a:p>
        </p:txBody>
      </p:sp>
      <p:sp>
        <p:nvSpPr>
          <p:cNvPr id="4" name="Date Placeholder 3">
            <a:extLst>
              <a:ext uri="{FF2B5EF4-FFF2-40B4-BE49-F238E27FC236}">
                <a16:creationId xmlns:a16="http://schemas.microsoft.com/office/drawing/2014/main" id="{8F376AAC-81C4-463C-A5C2-BC6051DCD15E}"/>
              </a:ext>
            </a:extLst>
          </p:cNvPr>
          <p:cNvSpPr>
            <a:spLocks noGrp="1"/>
          </p:cNvSpPr>
          <p:nvPr>
            <p:ph type="dt" sz="half" idx="10"/>
          </p:nvPr>
        </p:nvSpPr>
        <p:spPr/>
        <p:txBody>
          <a:bodyPr/>
          <a:lstStyle/>
          <a:p>
            <a:r>
              <a:rPr lang="en-US"/>
              <a:t>J.M. Jowett, Special Relativity, JUAS 2021, 11/01/2021</a:t>
            </a:r>
            <a:endParaRPr lang="en-GB"/>
          </a:p>
        </p:txBody>
      </p:sp>
      <p:sp>
        <p:nvSpPr>
          <p:cNvPr id="5" name="Slide Number Placeholder 4">
            <a:extLst>
              <a:ext uri="{FF2B5EF4-FFF2-40B4-BE49-F238E27FC236}">
                <a16:creationId xmlns:a16="http://schemas.microsoft.com/office/drawing/2014/main" id="{3EA3D018-DB75-4637-B8D5-E52AEBFD1196}"/>
              </a:ext>
            </a:extLst>
          </p:cNvPr>
          <p:cNvSpPr>
            <a:spLocks noGrp="1"/>
          </p:cNvSpPr>
          <p:nvPr>
            <p:ph type="sldNum" sz="quarter" idx="12"/>
          </p:nvPr>
        </p:nvSpPr>
        <p:spPr/>
        <p:txBody>
          <a:bodyPr/>
          <a:lstStyle/>
          <a:p>
            <a:fld id="{323EE74B-AA29-428B-826F-5CD1FF8C5BA0}" type="slidenum">
              <a:rPr lang="en-GB" smtClean="0"/>
              <a:t>31</a:t>
            </a:fld>
            <a:endParaRPr lang="en-GB"/>
          </a:p>
        </p:txBody>
      </p:sp>
    </p:spTree>
    <p:extLst>
      <p:ext uri="{BB962C8B-B14F-4D97-AF65-F5344CB8AC3E}">
        <p14:creationId xmlns:p14="http://schemas.microsoft.com/office/powerpoint/2010/main" val="1963199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EB712-E7B1-4F8E-9D1E-D180B09609F9}"/>
              </a:ext>
            </a:extLst>
          </p:cNvPr>
          <p:cNvSpPr>
            <a:spLocks noGrp="1"/>
          </p:cNvSpPr>
          <p:nvPr>
            <p:ph type="title"/>
          </p:nvPr>
        </p:nvSpPr>
        <p:spPr/>
        <p:txBody>
          <a:bodyPr>
            <a:normAutofit fontScale="90000"/>
          </a:bodyPr>
          <a:lstStyle/>
          <a:p>
            <a:r>
              <a:rPr lang="en-US" dirty="0"/>
              <a:t>Special Relativity</a:t>
            </a:r>
            <a:endParaRPr lang="en-GB" dirty="0"/>
          </a:p>
        </p:txBody>
      </p:sp>
      <p:sp>
        <p:nvSpPr>
          <p:cNvPr id="3" name="Content Placeholder 2">
            <a:extLst>
              <a:ext uri="{FF2B5EF4-FFF2-40B4-BE49-F238E27FC236}">
                <a16:creationId xmlns:a16="http://schemas.microsoft.com/office/drawing/2014/main" id="{BE949337-A2F1-4CA4-A492-B4E0F1DA0EF0}"/>
              </a:ext>
            </a:extLst>
          </p:cNvPr>
          <p:cNvSpPr>
            <a:spLocks noGrp="1"/>
          </p:cNvSpPr>
          <p:nvPr>
            <p:ph idx="1"/>
          </p:nvPr>
        </p:nvSpPr>
        <p:spPr/>
        <p:txBody>
          <a:bodyPr>
            <a:normAutofit fontScale="92500" lnSpcReduction="10000"/>
          </a:bodyPr>
          <a:lstStyle/>
          <a:p>
            <a:r>
              <a:rPr lang="en-US" i="1" dirty="0">
                <a:solidFill>
                  <a:srgbClr val="FF0000"/>
                </a:solidFill>
              </a:rPr>
              <a:t>Special Relativity </a:t>
            </a:r>
            <a:r>
              <a:rPr lang="en-US" dirty="0"/>
              <a:t>is the basic framework describing space and time in physics, and how matter moves, and forces propagate, in it.  </a:t>
            </a:r>
          </a:p>
          <a:p>
            <a:pPr lvl="1"/>
            <a:r>
              <a:rPr lang="en-US" dirty="0"/>
              <a:t>As a framework, it constrains how the theories of physics are constructed.</a:t>
            </a:r>
          </a:p>
          <a:p>
            <a:pPr lvl="1"/>
            <a:r>
              <a:rPr lang="en-US" dirty="0"/>
              <a:t>It is a part of “classical physics”. </a:t>
            </a:r>
          </a:p>
          <a:p>
            <a:pPr lvl="1"/>
            <a:r>
              <a:rPr lang="en-US" dirty="0"/>
              <a:t>It replaced the old picture of Galileo and Newton around the turn of the last century. </a:t>
            </a:r>
          </a:p>
          <a:p>
            <a:r>
              <a:rPr lang="en-US" dirty="0"/>
              <a:t>The differences become noticeable when things move fast or when electromagnetic radiation (“light” for short) is considered.</a:t>
            </a:r>
          </a:p>
          <a:p>
            <a:pPr lvl="1"/>
            <a:r>
              <a:rPr lang="en-US" dirty="0"/>
              <a:t>We are here to learn about particle accelerators whose </a:t>
            </a:r>
            <a:r>
              <a:rPr lang="en-US" i="1" dirty="0"/>
              <a:t>raison d’être</a:t>
            </a:r>
            <a:r>
              <a:rPr lang="en-US" dirty="0"/>
              <a:t> is (usually) to make matter move fast.  So special relativity is going to be important for us. </a:t>
            </a:r>
          </a:p>
          <a:p>
            <a:pPr lvl="1"/>
            <a:r>
              <a:rPr lang="en-US" dirty="0"/>
              <a:t>Moreover, accelerators work by means of electromagnetic fields and waves so we need to describe them properly and consistently.</a:t>
            </a:r>
          </a:p>
          <a:p>
            <a:pPr lvl="1"/>
            <a:r>
              <a:rPr lang="en-US" dirty="0"/>
              <a:t>Many of you, but perhaps not all, have already learned it as undergraduates – so these lectures will be a recap, with more emphasis on what we need in accelerators. </a:t>
            </a:r>
          </a:p>
          <a:p>
            <a:r>
              <a:rPr lang="en-US" dirty="0"/>
              <a:t>We do not need to cover </a:t>
            </a:r>
            <a:r>
              <a:rPr lang="en-US" i="1" dirty="0"/>
              <a:t>General Relativity, </a:t>
            </a:r>
            <a:r>
              <a:rPr lang="en-US" dirty="0"/>
              <a:t>which is a theory of gravitation, because gravitational forces are extremely weak compared with the electromagnetic forces brought to bear on particles in accelerators.  </a:t>
            </a:r>
            <a:endParaRPr lang="en-GB" dirty="0"/>
          </a:p>
        </p:txBody>
      </p:sp>
      <p:sp>
        <p:nvSpPr>
          <p:cNvPr id="4" name="Date Placeholder 3">
            <a:extLst>
              <a:ext uri="{FF2B5EF4-FFF2-40B4-BE49-F238E27FC236}">
                <a16:creationId xmlns:a16="http://schemas.microsoft.com/office/drawing/2014/main" id="{2CE58F3F-7AA9-4E57-9AFE-1CBD6BC63111}"/>
              </a:ext>
            </a:extLst>
          </p:cNvPr>
          <p:cNvSpPr>
            <a:spLocks noGrp="1"/>
          </p:cNvSpPr>
          <p:nvPr>
            <p:ph type="dt" sz="half" idx="10"/>
          </p:nvPr>
        </p:nvSpPr>
        <p:spPr/>
        <p:txBody>
          <a:bodyPr/>
          <a:lstStyle/>
          <a:p>
            <a:r>
              <a:rPr lang="en-US"/>
              <a:t>J.M. Jowett, Special Relativity, JUAS 2021, 11/01/2021</a:t>
            </a:r>
            <a:endParaRPr lang="en-GB"/>
          </a:p>
        </p:txBody>
      </p:sp>
      <p:sp>
        <p:nvSpPr>
          <p:cNvPr id="5" name="Slide Number Placeholder 4">
            <a:extLst>
              <a:ext uri="{FF2B5EF4-FFF2-40B4-BE49-F238E27FC236}">
                <a16:creationId xmlns:a16="http://schemas.microsoft.com/office/drawing/2014/main" id="{04F2458C-E089-44FC-8B3B-A586FCCFD574}"/>
              </a:ext>
            </a:extLst>
          </p:cNvPr>
          <p:cNvSpPr>
            <a:spLocks noGrp="1"/>
          </p:cNvSpPr>
          <p:nvPr>
            <p:ph type="sldNum" sz="quarter" idx="12"/>
          </p:nvPr>
        </p:nvSpPr>
        <p:spPr/>
        <p:txBody>
          <a:bodyPr/>
          <a:lstStyle/>
          <a:p>
            <a:fld id="{323EE74B-AA29-428B-826F-5CD1FF8C5BA0}" type="slidenum">
              <a:rPr lang="en-GB" smtClean="0"/>
              <a:t>4</a:t>
            </a:fld>
            <a:endParaRPr lang="en-GB"/>
          </a:p>
        </p:txBody>
      </p:sp>
    </p:spTree>
    <p:extLst>
      <p:ext uri="{BB962C8B-B14F-4D97-AF65-F5344CB8AC3E}">
        <p14:creationId xmlns:p14="http://schemas.microsoft.com/office/powerpoint/2010/main" val="603594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D3CA9-EDFF-410B-80C5-5F148292D292}"/>
              </a:ext>
            </a:extLst>
          </p:cNvPr>
          <p:cNvSpPr>
            <a:spLocks noGrp="1"/>
          </p:cNvSpPr>
          <p:nvPr>
            <p:ph type="title"/>
          </p:nvPr>
        </p:nvSpPr>
        <p:spPr/>
        <p:txBody>
          <a:bodyPr>
            <a:normAutofit fontScale="90000"/>
          </a:bodyPr>
          <a:lstStyle/>
          <a:p>
            <a:r>
              <a:rPr lang="en-US" dirty="0"/>
              <a:t>Approach of these lectures</a:t>
            </a:r>
            <a:endParaRPr lang="en-GB" dirty="0"/>
          </a:p>
        </p:txBody>
      </p:sp>
      <p:sp>
        <p:nvSpPr>
          <p:cNvPr id="3" name="Content Placeholder 2">
            <a:extLst>
              <a:ext uri="{FF2B5EF4-FFF2-40B4-BE49-F238E27FC236}">
                <a16:creationId xmlns:a16="http://schemas.microsoft.com/office/drawing/2014/main" id="{5BF42D05-0CC5-4330-948F-DB90F9DC58E6}"/>
              </a:ext>
            </a:extLst>
          </p:cNvPr>
          <p:cNvSpPr>
            <a:spLocks noGrp="1"/>
          </p:cNvSpPr>
          <p:nvPr>
            <p:ph idx="1"/>
          </p:nvPr>
        </p:nvSpPr>
        <p:spPr/>
        <p:txBody>
          <a:bodyPr/>
          <a:lstStyle/>
          <a:p>
            <a:r>
              <a:rPr lang="en-US" dirty="0"/>
              <a:t>Fast-track approach to the main results (time is short …)</a:t>
            </a:r>
          </a:p>
          <a:p>
            <a:pPr lvl="1"/>
            <a:r>
              <a:rPr lang="en-US" dirty="0"/>
              <a:t>Other course and books will provide more detailed justification of certain steps and more detailed formulas</a:t>
            </a:r>
          </a:p>
          <a:p>
            <a:pPr lvl="1"/>
            <a:r>
              <a:rPr lang="en-US" dirty="0"/>
              <a:t>Many of you will already have a good knowledge of special relativity</a:t>
            </a:r>
          </a:p>
          <a:p>
            <a:r>
              <a:rPr lang="en-US" dirty="0"/>
              <a:t>Emphasis on natural relativistic concepts, not anchoring them back to Newtonian</a:t>
            </a:r>
          </a:p>
          <a:p>
            <a:r>
              <a:rPr lang="en-US" dirty="0"/>
              <a:t>Emphasis on what is useful for accelerators</a:t>
            </a:r>
          </a:p>
          <a:p>
            <a:r>
              <a:rPr lang="en-US" dirty="0"/>
              <a:t>No history, personalities</a:t>
            </a:r>
          </a:p>
          <a:p>
            <a:endParaRPr lang="en-GB" dirty="0"/>
          </a:p>
          <a:p>
            <a:endParaRPr lang="en-US" dirty="0"/>
          </a:p>
        </p:txBody>
      </p:sp>
      <p:sp>
        <p:nvSpPr>
          <p:cNvPr id="4" name="Date Placeholder 3">
            <a:extLst>
              <a:ext uri="{FF2B5EF4-FFF2-40B4-BE49-F238E27FC236}">
                <a16:creationId xmlns:a16="http://schemas.microsoft.com/office/drawing/2014/main" id="{22E0B63A-EC72-4CF6-B097-7A51093D48A2}"/>
              </a:ext>
            </a:extLst>
          </p:cNvPr>
          <p:cNvSpPr>
            <a:spLocks noGrp="1"/>
          </p:cNvSpPr>
          <p:nvPr>
            <p:ph type="dt" sz="half" idx="10"/>
          </p:nvPr>
        </p:nvSpPr>
        <p:spPr/>
        <p:txBody>
          <a:bodyPr/>
          <a:lstStyle/>
          <a:p>
            <a:r>
              <a:rPr lang="en-US"/>
              <a:t>J.M. Jowett, Special Relativity, JUAS 2021, 11/01/2021</a:t>
            </a:r>
            <a:endParaRPr lang="en-GB"/>
          </a:p>
        </p:txBody>
      </p:sp>
      <p:sp>
        <p:nvSpPr>
          <p:cNvPr id="5" name="Slide Number Placeholder 4">
            <a:extLst>
              <a:ext uri="{FF2B5EF4-FFF2-40B4-BE49-F238E27FC236}">
                <a16:creationId xmlns:a16="http://schemas.microsoft.com/office/drawing/2014/main" id="{CF3AC087-C52E-4F6F-8B6B-8A66E4619CFC}"/>
              </a:ext>
            </a:extLst>
          </p:cNvPr>
          <p:cNvSpPr>
            <a:spLocks noGrp="1"/>
          </p:cNvSpPr>
          <p:nvPr>
            <p:ph type="sldNum" sz="quarter" idx="12"/>
          </p:nvPr>
        </p:nvSpPr>
        <p:spPr/>
        <p:txBody>
          <a:bodyPr/>
          <a:lstStyle/>
          <a:p>
            <a:fld id="{323EE74B-AA29-428B-826F-5CD1FF8C5BA0}" type="slidenum">
              <a:rPr lang="en-GB" smtClean="0"/>
              <a:t>5</a:t>
            </a:fld>
            <a:endParaRPr lang="en-GB"/>
          </a:p>
        </p:txBody>
      </p:sp>
    </p:spTree>
    <p:extLst>
      <p:ext uri="{BB962C8B-B14F-4D97-AF65-F5344CB8AC3E}">
        <p14:creationId xmlns:p14="http://schemas.microsoft.com/office/powerpoint/2010/main" val="4257171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BF34A-7670-46CD-A6BB-A460ACEE1EF1}"/>
              </a:ext>
            </a:extLst>
          </p:cNvPr>
          <p:cNvSpPr>
            <a:spLocks noGrp="1"/>
          </p:cNvSpPr>
          <p:nvPr>
            <p:ph type="title"/>
          </p:nvPr>
        </p:nvSpPr>
        <p:spPr/>
        <p:txBody>
          <a:bodyPr>
            <a:normAutofit fontScale="90000"/>
          </a:bodyPr>
          <a:lstStyle/>
          <a:p>
            <a:r>
              <a:rPr lang="en-US" dirty="0"/>
              <a:t>Galilean Relativity</a:t>
            </a:r>
            <a:endParaRPr lang="en-GB" dirty="0"/>
          </a:p>
        </p:txBody>
      </p:sp>
      <p:sp>
        <p:nvSpPr>
          <p:cNvPr id="3" name="Content Placeholder 2">
            <a:extLst>
              <a:ext uri="{FF2B5EF4-FFF2-40B4-BE49-F238E27FC236}">
                <a16:creationId xmlns:a16="http://schemas.microsoft.com/office/drawing/2014/main" id="{B5AC20E2-7E0B-4BC0-A135-C0EFB2146DB6}"/>
              </a:ext>
            </a:extLst>
          </p:cNvPr>
          <p:cNvSpPr>
            <a:spLocks noGrp="1"/>
          </p:cNvSpPr>
          <p:nvPr>
            <p:ph idx="1"/>
          </p:nvPr>
        </p:nvSpPr>
        <p:spPr/>
        <p:txBody>
          <a:bodyPr/>
          <a:lstStyle/>
          <a:p>
            <a:r>
              <a:rPr lang="en-US" dirty="0"/>
              <a:t>Consider two reference frames, S’ is moving at a constant velocity </a:t>
            </a:r>
            <a:r>
              <a:rPr lang="en-US" b="1" dirty="0"/>
              <a:t>v</a:t>
            </a:r>
            <a:r>
              <a:rPr lang="en-US" dirty="0"/>
              <a:t> with respect to S.   Laws of physics should look the same in each frame.</a:t>
            </a:r>
          </a:p>
          <a:p>
            <a:pPr lvl="1"/>
            <a:r>
              <a:rPr lang="en-US" dirty="0"/>
              <a:t>Take </a:t>
            </a:r>
            <a:r>
              <a:rPr lang="en-US" b="1" dirty="0"/>
              <a:t>v</a:t>
            </a:r>
            <a:r>
              <a:rPr lang="en-US" dirty="0"/>
              <a:t> in x-direction for simplicity in examples</a:t>
            </a:r>
          </a:p>
          <a:p>
            <a:pPr lvl="1"/>
            <a:r>
              <a:rPr lang="en-US" dirty="0"/>
              <a:t>Assume the origins of </a:t>
            </a:r>
            <a:r>
              <a:rPr lang="en-US" i="1" dirty="0"/>
              <a:t>S </a:t>
            </a:r>
            <a:r>
              <a:rPr lang="en-US" dirty="0"/>
              <a:t>and </a:t>
            </a:r>
            <a:r>
              <a:rPr lang="en-US" i="1" dirty="0"/>
              <a:t>S’</a:t>
            </a:r>
            <a:r>
              <a:rPr lang="en-US" dirty="0"/>
              <a:t> coincide at time </a:t>
            </a:r>
            <a:r>
              <a:rPr lang="en-US" i="1" dirty="0"/>
              <a:t>t </a:t>
            </a:r>
            <a:r>
              <a:rPr lang="en-US" dirty="0"/>
              <a:t>= 0</a:t>
            </a:r>
            <a:endParaRPr lang="en-GB" dirty="0"/>
          </a:p>
        </p:txBody>
      </p:sp>
      <p:sp>
        <p:nvSpPr>
          <p:cNvPr id="4" name="Date Placeholder 3">
            <a:extLst>
              <a:ext uri="{FF2B5EF4-FFF2-40B4-BE49-F238E27FC236}">
                <a16:creationId xmlns:a16="http://schemas.microsoft.com/office/drawing/2014/main" id="{87B6146C-DEB8-4CE8-A3A6-01133CCA9E39}"/>
              </a:ext>
            </a:extLst>
          </p:cNvPr>
          <p:cNvSpPr>
            <a:spLocks noGrp="1"/>
          </p:cNvSpPr>
          <p:nvPr>
            <p:ph type="dt" sz="half" idx="10"/>
          </p:nvPr>
        </p:nvSpPr>
        <p:spPr>
          <a:effectLst>
            <a:outerShdw blurRad="63500" sx="102000" sy="102000" algn="ctr" rotWithShape="0">
              <a:prstClr val="black">
                <a:alpha val="40000"/>
              </a:prstClr>
            </a:outerShdw>
          </a:effectLst>
        </p:spPr>
        <p:txBody>
          <a:bodyPr/>
          <a:lstStyle/>
          <a:p>
            <a:r>
              <a:rPr lang="en-US"/>
              <a:t>J.M. Jowett, Special Relativity, JUAS 2021, 11/01/2021</a:t>
            </a:r>
            <a:endParaRPr lang="en-GB"/>
          </a:p>
        </p:txBody>
      </p:sp>
      <p:sp>
        <p:nvSpPr>
          <p:cNvPr id="5" name="Slide Number Placeholder 4">
            <a:extLst>
              <a:ext uri="{FF2B5EF4-FFF2-40B4-BE49-F238E27FC236}">
                <a16:creationId xmlns:a16="http://schemas.microsoft.com/office/drawing/2014/main" id="{3D6802D8-4529-4452-9B18-1A3023F341A2}"/>
              </a:ext>
            </a:extLst>
          </p:cNvPr>
          <p:cNvSpPr>
            <a:spLocks noGrp="1"/>
          </p:cNvSpPr>
          <p:nvPr>
            <p:ph type="sldNum" sz="quarter" idx="12"/>
          </p:nvPr>
        </p:nvSpPr>
        <p:spPr/>
        <p:txBody>
          <a:bodyPr/>
          <a:lstStyle/>
          <a:p>
            <a:fld id="{323EE74B-AA29-428B-826F-5CD1FF8C5BA0}" type="slidenum">
              <a:rPr lang="en-GB" smtClean="0"/>
              <a:t>6</a:t>
            </a:fld>
            <a:endParaRPr lang="en-GB"/>
          </a:p>
        </p:txBody>
      </p:sp>
      <p:pic>
        <p:nvPicPr>
          <p:cNvPr id="6" name="frames">
            <a:hlinkClick r:id="" action="ppaction://media"/>
            <a:extLst>
              <a:ext uri="{FF2B5EF4-FFF2-40B4-BE49-F238E27FC236}">
                <a16:creationId xmlns:a16="http://schemas.microsoft.com/office/drawing/2014/main" id="{CC6C16DF-0211-49D2-AF01-49726BCB53E8}"/>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79376" y="2492896"/>
            <a:ext cx="7315200" cy="3462338"/>
          </a:xfrm>
          <a:prstGeom prst="rect">
            <a:avLst/>
          </a:prstGeom>
        </p:spPr>
      </p:pic>
      <p:graphicFrame>
        <p:nvGraphicFramePr>
          <p:cNvPr id="7" name="Object 6">
            <a:extLst>
              <a:ext uri="{FF2B5EF4-FFF2-40B4-BE49-F238E27FC236}">
                <a16:creationId xmlns:a16="http://schemas.microsoft.com/office/drawing/2014/main" id="{35615DAB-2812-44CA-82EF-E46DD8DFC681}"/>
              </a:ext>
            </a:extLst>
          </p:cNvPr>
          <p:cNvGraphicFramePr>
            <a:graphicFrameLocks noChangeAspect="1"/>
          </p:cNvGraphicFramePr>
          <p:nvPr>
            <p:extLst>
              <p:ext uri="{D42A27DB-BD31-4B8C-83A1-F6EECF244321}">
                <p14:modId xmlns:p14="http://schemas.microsoft.com/office/powerpoint/2010/main" val="339210585"/>
              </p:ext>
            </p:extLst>
          </p:nvPr>
        </p:nvGraphicFramePr>
        <p:xfrm>
          <a:off x="7417015" y="2477642"/>
          <a:ext cx="4559300" cy="3314700"/>
        </p:xfrm>
        <a:graphic>
          <a:graphicData uri="http://schemas.openxmlformats.org/presentationml/2006/ole">
            <mc:AlternateContent xmlns:mc="http://schemas.openxmlformats.org/markup-compatibility/2006">
              <mc:Choice xmlns:v="urn:schemas-microsoft-com:vml" Requires="v">
                <p:oleObj name="Equation" r:id="rId6" imgW="4559040" imgH="3314520" progId="Equation.DSMT4">
                  <p:embed/>
                </p:oleObj>
              </mc:Choice>
              <mc:Fallback>
                <p:oleObj name="Equation" r:id="rId6" imgW="4559040" imgH="3314520" progId="Equation.DSMT4">
                  <p:embed/>
                  <p:pic>
                    <p:nvPicPr>
                      <p:cNvPr id="7" name="Object 6">
                        <a:extLst>
                          <a:ext uri="{FF2B5EF4-FFF2-40B4-BE49-F238E27FC236}">
                            <a16:creationId xmlns:a16="http://schemas.microsoft.com/office/drawing/2014/main" id="{35615DAB-2812-44CA-82EF-E46DD8DFC681}"/>
                          </a:ext>
                        </a:extLst>
                      </p:cNvPr>
                      <p:cNvPicPr/>
                      <p:nvPr/>
                    </p:nvPicPr>
                    <p:blipFill>
                      <a:blip r:embed="rId7"/>
                      <a:stretch>
                        <a:fillRect/>
                      </a:stretch>
                    </p:blipFill>
                    <p:spPr>
                      <a:xfrm>
                        <a:off x="7417015" y="2477642"/>
                        <a:ext cx="4559300" cy="3314700"/>
                      </a:xfrm>
                      <a:prstGeom prst="rect">
                        <a:avLst/>
                      </a:prstGeom>
                      <a:ln w="28575">
                        <a:solidFill>
                          <a:srgbClr val="002060"/>
                        </a:solidFill>
                      </a:ln>
                    </p:spPr>
                  </p:pic>
                </p:oleObj>
              </mc:Fallback>
            </mc:AlternateContent>
          </a:graphicData>
        </a:graphic>
      </p:graphicFrame>
    </p:spTree>
    <p:extLst>
      <p:ext uri="{BB962C8B-B14F-4D97-AF65-F5344CB8AC3E}">
        <p14:creationId xmlns:p14="http://schemas.microsoft.com/office/powerpoint/2010/main" val="3608653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33"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6"/>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6"/>
                                        </p:tgtEl>
                                      </p:cBhvr>
                                    </p:cmd>
                                  </p:childTnLst>
                                </p:cTn>
                              </p:par>
                            </p:childTnLst>
                          </p:cTn>
                        </p:par>
                      </p:childTnLst>
                    </p:cTn>
                  </p:par>
                </p:childTnLst>
              </p:cTn>
              <p:nextCondLst>
                <p:cond evt="onClick" delay="0">
                  <p:tgtEl>
                    <p:spTgt spid="6"/>
                  </p:tgtEl>
                </p:cond>
              </p:nextCondLst>
            </p:seq>
            <p:video>
              <p:cMediaNode vol="80000">
                <p:cTn id="18" fill="hold" display="0">
                  <p:stCondLst>
                    <p:cond delay="indefinite"/>
                  </p:stCondLst>
                </p:cTn>
                <p:tgtEl>
                  <p:spTgt spid="6"/>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D3349DC-C33A-483A-8AE3-9980AE8D2A36}"/>
              </a:ext>
            </a:extLst>
          </p:cNvPr>
          <p:cNvSpPr>
            <a:spLocks noGrp="1"/>
          </p:cNvSpPr>
          <p:nvPr>
            <p:ph type="title"/>
          </p:nvPr>
        </p:nvSpPr>
        <p:spPr/>
        <p:txBody>
          <a:bodyPr>
            <a:normAutofit fontScale="90000"/>
          </a:bodyPr>
          <a:lstStyle/>
          <a:p>
            <a:r>
              <a:rPr lang="en-US" dirty="0"/>
              <a:t>Newtonian mechanical system example vs. waves in Galilean Relativity</a:t>
            </a:r>
            <a:endParaRPr lang="en-GB" dirty="0"/>
          </a:p>
        </p:txBody>
      </p:sp>
      <p:sp>
        <p:nvSpPr>
          <p:cNvPr id="4" name="Date Placeholder 3">
            <a:extLst>
              <a:ext uri="{FF2B5EF4-FFF2-40B4-BE49-F238E27FC236}">
                <a16:creationId xmlns:a16="http://schemas.microsoft.com/office/drawing/2014/main" id="{06D3E3F7-EBC5-46B3-A212-6C75D2F59AA8}"/>
              </a:ext>
            </a:extLst>
          </p:cNvPr>
          <p:cNvSpPr>
            <a:spLocks noGrp="1"/>
          </p:cNvSpPr>
          <p:nvPr>
            <p:ph type="dt" sz="half" idx="10"/>
          </p:nvPr>
        </p:nvSpPr>
        <p:spPr/>
        <p:txBody>
          <a:bodyPr/>
          <a:lstStyle/>
          <a:p>
            <a:r>
              <a:rPr lang="en-US"/>
              <a:t>J.M. Jowett, Special Relativity, JUAS 2021, 11/01/2021</a:t>
            </a:r>
            <a:endParaRPr lang="en-GB"/>
          </a:p>
        </p:txBody>
      </p:sp>
      <p:sp>
        <p:nvSpPr>
          <p:cNvPr id="5" name="Slide Number Placeholder 4">
            <a:extLst>
              <a:ext uri="{FF2B5EF4-FFF2-40B4-BE49-F238E27FC236}">
                <a16:creationId xmlns:a16="http://schemas.microsoft.com/office/drawing/2014/main" id="{5BE7D8AD-2788-436C-9AFA-C78B9BB89219}"/>
              </a:ext>
            </a:extLst>
          </p:cNvPr>
          <p:cNvSpPr>
            <a:spLocks noGrp="1"/>
          </p:cNvSpPr>
          <p:nvPr>
            <p:ph type="sldNum" sz="quarter" idx="12"/>
          </p:nvPr>
        </p:nvSpPr>
        <p:spPr/>
        <p:txBody>
          <a:bodyPr/>
          <a:lstStyle/>
          <a:p>
            <a:fld id="{323EE74B-AA29-428B-826F-5CD1FF8C5BA0}" type="slidenum">
              <a:rPr lang="en-GB" smtClean="0"/>
              <a:t>7</a:t>
            </a:fld>
            <a:endParaRPr lang="en-GB"/>
          </a:p>
        </p:txBody>
      </p:sp>
      <p:graphicFrame>
        <p:nvGraphicFramePr>
          <p:cNvPr id="7" name="Object 6">
            <a:extLst>
              <a:ext uri="{FF2B5EF4-FFF2-40B4-BE49-F238E27FC236}">
                <a16:creationId xmlns:a16="http://schemas.microsoft.com/office/drawing/2014/main" id="{5494ABEF-4886-43DC-8C34-F976947303B8}"/>
              </a:ext>
            </a:extLst>
          </p:cNvPr>
          <p:cNvGraphicFramePr>
            <a:graphicFrameLocks noChangeAspect="1"/>
          </p:cNvGraphicFramePr>
          <p:nvPr>
            <p:extLst>
              <p:ext uri="{D42A27DB-BD31-4B8C-83A1-F6EECF244321}">
                <p14:modId xmlns:p14="http://schemas.microsoft.com/office/powerpoint/2010/main" val="695535461"/>
              </p:ext>
            </p:extLst>
          </p:nvPr>
        </p:nvGraphicFramePr>
        <p:xfrm>
          <a:off x="479376" y="699629"/>
          <a:ext cx="8750300" cy="2667000"/>
        </p:xfrm>
        <a:graphic>
          <a:graphicData uri="http://schemas.openxmlformats.org/presentationml/2006/ole">
            <mc:AlternateContent xmlns:mc="http://schemas.openxmlformats.org/markup-compatibility/2006">
              <mc:Choice xmlns:v="urn:schemas-microsoft-com:vml" Requires="v">
                <p:oleObj name="Equation" r:id="rId2" imgW="8750160" imgH="2666880" progId="Equation.DSMT4">
                  <p:embed/>
                </p:oleObj>
              </mc:Choice>
              <mc:Fallback>
                <p:oleObj name="Equation" r:id="rId2" imgW="8750160" imgH="2666880" progId="Equation.DSMT4">
                  <p:embed/>
                  <p:pic>
                    <p:nvPicPr>
                      <p:cNvPr id="7" name="Object 6">
                        <a:extLst>
                          <a:ext uri="{FF2B5EF4-FFF2-40B4-BE49-F238E27FC236}">
                            <a16:creationId xmlns:a16="http://schemas.microsoft.com/office/drawing/2014/main" id="{5494ABEF-4886-43DC-8C34-F976947303B8}"/>
                          </a:ext>
                        </a:extLst>
                      </p:cNvPr>
                      <p:cNvPicPr/>
                      <p:nvPr/>
                    </p:nvPicPr>
                    <p:blipFill>
                      <a:blip r:embed="rId3"/>
                      <a:stretch>
                        <a:fillRect/>
                      </a:stretch>
                    </p:blipFill>
                    <p:spPr>
                      <a:xfrm>
                        <a:off x="479376" y="699629"/>
                        <a:ext cx="8750300" cy="2667000"/>
                      </a:xfrm>
                      <a:prstGeom prst="rect">
                        <a:avLst/>
                      </a:prstGeom>
                      <a:ln w="28575">
                        <a:solidFill>
                          <a:schemeClr val="accent1"/>
                        </a:solidFill>
                      </a:ln>
                    </p:spPr>
                  </p:pic>
                </p:oleObj>
              </mc:Fallback>
            </mc:AlternateContent>
          </a:graphicData>
        </a:graphic>
      </p:graphicFrame>
      <p:graphicFrame>
        <p:nvGraphicFramePr>
          <p:cNvPr id="9" name="Object 8">
            <a:extLst>
              <a:ext uri="{FF2B5EF4-FFF2-40B4-BE49-F238E27FC236}">
                <a16:creationId xmlns:a16="http://schemas.microsoft.com/office/drawing/2014/main" id="{F68508C9-DD96-4051-94E4-D3EED7E584B2}"/>
              </a:ext>
            </a:extLst>
          </p:cNvPr>
          <p:cNvGraphicFramePr>
            <a:graphicFrameLocks noChangeAspect="1"/>
          </p:cNvGraphicFramePr>
          <p:nvPr>
            <p:extLst>
              <p:ext uri="{D42A27DB-BD31-4B8C-83A1-F6EECF244321}">
                <p14:modId xmlns:p14="http://schemas.microsoft.com/office/powerpoint/2010/main" val="1562740389"/>
              </p:ext>
            </p:extLst>
          </p:nvPr>
        </p:nvGraphicFramePr>
        <p:xfrm>
          <a:off x="455184" y="3502620"/>
          <a:ext cx="9550400" cy="2806700"/>
        </p:xfrm>
        <a:graphic>
          <a:graphicData uri="http://schemas.openxmlformats.org/presentationml/2006/ole">
            <mc:AlternateContent xmlns:mc="http://schemas.openxmlformats.org/markup-compatibility/2006">
              <mc:Choice xmlns:v="urn:schemas-microsoft-com:vml" Requires="v">
                <p:oleObj name="Equation" r:id="rId4" imgW="9550080" imgH="2806560" progId="Equation.DSMT4">
                  <p:embed/>
                </p:oleObj>
              </mc:Choice>
              <mc:Fallback>
                <p:oleObj name="Equation" r:id="rId4" imgW="9550080" imgH="2806560" progId="Equation.DSMT4">
                  <p:embed/>
                  <p:pic>
                    <p:nvPicPr>
                      <p:cNvPr id="9" name="Object 8">
                        <a:extLst>
                          <a:ext uri="{FF2B5EF4-FFF2-40B4-BE49-F238E27FC236}">
                            <a16:creationId xmlns:a16="http://schemas.microsoft.com/office/drawing/2014/main" id="{F68508C9-DD96-4051-94E4-D3EED7E584B2}"/>
                          </a:ext>
                        </a:extLst>
                      </p:cNvPr>
                      <p:cNvPicPr/>
                      <p:nvPr/>
                    </p:nvPicPr>
                    <p:blipFill>
                      <a:blip r:embed="rId5"/>
                      <a:stretch>
                        <a:fillRect/>
                      </a:stretch>
                    </p:blipFill>
                    <p:spPr>
                      <a:xfrm>
                        <a:off x="455184" y="3502620"/>
                        <a:ext cx="9550400" cy="2806700"/>
                      </a:xfrm>
                      <a:prstGeom prst="rect">
                        <a:avLst/>
                      </a:prstGeom>
                      <a:ln w="28575">
                        <a:solidFill>
                          <a:srgbClr val="002060"/>
                        </a:solidFill>
                      </a:ln>
                    </p:spPr>
                  </p:pic>
                </p:oleObj>
              </mc:Fallback>
            </mc:AlternateContent>
          </a:graphicData>
        </a:graphic>
      </p:graphicFrame>
      <p:sp>
        <p:nvSpPr>
          <p:cNvPr id="10" name="TextBox 9">
            <a:extLst>
              <a:ext uri="{FF2B5EF4-FFF2-40B4-BE49-F238E27FC236}">
                <a16:creationId xmlns:a16="http://schemas.microsoft.com/office/drawing/2014/main" id="{73A0291D-F240-4639-B71C-9C29E4238FE9}"/>
              </a:ext>
            </a:extLst>
          </p:cNvPr>
          <p:cNvSpPr txBox="1"/>
          <p:nvPr/>
        </p:nvSpPr>
        <p:spPr>
          <a:xfrm>
            <a:off x="9120336" y="4077072"/>
            <a:ext cx="2232248" cy="369332"/>
          </a:xfrm>
          <a:prstGeom prst="rect">
            <a:avLst/>
          </a:prstGeom>
          <a:solidFill>
            <a:srgbClr val="FFFF00"/>
          </a:solidFill>
        </p:spPr>
        <p:txBody>
          <a:bodyPr wrap="square" rtlCol="0">
            <a:spAutoFit/>
          </a:bodyPr>
          <a:lstStyle/>
          <a:p>
            <a:r>
              <a:rPr lang="en-US" dirty="0"/>
              <a:t>An inconsistency!</a:t>
            </a:r>
            <a:endParaRPr lang="en-GB" dirty="0"/>
          </a:p>
        </p:txBody>
      </p:sp>
    </p:spTree>
    <p:extLst>
      <p:ext uri="{BB962C8B-B14F-4D97-AF65-F5344CB8AC3E}">
        <p14:creationId xmlns:p14="http://schemas.microsoft.com/office/powerpoint/2010/main" val="107708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0C2E73-7CD7-473F-8D79-B24F939ACFE5}"/>
              </a:ext>
            </a:extLst>
          </p:cNvPr>
          <p:cNvSpPr>
            <a:spLocks noGrp="1"/>
          </p:cNvSpPr>
          <p:nvPr>
            <p:ph type="title"/>
          </p:nvPr>
        </p:nvSpPr>
        <p:spPr/>
        <p:txBody>
          <a:bodyPr>
            <a:normAutofit fontScale="90000"/>
          </a:bodyPr>
          <a:lstStyle/>
          <a:p>
            <a:r>
              <a:rPr lang="en-US" dirty="0"/>
              <a:t>Resolution of the inconsistency</a:t>
            </a:r>
            <a:endParaRPr lang="en-GB" dirty="0"/>
          </a:p>
        </p:txBody>
      </p:sp>
      <p:sp>
        <p:nvSpPr>
          <p:cNvPr id="6" name="Content Placeholder 5">
            <a:extLst>
              <a:ext uri="{FF2B5EF4-FFF2-40B4-BE49-F238E27FC236}">
                <a16:creationId xmlns:a16="http://schemas.microsoft.com/office/drawing/2014/main" id="{6F0DF9A5-51DE-4D09-A30C-12E305D84318}"/>
              </a:ext>
            </a:extLst>
          </p:cNvPr>
          <p:cNvSpPr>
            <a:spLocks noGrp="1"/>
          </p:cNvSpPr>
          <p:nvPr>
            <p:ph idx="1"/>
          </p:nvPr>
        </p:nvSpPr>
        <p:spPr/>
        <p:txBody>
          <a:bodyPr/>
          <a:lstStyle/>
          <a:p>
            <a:r>
              <a:rPr lang="en-US" dirty="0"/>
              <a:t>Possibilities, at the start of 20</a:t>
            </a:r>
            <a:r>
              <a:rPr lang="en-US" baseline="30000" dirty="0"/>
              <a:t>th</a:t>
            </a:r>
            <a:r>
              <a:rPr lang="en-US" dirty="0"/>
              <a:t> century:</a:t>
            </a:r>
          </a:p>
          <a:p>
            <a:pPr marL="914400" lvl="1" indent="-457200">
              <a:buFont typeface="+mj-lt"/>
              <a:buAutoNum type="arabicPeriod"/>
            </a:pPr>
            <a:r>
              <a:rPr lang="en-US" dirty="0"/>
              <a:t>The theory of electromagnetism (Maxwell’s equations, see tomorrow) was incorrect,  despite spectacular success in many applications.</a:t>
            </a:r>
          </a:p>
          <a:p>
            <a:pPr marL="914400" lvl="1" indent="-457200">
              <a:buFont typeface="+mj-lt"/>
              <a:buAutoNum type="arabicPeriod"/>
            </a:pPr>
            <a:r>
              <a:rPr lang="en-GB" dirty="0"/>
              <a:t>Galilean Relativity worked only for mechanics, and there was a preferred reference frame for electromagnetism</a:t>
            </a:r>
          </a:p>
          <a:p>
            <a:pPr marL="914400" lvl="1" indent="-457200">
              <a:buFont typeface="+mj-lt"/>
              <a:buAutoNum type="arabicPeriod"/>
            </a:pPr>
            <a:r>
              <a:rPr lang="en-GB" dirty="0"/>
              <a:t>Galilean Relativity should be replaced by something new that would work for both mechanics and electromagnetism.</a:t>
            </a:r>
          </a:p>
          <a:p>
            <a:r>
              <a:rPr lang="en-GB" dirty="0"/>
              <a:t>[History was a bit more complicated than the simplified versions in many physics books.  </a:t>
            </a:r>
          </a:p>
          <a:p>
            <a:pPr lvl="1"/>
            <a:r>
              <a:rPr lang="en-GB" dirty="0"/>
              <a:t>Pressure in favour of possibility 3. also came from certain experiments.</a:t>
            </a:r>
          </a:p>
          <a:p>
            <a:pPr lvl="1"/>
            <a:r>
              <a:rPr lang="en-GB" dirty="0"/>
              <a:t>Einstein seems to have been mainly motivated by the theory. </a:t>
            </a:r>
          </a:p>
          <a:p>
            <a:r>
              <a:rPr lang="en-GB" dirty="0"/>
              <a:t>We do not try to summarise the story here.]</a:t>
            </a:r>
          </a:p>
          <a:p>
            <a:pPr lvl="1"/>
            <a:endParaRPr lang="en-GB" dirty="0"/>
          </a:p>
        </p:txBody>
      </p:sp>
      <p:sp>
        <p:nvSpPr>
          <p:cNvPr id="3" name="Date Placeholder 2">
            <a:extLst>
              <a:ext uri="{FF2B5EF4-FFF2-40B4-BE49-F238E27FC236}">
                <a16:creationId xmlns:a16="http://schemas.microsoft.com/office/drawing/2014/main" id="{B224B296-F062-420F-ADF5-A972FC347309}"/>
              </a:ext>
            </a:extLst>
          </p:cNvPr>
          <p:cNvSpPr>
            <a:spLocks noGrp="1"/>
          </p:cNvSpPr>
          <p:nvPr>
            <p:ph type="dt" sz="half" idx="10"/>
          </p:nvPr>
        </p:nvSpPr>
        <p:spPr/>
        <p:txBody>
          <a:bodyPr/>
          <a:lstStyle/>
          <a:p>
            <a:r>
              <a:rPr lang="en-US"/>
              <a:t>J.M. Jowett, Special Relativity, JUAS 2021, 11/01/2021</a:t>
            </a:r>
            <a:endParaRPr lang="en-GB"/>
          </a:p>
        </p:txBody>
      </p:sp>
      <p:sp>
        <p:nvSpPr>
          <p:cNvPr id="4" name="Slide Number Placeholder 3">
            <a:extLst>
              <a:ext uri="{FF2B5EF4-FFF2-40B4-BE49-F238E27FC236}">
                <a16:creationId xmlns:a16="http://schemas.microsoft.com/office/drawing/2014/main" id="{9A8D6B97-3A3A-484E-9282-6ACC772FA451}"/>
              </a:ext>
            </a:extLst>
          </p:cNvPr>
          <p:cNvSpPr>
            <a:spLocks noGrp="1"/>
          </p:cNvSpPr>
          <p:nvPr>
            <p:ph type="sldNum" sz="quarter" idx="12"/>
          </p:nvPr>
        </p:nvSpPr>
        <p:spPr/>
        <p:txBody>
          <a:bodyPr/>
          <a:lstStyle/>
          <a:p>
            <a:fld id="{323EE74B-AA29-428B-826F-5CD1FF8C5BA0}" type="slidenum">
              <a:rPr lang="en-GB" smtClean="0"/>
              <a:t>8</a:t>
            </a:fld>
            <a:endParaRPr lang="en-GB"/>
          </a:p>
        </p:txBody>
      </p:sp>
    </p:spTree>
    <p:extLst>
      <p:ext uri="{BB962C8B-B14F-4D97-AF65-F5344CB8AC3E}">
        <p14:creationId xmlns:p14="http://schemas.microsoft.com/office/powerpoint/2010/main" val="2143864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5AC5C-4784-4893-95A7-3CE792271E9B}"/>
              </a:ext>
            </a:extLst>
          </p:cNvPr>
          <p:cNvSpPr>
            <a:spLocks noGrp="1"/>
          </p:cNvSpPr>
          <p:nvPr>
            <p:ph type="title"/>
          </p:nvPr>
        </p:nvSpPr>
        <p:spPr/>
        <p:txBody>
          <a:bodyPr>
            <a:normAutofit fontScale="90000"/>
          </a:bodyPr>
          <a:lstStyle/>
          <a:p>
            <a:r>
              <a:rPr lang="en-US" dirty="0"/>
              <a:t>Postulates leading to Special Relativity</a:t>
            </a:r>
            <a:endParaRPr lang="en-GB" dirty="0"/>
          </a:p>
        </p:txBody>
      </p:sp>
      <p:sp>
        <p:nvSpPr>
          <p:cNvPr id="3" name="Content Placeholder 2">
            <a:extLst>
              <a:ext uri="{FF2B5EF4-FFF2-40B4-BE49-F238E27FC236}">
                <a16:creationId xmlns:a16="http://schemas.microsoft.com/office/drawing/2014/main" id="{B21A1E5A-95EB-48D6-A286-64E07B46FE53}"/>
              </a:ext>
            </a:extLst>
          </p:cNvPr>
          <p:cNvSpPr>
            <a:spLocks noGrp="1"/>
          </p:cNvSpPr>
          <p:nvPr>
            <p:ph idx="1"/>
          </p:nvPr>
        </p:nvSpPr>
        <p:spPr/>
        <p:txBody>
          <a:bodyPr/>
          <a:lstStyle/>
          <a:p>
            <a:pPr marL="514350" indent="-514350">
              <a:buFont typeface="+mj-lt"/>
              <a:buAutoNum type="arabicPeriod"/>
            </a:pPr>
            <a:r>
              <a:rPr lang="en-US" dirty="0"/>
              <a:t>The laws of physics and all physical phenomena are independent of the translational motion of the system.  There are an infinite number of equivalent Euclidean reference frames (inertial frames) moving with constant velocity in rectilinear paths.</a:t>
            </a:r>
          </a:p>
          <a:p>
            <a:pPr marL="514350" indent="-514350">
              <a:buFont typeface="+mj-lt"/>
              <a:buAutoNum type="arabicPeriod"/>
            </a:pPr>
            <a:r>
              <a:rPr lang="en-US" dirty="0"/>
              <a:t>The speed of light is independent of the motion of its source, </a:t>
            </a:r>
            <a:r>
              <a:rPr lang="en-US" dirty="0" err="1"/>
              <a:t>ie</a:t>
            </a:r>
            <a:r>
              <a:rPr lang="en-US" dirty="0"/>
              <a:t>, is the same in all inertial frames.</a:t>
            </a:r>
          </a:p>
          <a:p>
            <a:pPr lvl="1"/>
            <a:r>
              <a:rPr lang="en-US" dirty="0"/>
              <a:t>“Light” means any electromagnetic wave in vacuum.</a:t>
            </a:r>
          </a:p>
          <a:p>
            <a:pPr lvl="1"/>
            <a:r>
              <a:rPr lang="en-US" dirty="0"/>
              <a:t>Actually, the speed of light is not necessarily related to electromagnetism. As we shall see, it is a kind of “cosmic speed limit”, other waves might travel at the same speed.</a:t>
            </a:r>
          </a:p>
          <a:p>
            <a:pPr lvl="1"/>
            <a:endParaRPr lang="en-GB" dirty="0"/>
          </a:p>
        </p:txBody>
      </p:sp>
      <p:sp>
        <p:nvSpPr>
          <p:cNvPr id="4" name="Date Placeholder 3">
            <a:extLst>
              <a:ext uri="{FF2B5EF4-FFF2-40B4-BE49-F238E27FC236}">
                <a16:creationId xmlns:a16="http://schemas.microsoft.com/office/drawing/2014/main" id="{9A528142-79E0-4943-84CF-B6DABA987681}"/>
              </a:ext>
            </a:extLst>
          </p:cNvPr>
          <p:cNvSpPr>
            <a:spLocks noGrp="1"/>
          </p:cNvSpPr>
          <p:nvPr>
            <p:ph type="dt" sz="half" idx="10"/>
          </p:nvPr>
        </p:nvSpPr>
        <p:spPr/>
        <p:txBody>
          <a:bodyPr/>
          <a:lstStyle/>
          <a:p>
            <a:r>
              <a:rPr lang="en-US"/>
              <a:t>J.M. Jowett, Special Relativity, JUAS 2021, 11/01/2021</a:t>
            </a:r>
            <a:endParaRPr lang="en-GB"/>
          </a:p>
        </p:txBody>
      </p:sp>
      <p:sp>
        <p:nvSpPr>
          <p:cNvPr id="5" name="Slide Number Placeholder 4">
            <a:extLst>
              <a:ext uri="{FF2B5EF4-FFF2-40B4-BE49-F238E27FC236}">
                <a16:creationId xmlns:a16="http://schemas.microsoft.com/office/drawing/2014/main" id="{B50AE94D-ECAB-4E4E-9BC3-411C1A18293D}"/>
              </a:ext>
            </a:extLst>
          </p:cNvPr>
          <p:cNvSpPr>
            <a:spLocks noGrp="1"/>
          </p:cNvSpPr>
          <p:nvPr>
            <p:ph type="sldNum" sz="quarter" idx="12"/>
          </p:nvPr>
        </p:nvSpPr>
        <p:spPr/>
        <p:txBody>
          <a:bodyPr/>
          <a:lstStyle/>
          <a:p>
            <a:fld id="{323EE74B-AA29-428B-826F-5CD1FF8C5BA0}" type="slidenum">
              <a:rPr lang="en-GB" smtClean="0"/>
              <a:t>9</a:t>
            </a:fld>
            <a:endParaRPr lang="en-GB"/>
          </a:p>
        </p:txBody>
      </p:sp>
    </p:spTree>
    <p:extLst>
      <p:ext uri="{BB962C8B-B14F-4D97-AF65-F5344CB8AC3E}">
        <p14:creationId xmlns:p14="http://schemas.microsoft.com/office/powerpoint/2010/main" val="2990599113"/>
      </p:ext>
    </p:extLst>
  </p:cSld>
  <p:clrMapOvr>
    <a:masterClrMapping/>
  </p:clrMapOvr>
</p:sld>
</file>

<file path=ppt/theme/theme1.xml><?xml version="1.0" encoding="utf-8"?>
<a:theme xmlns:a="http://schemas.openxmlformats.org/drawingml/2006/main" name="JMJ pl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solidFill>
            <a:srgbClr val="FF0000"/>
          </a:solidFill>
          <a:tailEnd type="triangle"/>
        </a:ln>
      </a:spPr>
      <a:bodyPr/>
      <a:lstStyle/>
      <a:style>
        <a:lnRef idx="1">
          <a:schemeClr val="accent1"/>
        </a:lnRef>
        <a:fillRef idx="0">
          <a:schemeClr val="accent1"/>
        </a:fillRef>
        <a:effectRef idx="0">
          <a:schemeClr val="accent1"/>
        </a:effectRef>
        <a:fontRef idx="minor">
          <a:schemeClr val="tx1"/>
        </a:fontRef>
      </a:style>
    </a:lnDef>
    <a:txDef>
      <a:spPr>
        <a:solidFill>
          <a:schemeClr val="bg1"/>
        </a:solidFill>
      </a:spPr>
      <a:bodyPr wrap="none" rtlCol="0">
        <a:spAutoFit/>
      </a:bodyPr>
      <a:lstStyle>
        <a:defPPr algn="l">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JMJ plain</Template>
  <TotalTime>53598</TotalTime>
  <Words>1707</Words>
  <Application>Microsoft Office PowerPoint</Application>
  <PresentationFormat>Widescreen</PresentationFormat>
  <Paragraphs>172</Paragraphs>
  <Slides>31</Slides>
  <Notes>5</Notes>
  <HiddenSlides>0</HiddenSlides>
  <MMClips>4</MMClips>
  <ScaleCrop>false</ScaleCrop>
  <HeadingPairs>
    <vt:vector size="8" baseType="variant">
      <vt:variant>
        <vt:lpstr>Fonts Used</vt:lpstr>
      </vt:variant>
      <vt:variant>
        <vt:i4>2</vt:i4>
      </vt:variant>
      <vt:variant>
        <vt:lpstr>Theme</vt:lpstr>
      </vt:variant>
      <vt:variant>
        <vt:i4>2</vt:i4>
      </vt:variant>
      <vt:variant>
        <vt:lpstr>Embedded OLE Servers</vt:lpstr>
      </vt:variant>
      <vt:variant>
        <vt:i4>2</vt:i4>
      </vt:variant>
      <vt:variant>
        <vt:lpstr>Slide Titles</vt:lpstr>
      </vt:variant>
      <vt:variant>
        <vt:i4>31</vt:i4>
      </vt:variant>
    </vt:vector>
  </HeadingPairs>
  <TitlesOfParts>
    <vt:vector size="37" baseType="lpstr">
      <vt:lpstr>Arial</vt:lpstr>
      <vt:lpstr>Calibri</vt:lpstr>
      <vt:lpstr>JMJ plain</vt:lpstr>
      <vt:lpstr>Office Theme</vt:lpstr>
      <vt:lpstr>Equation</vt:lpstr>
      <vt:lpstr>MathType 6.0 Equation</vt:lpstr>
      <vt:lpstr>PowerPoint Presentation</vt:lpstr>
      <vt:lpstr>Suggested preparation and further study</vt:lpstr>
      <vt:lpstr>For further understanding </vt:lpstr>
      <vt:lpstr>Special Relativity</vt:lpstr>
      <vt:lpstr>Approach of these lectures</vt:lpstr>
      <vt:lpstr>Galilean Relativity</vt:lpstr>
      <vt:lpstr>Newtonian mechanical system example vs. waves in Galilean Relativity</vt:lpstr>
      <vt:lpstr>Resolution of the inconsistency</vt:lpstr>
      <vt:lpstr>Postulates leading to Special Relativity</vt:lpstr>
      <vt:lpstr>About the speed of light</vt:lpstr>
      <vt:lpstr>The Lorentz Transformation</vt:lpstr>
      <vt:lpstr>Form of the Lorentz Transformation</vt:lpstr>
      <vt:lpstr>A flash of light and the invariant interval</vt:lpstr>
      <vt:lpstr>Final steps to the Lorentz Transformation</vt:lpstr>
      <vt:lpstr>Lorentz transformation in various notations</vt:lpstr>
      <vt:lpstr>Rapidity</vt:lpstr>
      <vt:lpstr>Composition of collinear boosts, velocity “addition” in Special Relativity</vt:lpstr>
      <vt:lpstr>Spacetime and the light cone</vt:lpstr>
      <vt:lpstr>(1+2)D Minkowski spacetime and light cone</vt:lpstr>
      <vt:lpstr>Proper time</vt:lpstr>
      <vt:lpstr>Euclidean space vs Minkowski space</vt:lpstr>
      <vt:lpstr>Lorentz contraction: a rod’s life</vt:lpstr>
      <vt:lpstr>Lorentz contraction</vt:lpstr>
      <vt:lpstr>Simultaneity and time-order inside the light cone</vt:lpstr>
      <vt:lpstr>Time dilation</vt:lpstr>
      <vt:lpstr>Time dilation and relativity of simultaneity</vt:lpstr>
      <vt:lpstr>Lorentz Transformations as a flow</vt:lpstr>
      <vt:lpstr>Other physical 4-vectors?</vt:lpstr>
      <vt:lpstr>4-momentum</vt:lpstr>
      <vt:lpstr>4-momentum</vt:lpstr>
      <vt:lpstr>Next lectures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Initial thoughts  on 2012 p-Pb run</dc:title>
  <dc:creator>John M. Jowett</dc:creator>
  <cp:lastModifiedBy>John Jowett</cp:lastModifiedBy>
  <cp:revision>1256</cp:revision>
  <dcterms:created xsi:type="dcterms:W3CDTF">2012-06-25T08:47:04Z</dcterms:created>
  <dcterms:modified xsi:type="dcterms:W3CDTF">2021-01-12T11:00:42Z</dcterms:modified>
</cp:coreProperties>
</file>