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6" r:id="rId3"/>
    <p:sldId id="278" r:id="rId4"/>
    <p:sldId id="317" r:id="rId5"/>
    <p:sldId id="318" r:id="rId6"/>
    <p:sldId id="319" r:id="rId7"/>
    <p:sldId id="262" r:id="rId8"/>
    <p:sldId id="27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4095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11.375" units="1/deg"/>
          <inkml:channelProperty channel="T" name="resolution" value="1" units="1/dev"/>
        </inkml:channelProperties>
      </inkml:inkSource>
      <inkml:timestamp xml:id="ts0" timeString="2021-01-14T13:39:49.9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24415 12061 348 0,'0'0'45'0,"0"0"-33"15,0 0 57-15,0 0 49 16,0 0-44-16,0 3-31 15,0-3-7-15,0 0-3 16,0 0-10-16,0 0 3 16,0 0 0-16,0 0-2 0,0 1 6 15,0 1 3-15,0 0 8 16,0 0-5-16,0 0-13 16,0 0-10-16,-2 1-7 15,-3 1 1-15,0 0-6 16,1-1-1-16,0 4 1 15,-1 1-1-15,-1 2 0 16,1 5-2-16,-2 5 1 16,0 11 0-16,1 5-2 15,2 8 2-15,-1 8 0 16,1 8 1-16,-1 7-1 16,0 6 1-16,1 4-1 15,2 1 0-15,-4-4 1 0,-1 0 0 16,0-6 0-1,-2-5 0-15,0-11-1 0,0-10 0 16,2-12 0-16,1-12-7 16,4-8 7-16,-1-8 1 15,1-2 1-15,0 0-1 16,-2-8-32-16,-4-8-26 16,4-4 18-16,0-2 12 15,2 0-9-15,2 0-30 16,0-1 31-16,0 0 20 15,0 1-10-15,0-4-34 16,4 6-57-16,-2 3-110 0</inkml:trace>
  <inkml:trace contextRef="#ctx0" brushRef="#br0" timeOffset="967.707">24368 12444 186 0,'0'0'540'16,"0"0"-439"-16,0 0-36 16,0 0 16-16,0 0-1 15,0 0-25-15,0 0-26 16,4-4-16-16,-4 4 4 15,0 0 2-15,0 0 1 16,0 0 5-16,0 0 1 16,0 0 1-16,0 0-6 15,0 0-8-15,0-5 3 0,0-6-15 16,0-3 0 0,5 0-1-16,0-4-6 0,1 2 6 15,-2-2 0-15,1 0-1 16,-3 2 1-16,-2 2 0 15,0 2 0-15,0 6 1 16,0 2 14-16,0 4 24 16,0 0-7-16,0 0-15 15,0 0-17-15,0 6-1 16,0 12-28-16,0 12 19 16,0 6 9-16,0 4 1 15,0 2-1-15,0-3 1 16,4-3-1-16,4-6 0 15,-2-2 0-15,3-4 0 16,-1-2-6-16,4-6 6 0,-1-2 1 16,3-2-1-16,3-6 0 15,3 0 0-15,5-6-1 16,6 0 1-16,5 0 1 16,1-6 0-16,5-12 7 15,-1-2-6-15,-5-6-1 16,-3-1 0-16,-6-4-1 15,-2-1-5-15,-8-1-7 16,-1 8-3-16,-7 4 7 16,-5 8 8-16,-4 4 1 15,0 7 0-15,0 2 12 16,0 0 6-16,0 0-18 16,0 0 0-16,0 6-1 15,-2 8-8-15,-3 3 7 0,3 5 0 16,-2 4 1-16,0 3 1 15,1 6-1-15,-2 5 1 16,1 6 0-16,2 4 1 16,2 4 0-16,-2 2 8 15,-1 2-9-15,3 1 5 16,-2-5-5-16,2-2 0 16,0-6 0-16,0-4-6 15,0-8-10-15,0-10-71 16,7-18-81-16,-3-6-82 15,-2 0-406-15</inkml:trace>
  <inkml:trace contextRef="#ctx0" brushRef="#br0" timeOffset="1510.736">25103 13072 325 0,'0'0'498'0,"0"0"-422"16,0 0-76-16,0 0 0 16,0 0-1-16,0 0 0 15,-2 110 1-15,2-62 0 16,0 9 0-16,0 3 17 15,0 2 0-15,0-6-6 16,0-6-9-16,0-14-2 16,4-16-15-16,5-12-82 15,-2-8-183-15</inkml:trace>
  <inkml:trace contextRef="#ctx0" brushRef="#br0" timeOffset="1934.56">25055 13207 152 0,'0'0'707'16,"0"0"-547"-16,0 0-102 16,0 0-23-16,0 0 1 15,0 0-4-15,0 0 1 16,113-79 0-16,-84 71-14 15,-7 8 9-15,-1 0-5 16,-6 0-10-16,-2 0 0 0,-2 8-12 16,-2 4 14-1,0 2-6-15,-2 4 1 0,-3 5 1 16,-1 3 2-16,-3 4-11 16,0 3 9-16,0 6-10 15,-12-3 5-15,1 2-6 16,-2-5-5-16,-1-2 4 15,3-3 0-15,1-5-7 16,0-2 7-16,1-4 0 16,3-3 1-16,-1-3-1 15,0-1-22-15,3-4-27 16,-1-4-53-16,-1-2-59 16,1-6-46-16,-2-8-438 0</inkml:trace>
  <inkml:trace contextRef="#ctx0" brushRef="#br0" timeOffset="2255.015">25406 13148 654 0,'0'0'147'15,"0"0"-84"-15,0 0 25 16,0 0-20-16,0 0-45 16,-24 105-10-16,24-71-6 15,0 4 5-15,0 2 9 16,0 2-2-16,0 1-7 15,0-6-12-15,0-5-3 16,0-8-64-16,0-8-69 16,0-6-79-16,0-10-330 0</inkml:trace>
  <inkml:trace contextRef="#ctx0" brushRef="#br0" timeOffset="2702.438">25319 13253 613 0,'0'0'241'16,"0"0"-136"-16,0 0-51 15,0 0-28-15,0 0-25 16,0 0-1-16,0 0-1 16,94-107-1-16,-67 101-9 15,-3 4-11-15,-1 2-11 16,-6 0-3-16,-3 0 14 15,-8 7-1-15,-1 4 9 16,-5 4 12-16,0 0 1 16,0 2 1-16,-11 1 0 0,-5-3 12 15,-2 0-12 1,0-4-1-16,2 2 1 0,3-5 0 16,5 0 1-16,3-4 6 15,5-1-7-15,0 2-10 16,0-1 8-16,0 4-4 15,7 4 6-15,6 2 10 16,1 2 2-16,1 2-1 16,-1 0-9-16,-1 0 4 15,0 0 0-15,-2 0-5 16,-2-3-1-16,-2 0 2 16,-3-3-2-16,-4-1-5 15,0-4-89-15,0-5-268 0</inkml:trace>
  <inkml:trace contextRef="#ctx0" brushRef="#br0" timeOffset="2951.769">25604 13180 28 0,'0'0'115'0,"0"0"-44"16,0 0 24-16,0 0-6 15,0 0-22-15,18 132 12 0,-18-92 25 16,2 5-33-16,-2-3-32 16,0-2-22-16,3-4-10 15,1 0-7-15,0-12-54 16,2-8-185-16</inkml:trace>
  <inkml:trace contextRef="#ctx0" brushRef="#br0" timeOffset="3147.292">25569 12922 909 0,'0'0'214'16,"0"0"-151"-16,0 0-8 0,0 0-55 16,0 0 0-16,0 0-114 15,0 0-6-15,24 34-88 0</inkml:trace>
  <inkml:trace contextRef="#ctx0" brushRef="#br0" timeOffset="3537.383">25809 13212 544 0,'0'0'187'0,"0"0"-109"16,0 0-39-16,0 0-37 15,0 0-1-15,0 0 2 16,0 0 3-16,5 104 1 15,-5-69-7-15,0 3 1 0,0 0 4 16,0-3-5 0,0 4 0-16,0-5-10 0,-5 4-33 15,1-11-94-15,0-9-198 0</inkml:trace>
  <inkml:trace contextRef="#ctx0" brushRef="#br0" timeOffset="3784.837">25727 13148 173 0,'0'0'178'16,"0"0"-87"-16,0 0-5 15,0 0 2-15,120 0-16 16,-87-6-23-16,4 0-28 16,-4 2-15-16,-2 2-6 15,-2 2-18-15,-1 0-42 16,-7 0-82-16,-9 0-182 0</inkml:trace>
  <inkml:trace contextRef="#ctx0" brushRef="#br0" timeOffset="4071.161">25763 13375 204 0,'0'0'527'0,"0"0"-426"16,0 0-45-16,0 0-2 15,0 0 48-15,0 0 4 16,0 0-22-16,98-23-16 16,-76 16-17-16,0 1-37 15,-4 0-7-15,2 0-7 16,-2 0-25-16,2 0-69 16,-5 2-107-16,-6 2-170 0</inkml:trace>
  <inkml:trace contextRef="#ctx0" brushRef="#br0" timeOffset="4385.007">26038 13254 504 0,'0'0'311'16,"0"0"-152"-16,0 0-26 16,0 0-30-16,0 0-57 15,0 0-37-15,0 0-7 16,104-42 4-16,-58 28-6 15,3 2-1-15,1 3 0 16,-2 3-14-16,-6-1-24 16,-1 7-52-16,-16 0-49 15,-12 0-133-15</inkml:trace>
  <inkml:trace contextRef="#ctx0" brushRef="#br0" timeOffset="4603.541">26237 13303 580 0,'0'0'232'0,"0"0"-167"16,0 0 9-16,13 104-5 15,-5-64-31-15,-2 0-24 16,1 0-12-16,-1-3-1 15,1-1-1-15,-2-10-83 16,-3-11-151-16</inkml:trace>
  <inkml:trace contextRef="#ctx0" brushRef="#br0" timeOffset="5429.84">26944 12809 459 0,'0'0'291'0,"0"0"-172"15,0 0-37-15,0 0-14 16,0 0-36-16,0 0-23 15,0 0-9-15,17 6-5 16,3-4 5-16,5 2 13 16,6-2 13-16,5-2 6 15,-1 0-14-15,3 0-7 16,0 0-11-16,-2 0-5 16,2 0-46-16,-7-4-85 0,-11 0-127 0</inkml:trace>
  <inkml:trace contextRef="#ctx0" brushRef="#br0" timeOffset="5688.173">26992 13052 61 0,'0'0'652'15,"0"0"-530"-15,0 0-78 16,0 0-5-16,0 0 21 0,0 0 68 16,0 0 14-16,128-8-43 15,-84-1-51-15,-2 2-34 16,3 3-14-16,7 0-3 16,-10 0-98-16,-13 2-215 15</inkml:trace>
  <inkml:trace contextRef="#ctx0" brushRef="#br0" timeOffset="6639.33">28303 11638 314 0,'0'0'125'0,"0"0"-92"16,0 0 37-16,0 0 18 16,0 0-15-16,0 0-24 0,0 0-4 15,-76 123 27-15,67-97 8 16,0 8-17-16,0 6 10 16,-4 4 6-16,0 8-21 15,-3 5-20-15,0 7-9 16,-2 5 4-16,-1 24 2 15,-8 29-21-15,-6 31 2 16,-4 11-3-16,6-2-11 16,7-13 3-16,6-17-5 15,9 0 0-15,7-3 0 16,2-9 0-16,0-16 0 16,7-24 1-16,3-17-1 15,4-5 2-15,4 8-1 0,4 6 7 16,7 7-6-16,2-9-2 15,1-6 0-15,1-12-11 16,-2-4-27-16,11-2-33 16,-8-12-110-16,-10-14-150 0</inkml:trace>
  <inkml:trace contextRef="#ctx0" brushRef="#br0" timeOffset="7657.139">28722 12485 355 0,'0'0'255'0,"0"0"-175"16,0 0-54-16,0 0 65 16,0 0 34-16,0 0-16 15,0 0-35-15,106-35-15 16,-87 21-20-16,0-4-9 16,4-2-8-16,-3-6-7 15,2-2-7-15,-4-2-7 16,0-2 1-16,-5-1 8 15,2 1-10-15,-3 2 0 16,1 1 0-16,-4 4-7 16,0 7 7-16,-5 7-2 15,1 4 2-15,-5 3-1 16,0 4-6-16,0 0-8 0,0 0-5 16,0 12-6-1,2 11 20-15,2 9 6 0,1 10 8 16,0 5 8-16,-3 6 16 15,0-1 4-15,-2 0-7 16,0-5-12-16,2-6-11 16,0-5-6-16,-2-9-11 15,3-9-164-15,-3-16-426 0</inkml:trace>
  <inkml:trace contextRef="#ctx0" brushRef="#br0" timeOffset="11010.438">30187 12421 489 0,'0'0'242'15,"0"0"-149"-15,0 0-54 16,0 0-3-16,0 0 6 16,0 0-8-16,0 0-12 15,7 0 21-15,-5 0 35 0,1 0 5 16,-1 0-18-16,7 0-14 15,2-11-19-15,5-3-15 16,3-4-5-16,8-6-5 16,2 0-6-16,4-6 0 15,4-3 0-15,-2 0 7 16,-1-3-8-16,-5 0 1 16,-2 3 1-16,-10 3-1 15,-3 2 8-15,-6 6-2 16,-8 1-6-16,0 3-1 15,0-1-12-15,0 3 1 16,-10 2-7-16,-2 2 5 0,1 0 7 16,-1 4-1-16,2 0 6 15,-1 4-5-15,-3 4 5 16,1 0 1-16,-1 0-11 16,-1 0 2-16,-1 8 8 15,3 4-4-15,0 2 5 16,1 0 0-16,1 3-1 15,0 0 0-15,0 5 1 16,0 0 0-16,1 2 1 16,2 2 0-16,-1 3 11 15,3-2 5-15,-2 2-4 16,2 3 2-16,1 2-2 16,1 0 1-16,2 2-8 0,2 2-5 15,0-2 0 1,0 0-1-16,0 2 0 0,0-3 1 15,0-2-1-15,6-1 1 16,1-1 0-16,-1-5-1 16,2-4 2-16,-4-1-2 15,3-1 0-15,-3-5 0 16,0 0-2-16,1 2 2 16,0-3-1-16,-1-2-5 15,3 0 6-15,1-1-22 16,4-6-11-16,-1 1-2 15,5-4-7-15,3-2-3 16,6 0-9-16,4 0-44 16,9-12-29-16,-5 2-51 15,-8 2-177-15</inkml:trace>
  <inkml:trace contextRef="#ctx0" brushRef="#br0" timeOffset="12445.369">29103 13529 428 0,'0'0'303'0,"0"0"-137"15,0 0 9-15,0 0 16 16,0 0-33-16,0 0-57 15,0 0-16-15,0-24-4 16,-5 20-11-16,-3 3-23 16,-2-2-19-16,-1 3-19 15,-3 0-8-15,-5 0-1 0,-4 6-20 16,-6 14 11-16,-2 7-1 16,0 5 8-16,2 4 1 15,4 1-5-15,8 2 6 16,7-1-7-16,6-2-2 15,4 2 3-15,0 0-3 16,12-4 9-16,9 1-1 16,6-8 0-16,4-3 0 15,8-8 0-15,5-7-15 16,3-9-3-16,2 0-21 16,0-23-12-16,-5-13-12 15,-6-6-38-15,-7-8-21 16,-13-3-15-16,-9 3 1 15,-9 2 5-15,-4 7 44 16,-23 9 49-16,-6 7 32 0,-7 11 7 16,-2 8 42-16,1 2-5 15,3 4-11-15,5 0 10 16,8 0-22-16,12 0-14 16,11 8-50-16,2-2-113 15,0-2-392-15</inkml:trace>
  <inkml:trace contextRef="#ctx0" brushRef="#br0" timeOffset="14047.004">29944 13950 657 0,'0'0'181'15,"0"0"-36"-15,0 0 17 16,0 0-12-16,0 0-66 0,0 0-44 15,0 0-14-15,5 2-17 16,2-2 3-16,2 0 5 16,-1 0 5-16,6 0-5 15,4-4-5-15,4-5-2 16,3-6-3-16,6-1-7 16,0-6-14-16,5-4-25 15,-1 0-41-15,-1-2-16 16,-3-4-24-16,-7 4 10 15,-5 0 29-15,-9 4 27 16,-3 6 30-16,-5 1 15 16,-2 8 9-16,0 0 13 0,0 5 34 15,0 2 16 1,0 2-10-16,0 0-30 0,0 0-11 16,0 12-11-16,0 9 1 15,0 7-1-15,0 10 9 16,0 6 58-16,4 6-15 15,4 6-11-15,-2 2 16 16,1 2-13-16,-3-5-21 16,0-7-11-16,1-8-13 15,0-8 0-15,-3-18-95 16,0-7-126-16,-2-7-184 0</inkml:trace>
  <inkml:trace contextRef="#ctx0" brushRef="#br0" timeOffset="15332.399">31118 11486 307 0,'0'0'153'0,"0"0"-111"15,0 0-28-15,0 0-1 16,0 0 42-16,0 0-2 16,0 0-1-16,128 16-8 15,-104-4-17-15,3 4-10 16,0 2 1-16,2 8-10 16,2 6 0-16,2 10-7 15,3 14 1-15,2 29 0 16,2 35 4-16,-2 40-6 15,-11 23 0-15,-14 4-1 16,-13-9-5-16,0-26 5 0,0-12 1 16,0-14 0-1,5-25-2-15,-1-23 2 0,1-17 0 16,1-3-1-16,5 6 1 16,1 7 0-16,1 7 0 15,-5-6 0-15,-2-3 0 16,-6 0 0-16,0-1 1 15,-3-4 31-15,-13 0 31 16,-6-1 36-16,2-3-20 16,-2-5-9-16,1 1-37 15,4-6-20-15,-3 0-7 16,2-4-6-16,-2-1 0 16,0-1 1-16,0-1-1 0,0-4 13 15,2-2 7 1,0-3 9-16,0-4-2 0,1-2-12 15,-3-2-8-15,-3 0-5 16,-4-2-1-16,-2 2 0 16,-4-2 6-16,-1 2-7 15,-1 1 1-15,2-4 0 16,1 0 5-16,3-3-4 16,5-2-2-16,-1 0 7 15,3-2 3-15,2 0 8 16,2-2 8-16,3-2-4 15,4-4-1-15,1 2-6 0,2-6-14 16,1 0 0 0,-1 3 5-16,0-4-5 0,4-1 0 15,-1 0-1-15,5 0 0 16,0-2 0-16,0 0-1 16,0 0-24-16,0 0-14 15,0 0 5-15,3 0-45 16,3-6-111-16,-2-4-63 0</inkml:trace>
  <inkml:trace contextRef="#ctx0" brushRef="#br0" timeOffset="22089.704">13526 11754 97 0,'0'0'169'16,"0"0"-73"-16,0 0-9 15,0 0 1-15,0 0-9 16,0-1-8-16,0-1-2 16,0 2-2-16,0 0-8 15,0 0-13-15,0 0-7 16,0 0-3-16,0 0-10 0,0 0-13 16,0 0-1-16,0 0-11 15,0 0 0-15,0 0-1 16,0 0-1-16,0 0 0 15,0 0 0-15,0 0-6 16,0 0 7-16,0 0 1 16,0 0-1-16,0 0 1 15,0 2-1-15,0 2-1 16,0 1 1-16,0 8 0 16,0 1 3-16,0 6-2 15,0 4-1-15,0 4 1 16,6 2 0-16,2 2-1 15,-2-2 0-15,-1 0 0 16,1 1 1-16,-2-6 0 16,-1 0 0-16,2-3 12 0,-3-7-11 15,-2-2 6-15,0-5 0 16,2-4-8-16,-2-2 10 16,0-2-1-16,0 0-2 15,0 0-7-15,0 0-13 16,0-11-58-16,0-1-129 0</inkml:trace>
  <inkml:trace contextRef="#ctx0" brushRef="#br0" timeOffset="22757.295">13428 11835 512 0,'0'0'213'15,"0"0"-107"-15,0 0-28 16,0 0-23-16,0 0-22 0,0 0-33 15,0 0-3 1,-4 0-7-16,12-3 9 0,6-3-2 16,-1 3 3-16,5-3 0 15,0 0 1-15,0 0 12 16,5-1-6-16,-2 2-1 16,4-1-6-16,-3 4-1 15,3 0 1-15,-3 2 0 16,-2 0-1-16,-5 0 0 15,-1 2-5-15,-3 7 5 16,-3 6-1-16,2 1 2 16,-3 2 0-16,1 0 2 15,2 3-2-15,-2-2 1 16,-1-1 0-16,1 0-1 16,0 0 1-16,-6-4-1 0,0-1 1 15,-2-2 1-15,0-1-1 16,0 1 28-16,0 0 2 15,-2 1-9-15,-10 2 3 16,-3 2-15-16,-3 0 1 16,-1-2-3-16,0 3-8 15,-1-5 1-15,1-1 2 16,2-2 6-16,0-1-2 16,3-4-7-16,4 0 6 15,1-2-4-15,1 0-1 16,4-2 0-16,2 0-1 15,2 0 0-15,0 0-24 16,0 0-28-16,0 0-27 0,0 0-17 16,0-2-58-1,0-7-339-15</inkml:trace>
  <inkml:trace contextRef="#ctx0" brushRef="#br0" timeOffset="23906.284">13883 12104 85 0,'0'0'308'0,"0"0"-104"15,0 0-69-15,0 0-44 16,0 0-32-16,0 0-20 16,0 0-15-16,0 1-6 15,0-1-5-15,0 0 0 16,0 0-5-16,0 0 8 15,2 0 3-15,2 0-4 16,1 0 2-16,1-4 3 0,6-8 8 16,1-4-1-1,3-4-17-15,-1-1-8 0,-1-4-1 16,-3 3 0-16,-3 2 6 16,-1 2-7-16,-2 4 0 15,-1 6 1-15,-4 0-1 16,0 5 1-16,0 0 5 15,0 1-5-15,0 2-1 16,3-2 1-16,-3 0 1 16,2-2-2-16,0 0-2 15,2 0 2-15,0-2 0 16,1 2-6-16,0 0 5 16,-3 1 0-16,-2 2 1 15,0 1-1-15,0 0 0 16,0 0 0-16,0 0-2 0,0 0-6 15,0 0 8-15,0 0-9 16,0 7 1-16,0 4 9 16,0 7 0-16,0 4 1 15,0 4 0-15,0 2-1 16,2 0 2-16,5-2-2 16,-1 2 1-16,1-1-1 15,2-6 1-15,-2-1-1 16,-1-2 2-16,-1-6-2 15,-1-1 1-15,-4-7 0 16,2-2 0-16,-2-2 12 16,0 0-13-16,0 0-10 15,0-11-48-15,0-4-159 0,0-3-582 16</inkml:trace>
  <inkml:trace contextRef="#ctx0" brushRef="#br0" timeOffset="26241.889">16135 11229 130 0,'0'0'169'16,"0"0"-90"-16,0 0 34 15,0 0 22-15,0 0-22 16,0 0-41-16,0 0-3 16,-85-10 2-16,75 10-16 15,1 0-4-15,-3 0-12 16,1 0-9-16,0 2-8 16,-4 8-15-16,-2 5 8 15,0 3-13-15,-1 1-1 0,1 1 15 16,1 0 17-16,3 0 18 15,1-3-6-15,5-4-19 16,1 0-13-16,4-1-13 16,2-2 0-16,0 0 0 15,0-2-2-15,0 2-5 16,0-2 6-16,6 2 0 16,10 0-1-16,2-2-9 15,4 1 2-15,5-2 9 16,2-1 0-16,4-4 0 15,3-2 0-15,-1 0 0 16,1 0 2-16,-3-4 0 16,-4-10 5-16,-2 0 2 0,-2-2-9 15,-3-4 1 1,-4 0 4-16,-4-2-5 0,-6 1-1 16,-4 3-5-16,-4 0-4 15,0 4 0-15,-2 0 3 16,-13 2 0-16,-3 2-5 15,0 2-8-15,-4 1 5 16,0 0 1-16,-1 3 8 16,0 0 6-16,2 2 0 15,3-2 1-15,0 2 0 16,2-2 0-16,3 2-1 16,4 0 1-16,2 0-1 15,5 0 2-15,0 2-2 16,2 0-1-16,0 0-28 0,0 0-60 15,0 0-98-15,0 10-102 16,0 2-254-16</inkml:trace>
  <inkml:trace contextRef="#ctx0" brushRef="#br0" timeOffset="26672.535">16185 11426 25 0,'0'0'274'16,"0"0"-75"-16,0 0-42 15,0 0-49-15,0 0-50 16,0 0-35-16,0 0-23 16,0 0 0-16,0 0 0 15,0 0-1-15,0 0-6 16,0 0-1-16,2 0-3 16,4 2 9-16,1 6 2 15,1 0 0-15,4 4 13 16,1 0 3-16,-2 1 9 0,3 4 17 15,-1-3-16 1,1 0-15-16,-4 0-10 0,4 0 0 16,-3-2 0-16,0 0 1 15,1-2-2-15,-4-4 0 16,3-2-43-16,-3-2-48 16,-2-2-162-16</inkml:trace>
  <inkml:trace contextRef="#ctx0" brushRef="#br0" timeOffset="27710.091">17243 11474 646 0,'0'0'240'15,"0"0"-102"-15,0 0-20 0,0 0-27 16,0 0-51 0,0 0-40-16,0 0-1 0,4-2-14 15,2 16 5-15,6 6 10 16,-1 6 18-16,0 4 2 15,3 2 9-15,-4 2 10 16,-1 0-7-16,1-2-9 16,-4 0-3-16,1-1-18 15,-1-3 5-15,-2-1 0 16,2 0-6-16,-4-5-1 16,0 0 0-16,-2-2-42 15,0 0-64-15,0 1-70 16,0-1-53-16,0-11-107 0</inkml:trace>
  <inkml:trace contextRef="#ctx0" brushRef="#br0" timeOffset="28361.163">17185 11540 222 0,'0'0'212'15,"0"0"-73"-15,0 0-24 16,0 0-27-16,0 0-31 16,0 0-15-16,0 0-2 15,120-30-11-15,-95 28 1 16,-2 0-11-16,2-2-9 16,0 1 2-16,0 3-12 15,1 0 6-15,1 0-6 16,2 0 0-16,-3 11 0 15,-1 5-1-15,0 0 0 16,-5 4 0-16,-3 0-5 16,-3 2 6-16,-5 0 0 0,-3 0 0 15,-1 1 0 1,-5-3 0-16,0 1 19 0,0 3 20 16,0 1 9-16,-7 1-3 15,-4-2-3-15,2 0-22 16,-2 0-8-16,0-1-5 15,-3-4-7-15,1 1 1 16,-3-2 0-16,-1-2 0 16,-3 0 8-16,-3-4-9 15,-1-1 1-15,-3 0-1 16,3-5 0-16,1 0 0 16,4-2-8-16,3 0-3 15,3-4-18-15,3 3-8 16,8-3-15-16,2 0-27 15,0 0-70-15,14 0-76 0,-1-11-143 0</inkml:trace>
  <inkml:trace contextRef="#ctx0" brushRef="#br0" timeOffset="28980.394">17752 11905 434 0,'0'0'146'16,"0"0"-107"-16,0 0-20 15,0 0 21-15,0 0-4 16,0 0 3-16,0 0 2 16,112-61-4-16,-85 54-14 15,0 2-10-15,-2-1-11 16,-6 6-1-16,-1 0 1 0,-9 0-2 15,-3 9 7-15,-4 5-1 16,-2 2 23-16,0 4 40 16,-8 2-11-16,-9 3-11 15,-4-2-26-15,-1 4-11 16,-3-4-1-16,3 1-8 16,2-2 1-16,4-4 4 15,5-1-5-15,7-4-1 16,2-1 0-16,2-4 0 15,0 1 0-15,4-1-2 16,12-4 1-16,3 0 1 16,4-1 0-16,6-3 12 15,4 0 8-15,3 0-4 0,1 0 14 16,2 0-11 0,-3 0-7-16,-3 0-6 0,-6 0-6 15,-8 0 0-15,-3 0 0 16,-7 0 0-16,-5 0-1 15,-2 0-80-15,1 0-85 16,-3 0-104-16</inkml:trace>
  <inkml:trace contextRef="#ctx0" brushRef="#br0" timeOffset="34417.757">7172 14716 436 0,'0'0'186'0,"0"0"-105"15,0 0-5-15,0 0-1 16,0 0-24-16,0 0-12 15,0 0 12-15,6-3 11 16,-6 3 13-16,0 0 7 0,0 0-12 16,0 0-14-16,0 0-11 15,0 0-1-15,0 0-5 16,0 0-17-16,0 0-12 16,0 0-9-16,0 0-1 15,0 0 0-15,0 0-1 16,0 0-5-16,0 0 5 15,0 0-6-15,0 0 5 16,0 7-12-16,0 5-1 16,0 8 15-16,2 3-2 15,5 9 2-15,0-2 0 16,0 3 0-16,-3 2 0 16,3-4 0-16,-3-1 0 0,0-7 1 15,-1-1-1 1,-3-6 2-16,3-6 0 0,-3 0-2 15,0-9 0-15,0-1 0 16,0 3 0-16,0-3-25 16,0 3-12-16,0 0-17 15,0 5-19-15,-8-2-48 16,-1 6-27-16,3-4-60 16,-3-4-360-16</inkml:trace>
  <inkml:trace contextRef="#ctx0" brushRef="#br0" timeOffset="35152.808">7058 14731 492 0,'0'0'230'15,"0"0"-167"-15,0 0-46 0,0 0-16 16,0 0-1-16,0 0 0 15,0 0 1-15,18 0 12 16,-14 0 13-16,-1 0 14 16,-1 0 5-16,0 0 1 15,2 0-7-15,6 0-17 16,1-5-10-16,6-5-1 16,8 2-10-16,4-2 6 15,4 2-6-15,2-4 0 16,4 6-1-16,-1-2 0 15,-3 7-1-15,1-2 1 16,-3 3-1-16,-2 0 0 16,-2 3 1-16,-2 8-7 0,-2 5 6 15,-5-4 0-15,-5 6 0 16,-1 1 1-16,-5-1-1 16,-3 1 1-16,-4 2 1 15,-2 1 24-15,0 0 7 16,0 2 1-16,0-1-11 15,-8 2-4-15,-6 1-16 16,-1 1-1-16,-3-2 8 16,0 0-9-16,0-2 0 15,-1-1 2-15,-4 0-2 16,3-8 5-16,-3 0-5 16,2-2 0-16,0-3 1 15,1 0 0-15,3-5 0 16,0-4 11-16,5 2-6 15,3-2 5-15,1 0 1 0,6 0 14 16,0 0-13-16,2 0-13 16,0 0 0-16,0 0-26 15,0 0-71-15,2 0-138 16,3 0-386-16</inkml:trace>
  <inkml:trace contextRef="#ctx0" brushRef="#br0" timeOffset="35919.064">7633 14973 469 0,'0'0'222'0,"0"0"-129"0,0 0-21 15,0 0-7-15,0 0-28 16,0 0-21-16,0 0-4 16,2 0 1-16,0 0 1 15,0 0-8-15,1 0-4 16,1 0-2-16,2 0 0 16,4 0-1-16,3-4 0 15,7-2 1-15,3 2-1 16,3 0 0-16,1 3 0 15,0 1 0-15,-3 0-1 16,-3 0-6-16,-4 0 6 16,-5 9-4-16,-4 1 6 15,-3 3 0-15,-5-2 17 16,0 5 25-16,0 4 22 0,0 2-6 16,-11 6-29-16,-7-2-19 15,-3 6-10-15,0-5-10 16,-4 0 4-16,0-1-1 15,3-3 6-15,4-5 0 16,4-4 1-16,10-6 0 16,4-6-1-16,0-2-15 15,0 0-18-15,10 0-8 16,9 0 31-16,6 0 11 16,2 0 30-16,-3 0 5 15,2-6 4-15,-1 2-14 16,-2-1-8-16,-1 2-5 15,-5-2-11-15,-3 4 1 0,-3 1 5 16,-4 0-7-16,0 0-1 16,-5 0-7-16,-2 0-7 15,2 0-18-15,-2 0-48 16,0 0-88-16,0 0-104 16,0 0-350-16</inkml:trace>
  <inkml:trace contextRef="#ctx0" brushRef="#br0" timeOffset="37557.279">10692 14668 90 0,'0'0'393'15,"0"0"-238"-15,0 0-63 16,0 0 12-16,0 0-20 16,0 0-10-16,0 0-15 15,-105 4-13-15,96 0 18 16,-2 2-2-16,-2 4-20 0,-3 6-14 16,-1 7-4-1,-4 4 15-15,1 9 1 0,-2 4-7 16,2 5-1-16,2 3-16 15,5 0-16-15,2 2 1 16,4-4-1-16,4-2 0 16,3-5 0-16,0-7-7 15,3-5 7-15,15-1 0 16,7-7 1-16,6-9 2 16,9-2-3-16,9-8 1 15,8 0 8-15,9-18-8 16,-2-10 12-16,-2-2-4 15,-9-5-8-15,-12 6 0 16,-10 2 0-16,-8 1 9 16,-10 4 2-16,-5-2 24 0,-3-2 21 15,-5 1 1-15,0-6-18 16,0 3-11 0,-15-1-6-16,-8 1-8 0,-6 5-6 15,-2 5-9-15,-7 0-1 16,-2 0 0-16,-1 8-8 15,2 2 8-15,3 3-10 16,5 1 10-16,6 4 1 16,5-3-7-16,7 3 7 15,6-2-1-15,3 2-17 16,4 0-27-16,0 0-41 16,0 0-64-16,0 0-133 15,0 5-111-15</inkml:trace>
  <inkml:trace contextRef="#ctx0" brushRef="#br0" timeOffset="37901.786">10817 15054 314 0,'0'0'248'0,"0"0"-143"16,0 0-27-16,0 0 6 16,0 0-16-16,0 0 14 15,0 0-15-15,68 55-14 16,-49-41-7-16,-3 0-22 15,-1 3-7-15,1-2-4 16,-1 3-12-16,3 3 7 16,2-3-8-16,4 0-23 15,16-4-110-15,-3-2-114 16,-8-6-437-16</inkml:trace>
  <inkml:trace contextRef="#ctx0" brushRef="#br0" timeOffset="39140.176">13515 14718 532 0,'0'0'297'16,"0"0"-149"-1,0 0-53-15,0 0 2 0,0 0-51 16,0 0-33-16,0 0-13 16,0 30 0-16,0-15 7 15,7 11 3-15,-1 4 21 16,4 10 17-16,-2 6-8 16,1 4-11-16,0 2-16 15,2 2-12-15,-2-8 8 16,2-6-9-16,-2-5-38 15,-2-13-49-15,-5-8-46 16,-2-6-59-16,0-8-122 0</inkml:trace>
  <inkml:trace contextRef="#ctx0" brushRef="#br0" timeOffset="39605.552">13384 14887 535 0,'0'0'294'0,"0"0"-171"16,0 0-91-16,0 0-22 16,0 0 7-16,0 0-4 0,0 0 11 15,142-67 7 1,-107 62 7-16,-1 1 1 0,0 4-16 15,-1 0-3-15,1 0-8 16,-3 2-10-16,0 14-1 16,-2-4-1-16,-2 8 0 15,-8 2 0-15,-3 4 0 16,-5 4 0-16,-6 4 7 16,-5 0-6-16,0-2 0 15,0 0 12-15,-9-2 9 16,-2-8-11-16,-1-4-3 15,4-4 13-15,-1-1 13 16,2 1-15-16,-2-7-11 16,0 4-7-16,3-2 0 15,-6 3 0-15,1-6 1 0,-3 6 6 16,2-6 0-16,-7 1-8 16,4-5 0-16,-1 2-10 15,3-4-42-15,5 0-27 16,0 0-47-16,6 0-49 15,0 0-88-15</inkml:trace>
  <inkml:trace contextRef="#ctx0" brushRef="#br0" timeOffset="40341.35">14037 15276 386 0,'0'0'230'16,"0"0"-170"-16,0 0-47 0,0 0-12 16,0 0 17-16,0 0 19 15,0 0 9-15,39 4 6 16,-34-4 32-16,-3 0 43 15,2 0 12-15,1-4-45 16,2-6-31-16,4 2-26 16,0-6-19-16,5 2-4 15,2-2 1-15,1-4-8 16,6 0 2-16,2-5 5 16,0-4 2-16,2-4-1 15,-5 1-9-15,-2 2 1 16,-6-2-6-16,-3 6 5 15,-4 1-4-15,-4 8-1 0,-1 5 1 16,-4 6 7-16,0 3-8 16,0 1 0-16,0 0 0 15,0 0 0-15,0 0 9 16,0 0-10-16,0 5 0 16,0 8-7-16,0 6 5 15,0 6 2-15,0 6 10 16,0 1 6-16,0 2 3 15,0 0-5-15,0 2 1 16,0-1-2-16,5-1-12 16,-1-2 5-16,0 0-6 0,0-6 1 15,4-4 0-15,-4-2-1 16,1-8 1-16,-1-2-1 16,-2-6-16-16,0 0-54 15,0-4-64-15,3 0-63 16,-3 0-84-16,1-10-291 0</inkml:trace>
  <inkml:trace contextRef="#ctx0" brushRef="#br0" timeOffset="64955.266">9879 16543 137 0,'0'0'113'0,"0"0"-83"16,0 0-10-16,0 0-13 16,0 0-7-16,0 0-28 15,-18 0-11-15,9 4 23 16,3-2-46-16,-4 1-97 0</inkml:trace>
  <inkml:trace contextRef="#ctx0" brushRef="#br0" timeOffset="66649.46">9879 16543 157 0,'-89'72'243'0,"87"-72"-149"15,2 0-66-15,-3 0-13 16,3 0 2-16,0 0 9 16,-2 0 13-16,2 0 30 15,-2 0 12-15,0 0-14 16,2 0-14-16,0 0-33 16,0 0-19-16,0 0 7 15,0 0 24-15,0 0 22 16,0 0-30-16,0 0-23 0,0 0 0 15,0 0-1 1,0 4 0-16,0-4 7 0,4 0 6 16,7 4 7-16,0-4 15 15,5 2 4-15,-1 0-7 16,3 0-8-16,1 2-5 16,0 0-7-16,1 0-11 15,1 0 1-15,-4 2 3 16,1-2-3-16,-5 4-2 15,-2-2 1-15,-1-2 0 16,-4 0 0-16,-2 0 0 16,-2 1 1-16,1-4 6 0,-3 3-6 15,0-4 8 1,0 0 6-16,0 0-10 0,0 4 17 16,-3-4 2-16,-7 0-15 15,-4 4-9-15,-3-4-1 16,-4 0 1-16,2 0 1 15,0 0-2-15,1 0 1 16,3 0 0-16,1 0 2 16,3 0 3-16,1 0-6 15,0 0 1-15,6 0 12 16,-1 0 2-16,3 0 5 16,2 0-5-16,0 0-7 15,0 0-7-15,0 0-1 16,0 0 1-16,0 0-1 15,0 0-7-15,0 0 6 0,0 0-18 16,0 0-3-16,2 0-7 16,9 0 6-16,3 0 22 15,-3 0-5-15,3 0-1 16,-1 5 7-16,-5-5-1 16,2 0 1-16,-4 1 0 15,-1-1 0-15,-5 4 0 16,2-4 1-16,-2 0 0 15,0 0 13-15,0 0 5 16,0 0 0-16,-2 0 1 16,-9 0-10-16,-5 0-9 15,1 0 5-15,-3 0-6 16,-3 0 0-16,6 0 0 0,-1 0 0 16,3 0 0-1,4-4-1-15,3 4 1 0,3 0 0 16,1 0-6-16,2 0 5 15,0 0-9-15,0 0-5 16,0 0-1-16,0 0-1 16,7 0 2-16,4 0 7 15,2 0-5-15,5 0 11 16,2 0-5-16,0 0-3 16,0 0 0-16,-1 0-8 15,-7 0-8-15,-1 0 3 16,-3 4-9-16,-6-4 15 15,-2 0 5-15,0 0 12 0,0 4 7 16,0-4 3 0,0 0 20-16,-12 0-30 0,-3 0 0 15,-5 0-11-15,-3 0-1 16,1 0 5-16,-2 0-2 16,1 0-5-16,3 0 2 15,5-4 2-15,2 4 9 16,5 0 1-16,4 0 1 15,4 0-1-15,0 0 0 16,0 0-10-16,0 0-3 16,0 0-6-16,0 0 0 15,12 0 12-15,-1 0 6 0,2 0-1 16,3 0 2 0,1 4 1-16,1 1-1 15,0-5 2-15,0 0-2 0,0 0 2 16,-3 0-1-16,-3 0-1 15,-6 4 0-15,-4-4-9 16,-2 0 9-16,0 0 6 16,0 0 8-16,0 1 19 15,-2-1 5-15,-12 0-16 16,-1 0-15-16,-3 0-7 16,-2 0 2-16,2 0-1 15,3 0-1-15,3 0 0 16,4 0 1-16,6 0-1 15,-1 0 0-15,3 0-2 16,0 0-9-16,0 0-8 0,0 0-1 16,0 0-3-16,0 0 5 15,11 0 8-15,5 2 9 16,4 4-6-16,2-1 5 16,5-5 0-16,0 0-5 15,-2 0-2-15,-4 0-1 16,-2 0-3-16,-9 4-4 15,-5-4-6-15,-3 0 23 16,-2 0 5-16,0 0 52 16,-11 0-17-16,-9 0-28 15,-6 0-12-15,-3 0 2 16,0 0-2-16,0-4-1 16,2-1 0-16,4-3-24 0,6 7 15 15,5-3 9-15,6 4 1 16,4 0-1-16,2 0-12 15,0 0-32-15,0 0-25 16,4 0 9-16,12 0 5 16,-3 0-112-16,-4 5-381 0</inkml:trace>
  <inkml:trace contextRef="#ctx0" brushRef="#br0" timeOffset="76184.908">17330 16659 179 0,'0'0'241'15,"0"0"-136"-15,0 0-33 16,0 0-28-16,0 0-33 15,0 0-11-15,0 0 0 16,0 0 1-16,0 0 15 16,0 0 73-16,-2 0 17 15,-1 0-2-15,3 0-18 16,0 0-9-16,-3 0-12 16,3 0-17-16,0 0-28 15,0 0-8-15,0 0-12 16,0 0-1-16,0 0-1 15,0 0-8-15,0 0 9 0,0 0-17 16,0 0-6-16,12 0 22 16,-1 0-3-16,3 0 5 15,1 0 0-15,3 0-2 16,-3 0 2-16,-1 4-1 16,-3 2-10-16,-2-6 11 15,0 4-7-15,-5 0 7 16,-1-4 0-16,-3 4 0 15,0-4 1-15,0 0 12 16,0 0 24-16,0 0 4 16,0 0-3-16,-14 0 2 15,-1 0-27-15,-8 0-13 16,-4-8 0-16,-2 0-12 16,0 2-4-16,0-6 16 0,3 6-2 15,4-2 1-15,6-2 0 16,5 6 0-16,4 0 1 15,3 0 9-15,4 4-7 16,0 0-2-16,0 0-5 16,0 0 3-16,0 0-11 15,0 0-1-15,0 0-8 16,0 0-8-16,0 0-4 16,0 0-8-16,9 0 10 15,-1 0 12-15,6 4-4 16,-1 0 9-16,3 0 6 15,1-2-8-15,-3 2 0 16,-1 0 4-16,-2 0 0 0,-1 0 5 16,-4 0 0-16,-2-2-1 15,-1 2 0-15,-3-4-5 16,0 4-3-16,0 0 8 16,0 10-11-16,-5-6-28 15,-11 2-199-15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4095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11.375" units="1/deg"/>
          <inkml:channelProperty channel="T" name="resolution" value="1" units="1/dev"/>
        </inkml:channelProperties>
      </inkml:inkSource>
      <inkml:timestamp xml:id="ts0" timeString="2021-01-14T13:56:47.3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20204 13986 64 0,'0'0'190'0,"0"0"-77"15,0 0-5-15,0 0-45 16,0 0-40-16,0 0-7 16,-3 0 20-16,1 0 28 15,2 3 41-15,0-3-33 16,0 1-27-16,0-1 0 0,0 0-26 15,0 3-9 1,0-3-10-16,0 0-7 0,0 0 6 16,0 0-5-16,0 0-2 15,0 0 7-15,0 0-7 16,7 0 8-16,4 0 7 16,2-3-7-16,3-1 0 15,2-2 1-15,2 1 0 16,0 1 6-16,0-3-7 15,0 6 0-15,-2-5 1 16,-2 1 0-16,-3 3-1 16,-5 2 0-16,0 0-9 0,-4-2-15 15,-4 0-44-15,0 1-49 16,0-4-153-16</inkml:trace>
  <inkml:trace contextRef="#ctx0" brushRef="#br0" timeOffset="425.086">20212 14243 370 0,'0'0'136'0,"0"0"-112"16,0 0 2-16,0 0 62 15,0 0 6-15,0 0-12 16,0 0-14-16,74 0-22 16,-56 0-7-16,0 0-26 15,-1-2-4-15,1 0 1 16,-2-1-10-16,0 0 7 0,0 3-7 16,-3 0-8-1,-1 0-17-15,5 0-41 0,-7 0-14 16,2 0-34-16,-3 0-104 15,-7 0-283-15</inkml:trace>
  <inkml:trace contextRef="#ctx0" brushRef="#br0" timeOffset="1153.717">20808 13672 85 0,'0'0'230'0,"0"0"-57"0,0 0-4 16,0 0-35-16,0 0-23 15,0 0-8-15,0 0 1 16,0-17 19-16,0 17 4 15,0 0-3-15,0 0-12 16,0 0-34-16,0 0-6 16,0 0-15-16,0 0-15 15,-8 0-2-15,-2 0-40 16,-1 0-6-16,-5 0-21 16,-2 7-34-16,2 0-2 15,1 4-11-15,1 3 10 16,6 0 16-16,6 4-3 0,2-2 9 15,0 0 17 1,15 0-1-16,12 0 25 0,4 0 0 16,4-4-4-16,8 0 5 15,-1-2 1-15,0 2-1 16,3 0 9-16,-3 4-9 16,-1 8 0-16,-6 4 0 15,-1 8 0-15,-7 9 11 16,-8 3-2-16,-3 2-9 15,-9-2 8-15,-3 0-7 16,-4-8 4-16,0-7 1 16,0-8-6-16,-2-11 13 15,-3-6 0-15,1-6 3 16,0-2 2-16,2 0-18 16,-1 0-30-16,0-6-82 15,3-19-118-15,-2 2-127 16,0 1-398-16</inkml:trace>
  <inkml:trace contextRef="#ctx0" brushRef="#br0" timeOffset="1657.701">20812 13680 218 0,'0'0'304'0,"0"0"-161"16,0 0-37-16,0 0 6 15,0 0-11-15,0 0-53 16,0 0-16-16,0 0-19 16,0 0 0-16,0 0 0 15,0 0-13-15,0 0 8 0,7-3 0 16,3-1-8-16,9-1 40 15,3-4 11-15,7 0 0 16,5-6-5-16,1-1-10 16,3-2-4-16,-1-1-10 15,2 2-22-15,-6 2 10 16,-2 0-9-16,-5 3-1 16,-3 4-26-16,-5 2-67 15,-7 4-73-15,-7 0-80 16,-4 2-346-16</inkml:trace>
  <inkml:trace contextRef="#ctx0" brushRef="#br0" timeOffset="2189.865">21637 14315 684 0,'0'0'276'16,"0"0"-101"-16,0 0 7 0,0 0-28 15,0 0-62-15,0 0-69 16,0 0-23-16,-8 4-42 15,8 2-122-15,0 1-178 16,-4-2-538-16</inkml:trace>
  <inkml:trace contextRef="#ctx0" brushRef="#br0" timeOffset="2936.826">21932 13423 456 0,'0'0'227'0,"0"0"-92"16,0 0 17-16,0 0-19 16,0 0-32-16,0 0-44 15,0 0-38-15,-29 0-19 16,29 0-6-16,0 2-6 15,0 10-2-15,0 8-4 0,0 6 17 16,12 6-1-16,3 3-4 16,8 2 5-16,4 2-10 15,6-1 11-15,7 0 0 16,5 0 0-16,1-4 10 16,-2 0-9-16,1-2 7 15,-3-2 5-15,-6 0-11 16,-5 0 14-16,-4 3-3 15,-9-7-12-15,-5 6 17 16,-5-6 6-16,-6-2 14 16,-2-2 20-16,0-6-6 15,0-5 21-15,-10-1-13 16,-3-3-34-16,-3-1-9 0,1-2-11 16,-1 0-5-16,3-4-1 15,0 0-50-15,1 0-17 16,4 0-21-16,-3 0-49 15,1-10-89-15,4-2-159 0</inkml:trace>
  <inkml:trace contextRef="#ctx0" brushRef="#br0" timeOffset="3302.847">21951 13489 535 0,'0'0'172'0,"0"0"-41"15,0 0 35-15,0 0-4 16,0 0-40-16,0 0-50 16,140-89-12-16,-107 69-20 15,0 2-28-15,2 6-2 0,-4-1-9 16,-2 3 0 0,-3 4-1-16,-2 1-25 0,-1 1-32 15,2 4-30-15,-6-1-43 16,6 1-54-16,-5-2-67 15,-9 0-246-15</inkml:trace>
  <inkml:trace contextRef="#ctx0" brushRef="#br0" timeOffset="4856.661">22888 13824 35 0,'0'0'386'15,"0"0"-221"-15,0 0-58 16,0 0-6-16,0 0-13 15,0 0-59-15,0 0-28 16,0 6 0-16,0 4 8 16,0 2 18-16,0 4 21 0,0 2 1 15,0 4 5 1,2 6-2-16,1 2-19 0,4 6 0 16,-1 7-8-16,1 1-9 15,-1 0-5-15,1 0-9 16,0-2 4-16,0-10-6 15,-3-4 1-15,-2-10 0 16,0-10-1-16,-2-4 7 16,0-4 1-16,0 0-6 15,0 0 3-15,0-12 8 16,0-10-13-16,0-6-8 16,0-1-10-16,3-9 18 0,3 3 0 15,6-1-10 1,3 2 9-16,1 2 0 0,-1 4-5 15,-1 6 6-15,1 4-7 16,-1 6 7-16,-3 6 0 16,3 6-13-16,1 0 13 15,-2 9-2-15,1 18 2 16,-1 6 9-16,1 6-8 16,-6 1 20-16,-1 0-3 15,-1-2-18-15,-1-8 11 16,0-4-11-16,-1-8 2 15,-2-10 3-15,-2 2-5 16,2-10 0-16,-2 0 7 16,0 0-6-16,0 0 11 15,0 0-11-15,0-6 2 0,0-12-2 16,0-8-1-16,0-6-7 16,0-2-4-16,0-6-34 15,5 1 26-15,1 7-1 16,4 5 9-16,-2 4 11 15,3 4-8-15,1 4 7 16,3 3 1-16,3 5-9 16,2 4 9-16,2 3 1 15,1 0-1-15,2 12 17 16,-2 10-6-16,0 6 12 16,-5 2 6-16,-5 7-12 15,-1-1 16-15,-4 2-11 16,1 0 0-16,-2-2 0 15,2-7-21-15,0-2 6 0,2-9-7 16,5-4-7-16,1-6-34 16,5-5-52-16,16-3-67 15,-5-7-41-15,-4-7-206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0D030-1748-47E9-8D46-4DBD460250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DFBD17-E800-4FCF-888D-BEEF8E0D9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782A9-E7C2-4115-8821-97CC7BB05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9970C-776D-451E-AAF6-DF7951558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FB0AF-C69F-4755-9DF6-A4DB030F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4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8CDA7-2205-45C6-A3DB-1DEA27405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B425E-43B8-4B20-BD44-6BA2172F8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DB194-614F-4293-A861-30CFF4C6E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92030-8591-4E63-8760-EFF1AED0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BB4A6-4040-4ACA-A4C6-376AD6734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8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263875-B67A-4BC6-9819-2394C7F57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D18B7-9A2E-40B7-9198-94E5BACC0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0932E-D63F-4AAB-A7AC-C3353A896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80752-0263-4026-9B19-999A298D0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E5039-4421-4A32-8B18-4DB10AE5A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9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C2E97-8AC0-4767-B11B-0CF16AD47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570D5-8E33-4ACC-9B36-E73F8E014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0A0B8-A64B-4D82-B348-786CB190C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3A5CB-FF18-47B9-BF55-30B2F1E72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F9EF9-064A-4348-9C29-E64BB171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00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2154F-1C80-43A7-81FF-70F22B2C1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E2540-CBCC-4CA9-A78E-6951FEC48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7A344-0E36-420D-8FC3-A819B2FC3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2ADBF-7308-42C8-85CF-BF59DB8B0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818E4-8A49-4249-B71C-F033CCC6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0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DE728-128E-4C0B-958D-71BCDD86B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13774-0EB9-4A12-8B2B-0006A5A4D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7A1F0B-FBD5-4F3B-905D-EB94C0C49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0408B-5BEF-4D35-A923-5065D610E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14CA3-2951-4415-8C68-6DE71CCE7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325C53-A093-4EAF-AB0C-AA2BE34EE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9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21425-920B-4FA9-A68B-07E234724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30670-EEF7-4257-A5B8-E4B39A872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429231-C6B1-4829-9ABF-F3E570408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DBBA39-A2DE-4DDD-80AC-6376FF252A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C0D084-189E-4F23-BB32-2678738AD9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0FDC51-2695-4D53-A493-8075A50B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A8FA3-4FEC-43C8-8579-55694C28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2FE6BA-53F1-46C9-89C5-87EF75A5D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67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066FA-11DC-4786-9AEF-ACF899CF4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CAD47B-4951-4CCB-907B-DCD05760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799EB-0B32-4D40-8586-3AB6CA557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2E7D4-BF06-405E-A26C-6DF7797D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2BCDA-0DBE-4617-BB5E-E1CBF64D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D32788-CADB-4D01-B666-328757B7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DD53F-071F-45C3-AE5D-49B7819BE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58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F4AB5-C425-4914-A472-517D62D1C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5C5DA-EB56-44D5-A43A-7BCA47876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18A80F-6DF4-4454-B4C3-3D48089B0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0CF54E-ED86-4BC4-A115-2A52EEC53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342956-C3BD-4849-9611-63C13F124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94D43-5E07-4B4B-B23A-3CDB5512B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F1E0E-4ED3-4769-BC02-8BACFB834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D1CBF5-863E-412C-81DD-03FBC9F84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12E5EE-BE90-4808-9515-3AC036844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990DC8-E0D8-4256-A073-7A7B72223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3038B-17DF-4843-863A-3E702A0C9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34FC5-20DE-441B-917D-FF5F62732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D9F3EF-7466-483A-80DB-EC478704C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EA5BC-F46B-454F-921A-9895EFB66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48D2E-2C74-433B-8439-5B3A3D128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964F-58B1-416E-9CEC-C40412600165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6CAFD-FFBF-4CE2-970D-779134706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763FE-6DDE-4B66-8BBF-F108C82EB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9A88E-7ACC-48AC-85CA-A740893C8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96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9FE979B6-9E3F-D642-BED2-829D0BD84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06830"/>
            <a:ext cx="11607800" cy="163830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E78E9731-900B-D64D-AF5A-C6047122F7F9}"/>
              </a:ext>
            </a:extLst>
          </p:cNvPr>
          <p:cNvSpPr txBox="1">
            <a:spLocks/>
          </p:cNvSpPr>
          <p:nvPr/>
        </p:nvSpPr>
        <p:spPr>
          <a:xfrm>
            <a:off x="0" y="145280"/>
            <a:ext cx="12192000" cy="93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4 Exercise: Thin-lens approximation</a:t>
            </a:r>
          </a:p>
        </p:txBody>
      </p:sp>
    </p:spTree>
    <p:extLst>
      <p:ext uri="{BB962C8B-B14F-4D97-AF65-F5344CB8AC3E}">
        <p14:creationId xmlns:p14="http://schemas.microsoft.com/office/powerpoint/2010/main" val="4270108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8DCACF3B-B600-134C-ACC0-AD7E574073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903" b="70649"/>
          <a:stretch/>
        </p:blipFill>
        <p:spPr>
          <a:xfrm>
            <a:off x="519942" y="2438361"/>
            <a:ext cx="10139349" cy="1127799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C9FA053-4FDE-A940-896D-AE889F833959}"/>
              </a:ext>
            </a:extLst>
          </p:cNvPr>
          <p:cNvSpPr txBox="1">
            <a:spLocks/>
          </p:cNvSpPr>
          <p:nvPr/>
        </p:nvSpPr>
        <p:spPr>
          <a:xfrm>
            <a:off x="0" y="145280"/>
            <a:ext cx="12192000" cy="93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4 Exercise: Thin-lens approximation</a:t>
            </a:r>
          </a:p>
        </p:txBody>
      </p:sp>
      <p:pic>
        <p:nvPicPr>
          <p:cNvPr id="4" name="Imagen 3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BAC124FE-B7CA-9346-903C-DFD816DF07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077" b="84514"/>
          <a:stretch/>
        </p:blipFill>
        <p:spPr>
          <a:xfrm>
            <a:off x="519942" y="1025723"/>
            <a:ext cx="6481360" cy="1298836"/>
          </a:xfrm>
          <a:prstGeom prst="rect">
            <a:avLst/>
          </a:prstGeom>
        </p:spPr>
      </p:pic>
      <p:pic>
        <p:nvPicPr>
          <p:cNvPr id="6" name="Imagen 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21E6E79E-4433-284D-A73C-88E3BD065B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766" b="84514"/>
          <a:stretch/>
        </p:blipFill>
        <p:spPr>
          <a:xfrm>
            <a:off x="7260609" y="1032254"/>
            <a:ext cx="3673911" cy="1298836"/>
          </a:xfrm>
          <a:prstGeom prst="rect">
            <a:avLst/>
          </a:prstGeom>
        </p:spPr>
      </p:pic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C1B8ECEE-2317-CA4B-B648-721530CC3D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01" t="59953" r="27222" b="30631"/>
          <a:stretch/>
        </p:blipFill>
        <p:spPr>
          <a:xfrm>
            <a:off x="519940" y="5499117"/>
            <a:ext cx="5185061" cy="946302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4A6CF53B-9FCC-EC4B-B8F3-D1986659A975}"/>
              </a:ext>
            </a:extLst>
          </p:cNvPr>
          <p:cNvGrpSpPr/>
          <p:nvPr/>
        </p:nvGrpSpPr>
        <p:grpSpPr>
          <a:xfrm>
            <a:off x="519940" y="3579222"/>
            <a:ext cx="10143971" cy="1689482"/>
            <a:chOff x="519940" y="3579222"/>
            <a:chExt cx="10143971" cy="1689482"/>
          </a:xfrm>
        </p:grpSpPr>
        <p:pic>
          <p:nvPicPr>
            <p:cNvPr id="5" name="Imagen 4" descr="Interfaz de usuario gráfica, Texto&#10;&#10;Descripción generada automáticamente">
              <a:extLst>
                <a:ext uri="{FF2B5EF4-FFF2-40B4-BE49-F238E27FC236}">
                  <a16:creationId xmlns:a16="http://schemas.microsoft.com/office/drawing/2014/main" id="{03C4D4D7-0137-FB44-B63D-C51BD6FC9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9609" b="62463"/>
            <a:stretch/>
          </p:blipFill>
          <p:spPr>
            <a:xfrm>
              <a:off x="519940" y="3579222"/>
              <a:ext cx="10143971" cy="665232"/>
            </a:xfrm>
            <a:prstGeom prst="rect">
              <a:avLst/>
            </a:prstGeom>
          </p:spPr>
        </p:pic>
        <p:pic>
          <p:nvPicPr>
            <p:cNvPr id="9" name="Imagen 8" descr="Interfaz de usuario gráfica, Texto&#10;&#10;Descripción generada automáticamente">
              <a:extLst>
                <a:ext uri="{FF2B5EF4-FFF2-40B4-BE49-F238E27FC236}">
                  <a16:creationId xmlns:a16="http://schemas.microsoft.com/office/drawing/2014/main" id="{641FA0EA-03C3-BF42-AA00-22A437D033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685" t="37694" r="23997" b="47509"/>
            <a:stretch/>
          </p:blipFill>
          <p:spPr>
            <a:xfrm>
              <a:off x="2997085" y="4007449"/>
              <a:ext cx="5185062" cy="1261255"/>
            </a:xfrm>
            <a:prstGeom prst="rect">
              <a:avLst/>
            </a:prstGeom>
          </p:spPr>
        </p:pic>
      </p:grpSp>
      <p:pic>
        <p:nvPicPr>
          <p:cNvPr id="11" name="Imagen 10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9DC9E37C-D081-4343-888B-D4E395206A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193" t="73872" r="29547" b="16661"/>
          <a:stretch/>
        </p:blipFill>
        <p:spPr>
          <a:xfrm>
            <a:off x="5589616" y="5499117"/>
            <a:ext cx="2838734" cy="815454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7E14463E-7AA5-FF4B-B625-F3AD5FE3D620}"/>
              </a:ext>
            </a:extLst>
          </p:cNvPr>
          <p:cNvGrpSpPr/>
          <p:nvPr/>
        </p:nvGrpSpPr>
        <p:grpSpPr>
          <a:xfrm>
            <a:off x="520663" y="1386733"/>
            <a:ext cx="10413857" cy="5386388"/>
            <a:chOff x="520663" y="1386733"/>
            <a:chExt cx="10413857" cy="5386388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6348C6AE-2B3A-E54E-9527-4D8269552F84}"/>
                </a:ext>
              </a:extLst>
            </p:cNvPr>
            <p:cNvGrpSpPr/>
            <p:nvPr/>
          </p:nvGrpSpPr>
          <p:grpSpPr>
            <a:xfrm>
              <a:off x="520663" y="5368269"/>
              <a:ext cx="10413857" cy="1404852"/>
              <a:chOff x="520663" y="5368269"/>
              <a:chExt cx="10413857" cy="1404852"/>
            </a:xfrm>
          </p:grpSpPr>
          <p:pic>
            <p:nvPicPr>
              <p:cNvPr id="12" name="Imagen 11" descr="Interfaz de usuario gráfica, Texto&#10;&#10;Descripción generada automáticamente">
                <a:extLst>
                  <a:ext uri="{FF2B5EF4-FFF2-40B4-BE49-F238E27FC236}">
                    <a16:creationId xmlns:a16="http://schemas.microsoft.com/office/drawing/2014/main" id="{D6CA876D-2F69-094C-9130-499B61C42B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7436" t="86907" r="33954" b="4081"/>
              <a:stretch/>
            </p:blipFill>
            <p:spPr>
              <a:xfrm>
                <a:off x="8428350" y="5368269"/>
                <a:ext cx="1937983" cy="776253"/>
              </a:xfrm>
              <a:prstGeom prst="rect">
                <a:avLst/>
              </a:prstGeom>
            </p:spPr>
          </p:pic>
          <p:pic>
            <p:nvPicPr>
              <p:cNvPr id="13" name="Imagen 12" descr="Interfaz de usuario gráfica, Texto&#10;&#10;Descripción generada automáticamente">
                <a:extLst>
                  <a:ext uri="{FF2B5EF4-FFF2-40B4-BE49-F238E27FC236}">
                    <a16:creationId xmlns:a16="http://schemas.microsoft.com/office/drawing/2014/main" id="{74A8BDBF-B54B-4349-A26A-AE42D2028B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6229"/>
              <a:stretch/>
            </p:blipFill>
            <p:spPr>
              <a:xfrm>
                <a:off x="520663" y="6448297"/>
                <a:ext cx="10413857" cy="324824"/>
              </a:xfrm>
              <a:prstGeom prst="rect">
                <a:avLst/>
              </a:prstGeom>
            </p:spPr>
          </p:pic>
        </p:grpSp>
        <p:sp>
          <p:nvSpPr>
            <p:cNvPr id="15" name="Marco 14">
              <a:extLst>
                <a:ext uri="{FF2B5EF4-FFF2-40B4-BE49-F238E27FC236}">
                  <a16:creationId xmlns:a16="http://schemas.microsoft.com/office/drawing/2014/main" id="{2B2D697A-43BD-7844-A539-FD149F20D6FA}"/>
                </a:ext>
              </a:extLst>
            </p:cNvPr>
            <p:cNvSpPr/>
            <p:nvPr/>
          </p:nvSpPr>
          <p:spPr>
            <a:xfrm>
              <a:off x="7437865" y="1386733"/>
              <a:ext cx="1862252" cy="820040"/>
            </a:xfrm>
            <a:prstGeom prst="frame">
              <a:avLst>
                <a:gd name="adj1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Marco 15">
              <a:extLst>
                <a:ext uri="{FF2B5EF4-FFF2-40B4-BE49-F238E27FC236}">
                  <a16:creationId xmlns:a16="http://schemas.microsoft.com/office/drawing/2014/main" id="{29EF713E-A856-584C-B799-FD3FBF57A774}"/>
                </a:ext>
              </a:extLst>
            </p:cNvPr>
            <p:cNvSpPr/>
            <p:nvPr/>
          </p:nvSpPr>
          <p:spPr>
            <a:xfrm>
              <a:off x="8599491" y="5409507"/>
              <a:ext cx="1862252" cy="820040"/>
            </a:xfrm>
            <a:prstGeom prst="frame">
              <a:avLst>
                <a:gd name="adj1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408FEADA-EBEA-4A51-92F9-1153737A3B69}"/>
                  </a:ext>
                </a:extLst>
              </p14:cNvPr>
              <p14:cNvContentPartPr/>
              <p14:nvPr/>
            </p14:nvContentPartPr>
            <p14:xfrm>
              <a:off x="2540880" y="4038840"/>
              <a:ext cx="8863920" cy="198792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408FEADA-EBEA-4A51-92F9-1153737A3B6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1520" y="4029480"/>
                <a:ext cx="8882640" cy="200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444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F4819EFF-0D3A-8E40-9726-64DDD851E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20" t="30617" r="31300" b="49235"/>
          <a:stretch/>
        </p:blipFill>
        <p:spPr>
          <a:xfrm>
            <a:off x="1014760" y="2069566"/>
            <a:ext cx="7159083" cy="591447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C9FA053-4FDE-A940-896D-AE889F833959}"/>
              </a:ext>
            </a:extLst>
          </p:cNvPr>
          <p:cNvSpPr txBox="1">
            <a:spLocks/>
          </p:cNvSpPr>
          <p:nvPr/>
        </p:nvSpPr>
        <p:spPr>
          <a:xfrm>
            <a:off x="0" y="145280"/>
            <a:ext cx="12192000" cy="93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4 Exercise: Thin-lens approximation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E6E9E7EB-39D8-334A-A7D6-35F0AB8515DD}"/>
              </a:ext>
            </a:extLst>
          </p:cNvPr>
          <p:cNvGrpSpPr/>
          <p:nvPr/>
        </p:nvGrpSpPr>
        <p:grpSpPr>
          <a:xfrm>
            <a:off x="858387" y="3110209"/>
            <a:ext cx="8504682" cy="1339063"/>
            <a:chOff x="822960" y="5172890"/>
            <a:chExt cx="8504682" cy="1339063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4A24F120-CD1E-9D4C-9812-B195A7F70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3823" y="5687782"/>
              <a:ext cx="4903819" cy="824171"/>
            </a:xfrm>
            <a:prstGeom prst="rect">
              <a:avLst/>
            </a:prstGeom>
          </p:spPr>
        </p:pic>
        <p:pic>
          <p:nvPicPr>
            <p:cNvPr id="14" name="Imagen 13" descr="Texto&#10;&#10;Descripción generada automáticamente">
              <a:extLst>
                <a:ext uri="{FF2B5EF4-FFF2-40B4-BE49-F238E27FC236}">
                  <a16:creationId xmlns:a16="http://schemas.microsoft.com/office/drawing/2014/main" id="{59CA2614-5599-6A44-BBF5-A22A7D4C51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517" t="50765" r="57839" b="36998"/>
            <a:stretch/>
          </p:blipFill>
          <p:spPr>
            <a:xfrm>
              <a:off x="822960" y="5172890"/>
              <a:ext cx="4103095" cy="356423"/>
            </a:xfrm>
            <a:prstGeom prst="rect">
              <a:avLst/>
            </a:prstGeom>
          </p:spPr>
        </p:pic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02CFFBD3-392B-6B46-9653-74D80A6623AD}"/>
              </a:ext>
            </a:extLst>
          </p:cNvPr>
          <p:cNvGrpSpPr/>
          <p:nvPr/>
        </p:nvGrpSpPr>
        <p:grpSpPr>
          <a:xfrm>
            <a:off x="152400" y="4910235"/>
            <a:ext cx="11759790" cy="1211040"/>
            <a:chOff x="152400" y="5695406"/>
            <a:chExt cx="11759790" cy="1211040"/>
          </a:xfrm>
        </p:grpSpPr>
        <p:pic>
          <p:nvPicPr>
            <p:cNvPr id="13" name="Imagen 12" descr="Texto&#10;&#10;Descripción generada automáticamente">
              <a:extLst>
                <a:ext uri="{FF2B5EF4-FFF2-40B4-BE49-F238E27FC236}">
                  <a16:creationId xmlns:a16="http://schemas.microsoft.com/office/drawing/2014/main" id="{26FBA8A0-1CEB-A74B-8B29-6633BFA5D4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4512"/>
            <a:stretch/>
          </p:blipFill>
          <p:spPr>
            <a:xfrm>
              <a:off x="152400" y="5695406"/>
              <a:ext cx="11759790" cy="1026374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672D8B38-436B-E840-A156-B8FBEC0FC825}"/>
                </a:ext>
              </a:extLst>
            </p:cNvPr>
            <p:cNvSpPr txBox="1"/>
            <p:nvPr/>
          </p:nvSpPr>
          <p:spPr>
            <a:xfrm>
              <a:off x="7794703" y="6537114"/>
              <a:ext cx="376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3136FD"/>
                  </a:solidFill>
                </a:rPr>
                <a:t>Range of cosh(x) [1,+∞], 1 for k=0 !</a:t>
              </a:r>
            </a:p>
          </p:txBody>
        </p:sp>
      </p:grpSp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6EE58065-E43D-F94C-A694-020AE17A9F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4" r="37603" b="72999"/>
          <a:stretch/>
        </p:blipFill>
        <p:spPr>
          <a:xfrm>
            <a:off x="858387" y="967286"/>
            <a:ext cx="6668430" cy="7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65CD154-4FF8-3744-888E-E21E4EA11059}"/>
              </a:ext>
            </a:extLst>
          </p:cNvPr>
          <p:cNvSpPr txBox="1">
            <a:spLocks/>
          </p:cNvSpPr>
          <p:nvPr/>
        </p:nvSpPr>
        <p:spPr>
          <a:xfrm>
            <a:off x="0" y="387378"/>
            <a:ext cx="12192000" cy="1122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6300" b="1" dirty="0"/>
              <a:t>6 Exercise: Particle momentum, geometry of a storage ring and thin lenses</a:t>
            </a:r>
          </a:p>
          <a:p>
            <a:pPr algn="ctr"/>
            <a:endParaRPr lang="en-GB" b="1" dirty="0"/>
          </a:p>
        </p:txBody>
      </p:sp>
      <p:pic>
        <p:nvPicPr>
          <p:cNvPr id="7" name="Imagen 6" descr="Tabla&#10;&#10;Descripción generada automáticamente">
            <a:extLst>
              <a:ext uri="{FF2B5EF4-FFF2-40B4-BE49-F238E27FC236}">
                <a16:creationId xmlns:a16="http://schemas.microsoft.com/office/drawing/2014/main" id="{FBF35F45-6FE0-0D40-B3B2-F74725C3D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6" r="1819"/>
          <a:stretch/>
        </p:blipFill>
        <p:spPr>
          <a:xfrm>
            <a:off x="187036" y="1632966"/>
            <a:ext cx="11817927" cy="2322000"/>
          </a:xfrm>
          <a:prstGeom prst="rect">
            <a:avLst/>
          </a:prstGeom>
        </p:spPr>
      </p:pic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97192739-87B5-5340-B567-A10DE86A8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8" r="1876" b="85793"/>
          <a:stretch/>
        </p:blipFill>
        <p:spPr>
          <a:xfrm>
            <a:off x="256507" y="4385034"/>
            <a:ext cx="11589130" cy="645540"/>
          </a:xfrm>
          <a:prstGeom prst="rect">
            <a:avLst/>
          </a:prstGeom>
        </p:spPr>
      </p:pic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D93680FD-5E3F-B74B-BEC4-B044876B05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5" t="2932" r="1878" b="80858"/>
          <a:stretch/>
        </p:blipFill>
        <p:spPr>
          <a:xfrm>
            <a:off x="187036" y="5460643"/>
            <a:ext cx="11658601" cy="52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02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2BAF517A-433D-F94F-92C2-8B6A0EC37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45" t="79955" r="26932"/>
          <a:stretch/>
        </p:blipFill>
        <p:spPr>
          <a:xfrm>
            <a:off x="517618" y="5821321"/>
            <a:ext cx="8354291" cy="910816"/>
          </a:xfrm>
          <a:prstGeom prst="rect">
            <a:avLst/>
          </a:prstGeom>
        </p:spPr>
      </p:pic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E67ED5C3-2D8E-6A40-B6ED-934F780A03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11" b="42375"/>
          <a:stretch/>
        </p:blipFill>
        <p:spPr>
          <a:xfrm>
            <a:off x="1422" y="3925820"/>
            <a:ext cx="12190578" cy="1031966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E899167-FF5E-574C-9E93-198B0A236218}"/>
              </a:ext>
            </a:extLst>
          </p:cNvPr>
          <p:cNvSpPr txBox="1">
            <a:spLocks/>
          </p:cNvSpPr>
          <p:nvPr/>
        </p:nvSpPr>
        <p:spPr>
          <a:xfrm>
            <a:off x="0" y="387378"/>
            <a:ext cx="12192000" cy="1122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6300" b="1" dirty="0"/>
              <a:t>6 Exercise: Particle momentum, geometry of a storage ring and thin lenses</a:t>
            </a:r>
          </a:p>
          <a:p>
            <a:pPr algn="ctr"/>
            <a:endParaRPr lang="en-GB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DF3DD74-4C5F-BA49-829C-C453C30C0115}"/>
              </a:ext>
            </a:extLst>
          </p:cNvPr>
          <p:cNvGrpSpPr/>
          <p:nvPr/>
        </p:nvGrpSpPr>
        <p:grpSpPr>
          <a:xfrm>
            <a:off x="346364" y="1206071"/>
            <a:ext cx="11637818" cy="1722418"/>
            <a:chOff x="346364" y="1358473"/>
            <a:chExt cx="11637818" cy="1722418"/>
          </a:xfrm>
        </p:grpSpPr>
        <p:pic>
          <p:nvPicPr>
            <p:cNvPr id="9" name="Imagen 8" descr="Texto&#10;&#10;Descripción generada automáticamente">
              <a:extLst>
                <a:ext uri="{FF2B5EF4-FFF2-40B4-BE49-F238E27FC236}">
                  <a16:creationId xmlns:a16="http://schemas.microsoft.com/office/drawing/2014/main" id="{24C8CC3F-9072-7D46-81F5-128C373B97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41" r="1705" b="86277"/>
            <a:stretch/>
          </p:blipFill>
          <p:spPr>
            <a:xfrm>
              <a:off x="346364" y="1358473"/>
              <a:ext cx="11637818" cy="623527"/>
            </a:xfrm>
            <a:prstGeom prst="rect">
              <a:avLst/>
            </a:prstGeom>
          </p:spPr>
        </p:pic>
        <p:pic>
          <p:nvPicPr>
            <p:cNvPr id="10" name="Imagen 9" descr="Tabla&#10;&#10;Descripción generada automáticamente">
              <a:extLst>
                <a:ext uri="{FF2B5EF4-FFF2-40B4-BE49-F238E27FC236}">
                  <a16:creationId xmlns:a16="http://schemas.microsoft.com/office/drawing/2014/main" id="{EDE604B9-E2C4-E746-A3A6-8F82EFDA09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802" t="30380" r="28197" b="13796"/>
            <a:stretch/>
          </p:blipFill>
          <p:spPr>
            <a:xfrm>
              <a:off x="6622472" y="1784671"/>
              <a:ext cx="5361710" cy="1296220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9320E1B-6291-084F-A174-47AFF944A0B9}"/>
              </a:ext>
            </a:extLst>
          </p:cNvPr>
          <p:cNvGrpSpPr/>
          <p:nvPr/>
        </p:nvGrpSpPr>
        <p:grpSpPr>
          <a:xfrm>
            <a:off x="609600" y="4210043"/>
            <a:ext cx="11305309" cy="1950532"/>
            <a:chOff x="609600" y="4210043"/>
            <a:chExt cx="11305309" cy="1950532"/>
          </a:xfrm>
        </p:grpSpPr>
        <p:pic>
          <p:nvPicPr>
            <p:cNvPr id="12" name="Imagen 11" descr="Diagrama, Forma&#10;&#10;Descripción generada automáticamente">
              <a:extLst>
                <a:ext uri="{FF2B5EF4-FFF2-40B4-BE49-F238E27FC236}">
                  <a16:creationId xmlns:a16="http://schemas.microsoft.com/office/drawing/2014/main" id="{DEDE0ED3-7F76-CD49-B328-F7FCDF893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88292" y="4210043"/>
              <a:ext cx="2026617" cy="1950532"/>
            </a:xfrm>
            <a:prstGeom prst="rect">
              <a:avLst/>
            </a:prstGeom>
          </p:spPr>
        </p:pic>
        <p:pic>
          <p:nvPicPr>
            <p:cNvPr id="14" name="Imagen 13" descr="Texto&#10;&#10;Descripción generada automáticamente">
              <a:extLst>
                <a:ext uri="{FF2B5EF4-FFF2-40B4-BE49-F238E27FC236}">
                  <a16:creationId xmlns:a16="http://schemas.microsoft.com/office/drawing/2014/main" id="{EE28E93C-D2F6-A240-BBAE-5BA2BA6417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00" t="59185" r="35568" b="22824"/>
            <a:stretch/>
          </p:blipFill>
          <p:spPr>
            <a:xfrm>
              <a:off x="609600" y="4920257"/>
              <a:ext cx="7245927" cy="817443"/>
            </a:xfrm>
            <a:prstGeom prst="rect">
              <a:avLst/>
            </a:prstGeom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73B7560B-F0C6-BB43-8C31-580CE0561444}"/>
              </a:ext>
            </a:extLst>
          </p:cNvPr>
          <p:cNvGrpSpPr/>
          <p:nvPr/>
        </p:nvGrpSpPr>
        <p:grpSpPr>
          <a:xfrm>
            <a:off x="277091" y="2893853"/>
            <a:ext cx="11637818" cy="1031967"/>
            <a:chOff x="277091" y="2893853"/>
            <a:chExt cx="11637818" cy="1031967"/>
          </a:xfrm>
        </p:grpSpPr>
        <p:pic>
          <p:nvPicPr>
            <p:cNvPr id="11" name="Imagen 10" descr="Texto&#10;&#10;Descripción generada automáticamente">
              <a:extLst>
                <a:ext uri="{FF2B5EF4-FFF2-40B4-BE49-F238E27FC236}">
                  <a16:creationId xmlns:a16="http://schemas.microsoft.com/office/drawing/2014/main" id="{FF2FB839-E5A7-E845-B45A-116A14BC0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41" t="12866" r="1705" b="64422"/>
            <a:stretch/>
          </p:blipFill>
          <p:spPr>
            <a:xfrm>
              <a:off x="277091" y="2893853"/>
              <a:ext cx="11637818" cy="1031967"/>
            </a:xfrm>
            <a:prstGeom prst="rect">
              <a:avLst/>
            </a:prstGeom>
          </p:spPr>
        </p:pic>
        <p:sp>
          <p:nvSpPr>
            <p:cNvPr id="13" name="Marco 12">
              <a:extLst>
                <a:ext uri="{FF2B5EF4-FFF2-40B4-BE49-F238E27FC236}">
                  <a16:creationId xmlns:a16="http://schemas.microsoft.com/office/drawing/2014/main" id="{1D7A7841-5044-8641-A1FE-3D2300A852FA}"/>
                </a:ext>
              </a:extLst>
            </p:cNvPr>
            <p:cNvSpPr/>
            <p:nvPr/>
          </p:nvSpPr>
          <p:spPr>
            <a:xfrm>
              <a:off x="2370666" y="3330222"/>
              <a:ext cx="891823" cy="511978"/>
            </a:xfrm>
            <a:prstGeom prst="frame">
              <a:avLst>
                <a:gd name="adj1" fmla="val 5349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" name="Marco 16">
              <a:extLst>
                <a:ext uri="{FF2B5EF4-FFF2-40B4-BE49-F238E27FC236}">
                  <a16:creationId xmlns:a16="http://schemas.microsoft.com/office/drawing/2014/main" id="{6728CB80-679A-B84D-B96E-0AB764CB01AA}"/>
                </a:ext>
              </a:extLst>
            </p:cNvPr>
            <p:cNvSpPr/>
            <p:nvPr/>
          </p:nvSpPr>
          <p:spPr>
            <a:xfrm>
              <a:off x="8945667" y="3299965"/>
              <a:ext cx="1248199" cy="511978"/>
            </a:xfrm>
            <a:prstGeom prst="frame">
              <a:avLst>
                <a:gd name="adj1" fmla="val 5349"/>
              </a:avLst>
            </a:prstGeom>
            <a:solidFill>
              <a:srgbClr val="0D72F2"/>
            </a:solidFill>
            <a:ln>
              <a:solidFill>
                <a:srgbClr val="0D7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01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5386810B-0DD3-B145-B405-08EBA40BFE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32" t="49536" r="1477"/>
          <a:stretch/>
        </p:blipFill>
        <p:spPr>
          <a:xfrm>
            <a:off x="117068" y="4294509"/>
            <a:ext cx="11957863" cy="170339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FBEBB5A-E67A-734D-9551-419C95FD9277}"/>
              </a:ext>
            </a:extLst>
          </p:cNvPr>
          <p:cNvSpPr txBox="1">
            <a:spLocks/>
          </p:cNvSpPr>
          <p:nvPr/>
        </p:nvSpPr>
        <p:spPr>
          <a:xfrm>
            <a:off x="0" y="387378"/>
            <a:ext cx="12192000" cy="1122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6300" b="1" dirty="0"/>
              <a:t>6 Exercise: Particle momentum, geometry of a storage ring and thin lenses</a:t>
            </a:r>
          </a:p>
          <a:p>
            <a:pPr algn="ctr"/>
            <a:endParaRPr lang="en-GB" b="1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20E004B0-4029-044D-9AF9-02346310B5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4" t="19884" r="3637" b="49536"/>
          <a:stretch/>
        </p:blipFill>
        <p:spPr>
          <a:xfrm>
            <a:off x="0" y="3377921"/>
            <a:ext cx="12192000" cy="1074489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EAC2A326-DA36-EA42-ADE2-BEBE017FA6E6}"/>
              </a:ext>
            </a:extLst>
          </p:cNvPr>
          <p:cNvGrpSpPr/>
          <p:nvPr/>
        </p:nvGrpSpPr>
        <p:grpSpPr>
          <a:xfrm>
            <a:off x="47805" y="1424140"/>
            <a:ext cx="12004965" cy="1668003"/>
            <a:chOff x="47805" y="1424140"/>
            <a:chExt cx="12004965" cy="1668003"/>
          </a:xfrm>
        </p:grpSpPr>
        <p:pic>
          <p:nvPicPr>
            <p:cNvPr id="4" name="Imagen 3" descr="Texto&#10;&#10;Descripción generada automáticamente">
              <a:extLst>
                <a:ext uri="{FF2B5EF4-FFF2-40B4-BE49-F238E27FC236}">
                  <a16:creationId xmlns:a16="http://schemas.microsoft.com/office/drawing/2014/main" id="{8D10A736-5373-1A40-9415-D93EE345C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28" t="2313" r="1535" b="80145"/>
            <a:stretch/>
          </p:blipFill>
          <p:spPr>
            <a:xfrm>
              <a:off x="47805" y="1424140"/>
              <a:ext cx="11957160" cy="581891"/>
            </a:xfrm>
            <a:prstGeom prst="rect">
              <a:avLst/>
            </a:prstGeom>
          </p:spPr>
        </p:pic>
        <p:pic>
          <p:nvPicPr>
            <p:cNvPr id="9" name="Imagen 8" descr="Tabla&#10;&#10;Descripción generada automáticamente">
              <a:extLst>
                <a:ext uri="{FF2B5EF4-FFF2-40B4-BE49-F238E27FC236}">
                  <a16:creationId xmlns:a16="http://schemas.microsoft.com/office/drawing/2014/main" id="{8207F9A2-AFF6-6740-B1CC-890555B696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802" t="30380" r="28197" b="13796"/>
            <a:stretch/>
          </p:blipFill>
          <p:spPr>
            <a:xfrm>
              <a:off x="6691060" y="1795923"/>
              <a:ext cx="5361710" cy="129622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8FD1A72-DFD4-475E-B0F3-5F30E3340C38}"/>
                  </a:ext>
                </a:extLst>
              </p14:cNvPr>
              <p14:cNvContentPartPr/>
              <p14:nvPr/>
            </p14:nvContentPartPr>
            <p14:xfrm>
              <a:off x="7271640" y="4790520"/>
              <a:ext cx="1247400" cy="3711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8FD1A72-DFD4-475E-B0F3-5F30E3340C3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62280" y="4781160"/>
                <a:ext cx="1266120" cy="38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090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9CFE84A6-ECB1-6D45-B05C-900569C5FB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487"/>
          <a:stretch/>
        </p:blipFill>
        <p:spPr>
          <a:xfrm>
            <a:off x="584200" y="1187106"/>
            <a:ext cx="8618866" cy="169257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065CD154-4FF8-3744-888E-E21E4EA11059}"/>
              </a:ext>
            </a:extLst>
          </p:cNvPr>
          <p:cNvSpPr txBox="1">
            <a:spLocks/>
          </p:cNvSpPr>
          <p:nvPr/>
        </p:nvSpPr>
        <p:spPr>
          <a:xfrm>
            <a:off x="0" y="145280"/>
            <a:ext cx="12192000" cy="93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7 Exercise: Stability condition</a:t>
            </a:r>
          </a:p>
        </p:txBody>
      </p:sp>
      <p:pic>
        <p:nvPicPr>
          <p:cNvPr id="7" name="Imagen 6" descr="Texto, Carta&#10;&#10;Descripción generada automáticamente">
            <a:extLst>
              <a:ext uri="{FF2B5EF4-FFF2-40B4-BE49-F238E27FC236}">
                <a16:creationId xmlns:a16="http://schemas.microsoft.com/office/drawing/2014/main" id="{F231D231-7C51-064D-BE69-7CE8EBFADB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725" r="17030" b="68421"/>
          <a:stretch/>
        </p:blipFill>
        <p:spPr>
          <a:xfrm>
            <a:off x="241628" y="2879678"/>
            <a:ext cx="11522742" cy="48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48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65CD154-4FF8-3744-888E-E21E4EA11059}"/>
              </a:ext>
            </a:extLst>
          </p:cNvPr>
          <p:cNvSpPr txBox="1">
            <a:spLocks/>
          </p:cNvSpPr>
          <p:nvPr/>
        </p:nvSpPr>
        <p:spPr>
          <a:xfrm>
            <a:off x="0" y="145280"/>
            <a:ext cx="12192000" cy="93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7 Exercise: Stability condition</a:t>
            </a:r>
          </a:p>
        </p:txBody>
      </p:sp>
      <p:pic>
        <p:nvPicPr>
          <p:cNvPr id="7" name="Imagen 6" descr="Texto, Carta&#10;&#10;Descripción generada automáticamente">
            <a:extLst>
              <a:ext uri="{FF2B5EF4-FFF2-40B4-BE49-F238E27FC236}">
                <a16:creationId xmlns:a16="http://schemas.microsoft.com/office/drawing/2014/main" id="{F18801AB-87BE-1C44-BD4F-A65DD0657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57" r="17030"/>
          <a:stretch/>
        </p:blipFill>
        <p:spPr>
          <a:xfrm>
            <a:off x="343757" y="4796151"/>
            <a:ext cx="10313350" cy="1721325"/>
          </a:xfrm>
          <a:prstGeom prst="rect">
            <a:avLst/>
          </a:prstGeom>
        </p:spPr>
      </p:pic>
      <p:pic>
        <p:nvPicPr>
          <p:cNvPr id="8" name="Imagen 7" descr="Texto, Carta&#10;&#10;Descripción generada automáticamente">
            <a:extLst>
              <a:ext uri="{FF2B5EF4-FFF2-40B4-BE49-F238E27FC236}">
                <a16:creationId xmlns:a16="http://schemas.microsoft.com/office/drawing/2014/main" id="{5707E94F-60AF-EF48-888A-CEA744958B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113" r="17030" b="42374"/>
          <a:stretch/>
        </p:blipFill>
        <p:spPr>
          <a:xfrm>
            <a:off x="251391" y="2997043"/>
            <a:ext cx="10313350" cy="784796"/>
          </a:xfrm>
          <a:prstGeom prst="rect">
            <a:avLst/>
          </a:prstGeom>
        </p:spPr>
      </p:pic>
      <p:pic>
        <p:nvPicPr>
          <p:cNvPr id="10" name="Imagen 9" descr="Texto, Carta&#10;&#10;Descripción generada automáticamente">
            <a:extLst>
              <a:ext uri="{FF2B5EF4-FFF2-40B4-BE49-F238E27FC236}">
                <a16:creationId xmlns:a16="http://schemas.microsoft.com/office/drawing/2014/main" id="{FA8FAB6D-6047-5742-A1DA-74070846BC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364" r="17030" b="28721"/>
          <a:stretch/>
        </p:blipFill>
        <p:spPr>
          <a:xfrm>
            <a:off x="251391" y="4140264"/>
            <a:ext cx="10313350" cy="747362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607A92AE-F9F1-614F-92C8-2F05D5FC86A2}"/>
              </a:ext>
            </a:extLst>
          </p:cNvPr>
          <p:cNvGrpSpPr/>
          <p:nvPr/>
        </p:nvGrpSpPr>
        <p:grpSpPr>
          <a:xfrm>
            <a:off x="257114" y="1201357"/>
            <a:ext cx="11934886" cy="2416676"/>
            <a:chOff x="257114" y="1201357"/>
            <a:chExt cx="11934886" cy="2416676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D1E8E142-6F2E-EE48-B84D-F6D4FA64B93D}"/>
                </a:ext>
              </a:extLst>
            </p:cNvPr>
            <p:cNvGrpSpPr/>
            <p:nvPr/>
          </p:nvGrpSpPr>
          <p:grpSpPr>
            <a:xfrm>
              <a:off x="257114" y="1201357"/>
              <a:ext cx="11934886" cy="2416676"/>
              <a:chOff x="257114" y="1214420"/>
              <a:chExt cx="11934886" cy="2416676"/>
            </a:xfrm>
          </p:grpSpPr>
          <p:pic>
            <p:nvPicPr>
              <p:cNvPr id="5" name="Imagen 4" descr="Texto, Carta&#10;&#10;Descripción generada automáticamente">
                <a:extLst>
                  <a:ext uri="{FF2B5EF4-FFF2-40B4-BE49-F238E27FC236}">
                    <a16:creationId xmlns:a16="http://schemas.microsoft.com/office/drawing/2014/main" id="{28A957ED-8B9E-4945-8368-D4DB03A186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24725" r="17030" b="54705"/>
              <a:stretch/>
            </p:blipFill>
            <p:spPr>
              <a:xfrm>
                <a:off x="257114" y="1214420"/>
                <a:ext cx="10313350" cy="1290241"/>
              </a:xfrm>
              <a:prstGeom prst="rect">
                <a:avLst/>
              </a:prstGeom>
            </p:spPr>
          </p:pic>
          <p:pic>
            <p:nvPicPr>
              <p:cNvPr id="9" name="Imagen 8" descr="Interfaz de usuario gráfica, Texto&#10;&#10;Descripción generada automáticamente">
                <a:extLst>
                  <a:ext uri="{FF2B5EF4-FFF2-40B4-BE49-F238E27FC236}">
                    <a16:creationId xmlns:a16="http://schemas.microsoft.com/office/drawing/2014/main" id="{5F9123FB-1586-3F45-9E94-69F6060176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7767" t="38304" r="23115" b="47558"/>
              <a:stretch/>
            </p:blipFill>
            <p:spPr>
              <a:xfrm>
                <a:off x="7460974" y="2504661"/>
                <a:ext cx="4731026" cy="1126435"/>
              </a:xfrm>
              <a:prstGeom prst="rect">
                <a:avLst/>
              </a:prstGeom>
            </p:spPr>
          </p:pic>
        </p:grp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F04F17EA-8640-264A-B5BD-CB5688A3998F}"/>
                </a:ext>
              </a:extLst>
            </p:cNvPr>
            <p:cNvSpPr txBox="1"/>
            <p:nvPr/>
          </p:nvSpPr>
          <p:spPr>
            <a:xfrm>
              <a:off x="9534899" y="3204775"/>
              <a:ext cx="5831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QD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546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Hector Garcia-Morales</dc:creator>
  <cp:lastModifiedBy>Hector Garcia-Morales</cp:lastModifiedBy>
  <cp:revision>1</cp:revision>
  <dcterms:created xsi:type="dcterms:W3CDTF">2021-01-14T14:10:56Z</dcterms:created>
  <dcterms:modified xsi:type="dcterms:W3CDTF">2021-01-14T14:11:08Z</dcterms:modified>
</cp:coreProperties>
</file>