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19683-4F65-4747-8EAF-5BB4AB0FFFF4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DB26D-3527-4704-9792-D09FCD583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07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C66BA-E92D-40A1-A216-1AE4B5D237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E12D40-82D6-4D5D-BA3F-2D4E1C6F3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683E9-A385-4985-A2D4-50821E673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D60A-93B4-4832-9C08-EDC8F88B9D4C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B7750-7C74-484F-96C5-D95257A2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B7198-9B5B-4025-AF95-322E73E2F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77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77DC-712A-41BE-A342-C1470E9C7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209BDD-AE18-4213-ADC5-522E4B418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E816A-C4A5-4881-9720-DE3A1DFAF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0157-72EC-4CA3-8C8A-2E92D257F3C6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37475-0C30-4ECB-8CC7-01D6FA9A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7EA83-E657-48B0-9BCA-6431672C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44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F9D8A4-D746-45C4-9168-B64BF62F9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ABA9A-8E24-46DF-819A-B690EFE37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7CB43-0EF8-4525-B95B-38DF4E802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83B11-47DA-4E26-838F-14F51FFA17E1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0698C-4143-4B10-B1D2-3BFB1FB7F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D4300-103B-43EC-B474-B53F58AF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1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8FA41-05C5-46DC-8F95-D07C3AD01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61F84-FCCD-4BAB-9809-A71F3886A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5EC55-0F67-44DE-BB26-F17462268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ECAB7-3CDF-43AB-8D34-E7A3F540F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9466-28C1-4D33-94EC-A1251A97A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14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A327E-2228-4D5A-848E-52DC94082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4B324-6251-48B6-9FF7-B3571DBA0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5CE84-F0F5-437E-BAB9-7138CE0CE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6B0F-DC7D-44D0-A9F4-997E10DBD721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BFC5D-C794-40BC-A3B0-F00B8C161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9E975-884B-4C00-8DFE-11D1D13FE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01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E47BA-B32C-4A9F-ADCF-8925E81FD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4CFE6-422C-48E6-BF03-C8BF92C22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5BFA6-1F59-4BCA-A695-E3C4B8C8B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EF911-D848-4AE3-B015-5995C2584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7123-E1DF-475F-8162-0A2ECDCBEDFD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84665-36D7-4A17-AA8A-D2EBF3253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1704B-B569-4630-BB79-F19A92A93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62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95298-4948-4C18-8130-3ED31A1D0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9A266-DA9A-4F95-9642-65C30315B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174C8-23D4-40A6-938B-4F03222B1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4360D-9EFB-486A-B07B-0FB8DE1DE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EE3ED2-8456-4975-99CE-A1831CF1EA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0B93D4-4BD9-467F-A810-2A03BCD1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DA23B-8262-4A6C-88AD-836C85B69279}" type="datetime1">
              <a:rPr lang="en-GB" smtClean="0"/>
              <a:t>19/11/2020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8BF3E3-193D-42A4-A33A-4ACDCE23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5D3A93-E00B-403D-B2BD-D665869FF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52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2832A-F3E1-48CA-B52B-4E7096565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2C6226-BB6B-4F3D-8376-D21E6FD80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A59A-7A8E-4088-A3B9-95D22CCA5E4C}" type="datetime1">
              <a:rPr lang="en-GB" smtClean="0"/>
              <a:t>19/11/2020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F4E86-CECB-4807-922C-E78E9E536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816D2-D94E-48FE-8241-942E0422D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81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53E1BC-CF19-47C4-9B90-2B7EBCB2C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B7CA-B5F8-4F7F-81E5-2B4206BF2BD3}" type="datetime1">
              <a:rPr lang="en-GB" smtClean="0"/>
              <a:t>19/11/2020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98DCBD-9C40-4970-B21D-8659709BB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79EAB-4775-4A39-8D8D-F194B55E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75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32F05-95E1-4CB8-9DCC-F4606506C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99E62-1536-4C84-A3AF-6E4C8AC5E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63A32-20A8-4FBD-9313-D588C7447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08159-CF4B-4E8F-A706-7398AA879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5E-EE70-4D9E-9262-1E75A118BAEC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8B8CB-9C34-431D-A20D-D957A61E2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D841B-3F14-4302-9CE6-78357AC43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69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9BAAB-CFA3-49E6-A072-2B4588CA6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7BA9FF-19CF-4380-9160-3237828BE7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F7208-98B5-42CA-A989-DFC63CC96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5993A-E4C7-4B6C-B533-94E97201C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B17C-6943-4052-A95D-8708109152CD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326E1-9CC3-497D-B3D8-D088D141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F0D1E-C221-4251-97B4-391742E3F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7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8CB357-9B3B-46B4-B917-C4A10B7EC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F3856-98CE-477D-80DA-FDD6D12A9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E6AAF-D839-40E7-890B-0E28014F68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D33B8-0003-4FAF-A875-AF63054B1FD4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4E096-0E45-4815-806A-FE499C8DC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7D92C-181A-46FD-BDC7-5A5D8278D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9715C-49AD-407B-AD77-C0DB8F98EB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08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71322-3D9B-42D8-BB53-66AC28934C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/>
              <a:t>CP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steps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EED725-9402-41D1-864C-039D561E5F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Phase 1 &amp; 2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AA971-8B65-40AB-A0D4-5A3A29380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1EE7-5B08-44EA-8F28-8D4A218B2DCF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61066-C55D-4330-A301-30D2E224C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C2876-495C-400E-9BC0-B0D62A768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459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7B73C-6235-449A-94D2-80FF79A61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#7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8299487-32E9-4877-BB7E-8438EB65B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386" y="1690688"/>
            <a:ext cx="10515600" cy="305176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4DEC33-4516-450E-9CB6-543E22F40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7DF1-DA97-404F-8E97-A05F36B11204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2ACFF-390D-48A1-8D2C-C756C8D05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ED84E9-2C88-4195-A720-8430EA53B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B13758-90B7-4FD5-A637-CACEA297B0CC}"/>
              </a:ext>
            </a:extLst>
          </p:cNvPr>
          <p:cNvSpPr txBox="1"/>
          <p:nvPr/>
        </p:nvSpPr>
        <p:spPr>
          <a:xfrm>
            <a:off x="2273595" y="5180067"/>
            <a:ext cx="2946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1- Equiper la standard section          </a:t>
            </a:r>
          </a:p>
          <a:p>
            <a:r>
              <a:rPr lang="fr-FR" dirty="0"/>
              <a:t>              (DN200 + </a:t>
            </a:r>
            <a:r>
              <a:rPr lang="fr-FR" dirty="0">
                <a:solidFill>
                  <a:srgbClr val="FF0000"/>
                </a:solidFill>
              </a:rPr>
              <a:t>IFS</a:t>
            </a:r>
            <a:r>
              <a:rPr lang="fr-FR" dirty="0"/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050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47B74-BC86-4C4B-B18B-084B9F0C2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2 IP </a:t>
            </a:r>
            <a:r>
              <a:rPr lang="fr-FR" dirty="0" err="1"/>
              <a:t>side</a:t>
            </a:r>
            <a:r>
              <a:rPr lang="fr-FR" dirty="0"/>
              <a:t> – </a:t>
            </a:r>
            <a:r>
              <a:rPr lang="fr-FR" dirty="0" err="1"/>
              <a:t>Cryoassembly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#1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5ECD52F-71B7-41D2-9B7F-53379CD40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008" y="1450592"/>
            <a:ext cx="8100156" cy="484931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4DAAB-9D3C-45F4-B762-E47AD500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EB3F8-4460-402C-A362-2BACA4F5E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26838-1CBC-4BCF-B54E-A908D9E75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3AFFBB-E342-4C28-A10E-C89AB5FF1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0" y="1450592"/>
            <a:ext cx="4004434" cy="4767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B1EEFE-1B68-4B95-A189-AA701D02B495}"/>
              </a:ext>
            </a:extLst>
          </p:cNvPr>
          <p:cNvSpPr txBox="1"/>
          <p:nvPr/>
        </p:nvSpPr>
        <p:spPr>
          <a:xfrm>
            <a:off x="9060946" y="1785764"/>
            <a:ext cx="27715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– couper tubes XB + LD  </a:t>
            </a:r>
          </a:p>
          <a:p>
            <a:r>
              <a:rPr lang="fr-FR" dirty="0"/>
              <a:t>2 – couper bride ligne M/N </a:t>
            </a:r>
          </a:p>
          <a:p>
            <a:r>
              <a:rPr lang="fr-FR" dirty="0"/>
              <a:t>3 – couper lignes  X</a:t>
            </a:r>
          </a:p>
          <a:p>
            <a:r>
              <a:rPr lang="fr-FR" dirty="0"/>
              <a:t>4 – souder brides bleu </a:t>
            </a:r>
          </a:p>
          <a:p>
            <a:r>
              <a:rPr lang="fr-FR" dirty="0"/>
              <a:t>       + séparateurs de phase</a:t>
            </a:r>
          </a:p>
          <a:p>
            <a:r>
              <a:rPr lang="fr-FR" dirty="0"/>
              <a:t>5 – souder ½ anneau </a:t>
            </a:r>
          </a:p>
          <a:p>
            <a:r>
              <a:rPr lang="fr-FR" dirty="0"/>
              <a:t>        écran thermique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34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E3FF5-43A3-4382-AA09-CD71287E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2 IP </a:t>
            </a:r>
            <a:r>
              <a:rPr lang="fr-FR" dirty="0" err="1"/>
              <a:t>side</a:t>
            </a:r>
            <a:r>
              <a:rPr lang="fr-FR" dirty="0"/>
              <a:t> – </a:t>
            </a:r>
            <a:r>
              <a:rPr lang="fr-FR" dirty="0" err="1"/>
              <a:t>Cryoassembly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#2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2E21C35-6DF5-4B98-BF76-5F8C8DB611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125" y="1471044"/>
            <a:ext cx="6451998" cy="488530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C11D1-A368-4CC8-9305-41D284D67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B4D4A-817C-459C-8A52-832566D3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7DA0E-2D80-45BC-89F5-D0E8092CA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4DCC7C-C390-4E3D-BCE3-DADA20B42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11" y="1929629"/>
            <a:ext cx="5891400" cy="3943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CE9A00-FF69-4A10-B500-DCF4B0465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0373" y="3678819"/>
            <a:ext cx="3228383" cy="26130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30AE6E-8E30-424C-A1E8-FA7A69731934}"/>
              </a:ext>
            </a:extLst>
          </p:cNvPr>
          <p:cNvSpPr txBox="1"/>
          <p:nvPr/>
        </p:nvSpPr>
        <p:spPr>
          <a:xfrm>
            <a:off x="7368363" y="1924493"/>
            <a:ext cx="36324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– Souder ligne M-N </a:t>
            </a:r>
            <a:r>
              <a:rPr lang="fr-FR" dirty="0" err="1"/>
              <a:t>pré-assemblée</a:t>
            </a:r>
            <a:endParaRPr lang="fr-FR" dirty="0"/>
          </a:p>
          <a:p>
            <a:r>
              <a:rPr lang="fr-FR" dirty="0"/>
              <a:t>2 </a:t>
            </a:r>
            <a:r>
              <a:rPr lang="fr-FR" dirty="0">
                <a:solidFill>
                  <a:srgbClr val="FF0000"/>
                </a:solidFill>
              </a:rPr>
              <a:t>–</a:t>
            </a:r>
            <a:r>
              <a:rPr lang="fr-FR" dirty="0"/>
              <a:t> Souder support lignes XB</a:t>
            </a:r>
          </a:p>
          <a:p>
            <a:r>
              <a:rPr lang="fr-FR" dirty="0"/>
              <a:t>3 – Souder lignes XB </a:t>
            </a:r>
            <a:r>
              <a:rPr lang="fr-FR" dirty="0" err="1"/>
              <a:t>pré-assemblées</a:t>
            </a:r>
            <a:endParaRPr lang="fr-FR" dirty="0"/>
          </a:p>
          <a:p>
            <a:r>
              <a:rPr lang="fr-FR" dirty="0"/>
              <a:t>4</a:t>
            </a:r>
            <a:r>
              <a:rPr lang="fr-FR" dirty="0">
                <a:solidFill>
                  <a:srgbClr val="FF0000"/>
                </a:solidFill>
              </a:rPr>
              <a:t> – </a:t>
            </a:r>
            <a:r>
              <a:rPr lang="fr-FR" dirty="0"/>
              <a:t>Souder renfort lignes XB / M-N </a:t>
            </a:r>
          </a:p>
          <a:p>
            <a:r>
              <a:rPr lang="fr-FR" dirty="0"/>
              <a:t>5 – Assembler tresses thermalisation</a:t>
            </a:r>
          </a:p>
          <a:p>
            <a:r>
              <a:rPr lang="fr-FR" dirty="0"/>
              <a:t>6 – Ajouter les MLI 2K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95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0C24A-43EE-4C9E-9179-182E56693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2 IP </a:t>
            </a:r>
            <a:r>
              <a:rPr lang="fr-FR" dirty="0" err="1"/>
              <a:t>side</a:t>
            </a:r>
            <a:r>
              <a:rPr lang="fr-FR" dirty="0"/>
              <a:t> – </a:t>
            </a:r>
            <a:r>
              <a:rPr lang="fr-FR" dirty="0" err="1"/>
              <a:t>Cryoassembly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#3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B98E2BE-1414-4FE1-9BD4-FD2395DEB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325" y="1432221"/>
            <a:ext cx="5838247" cy="379627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06276-1094-4206-84CA-B293CD040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E1BD-B9E9-4F31-921F-960BB6ED1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D82C9-C873-4B18-A5CE-42DBD68C8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F9F2A-8F36-4F1E-8917-7346F0C772CC}"/>
              </a:ext>
            </a:extLst>
          </p:cNvPr>
          <p:cNvSpPr txBox="1"/>
          <p:nvPr/>
        </p:nvSpPr>
        <p:spPr>
          <a:xfrm>
            <a:off x="7985243" y="1690688"/>
            <a:ext cx="224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</a:t>
            </a:r>
            <a:r>
              <a:rPr lang="fr-FR" dirty="0">
                <a:solidFill>
                  <a:srgbClr val="FF0000"/>
                </a:solidFill>
              </a:rPr>
              <a:t>-</a:t>
            </a:r>
            <a:r>
              <a:rPr lang="fr-FR" dirty="0"/>
              <a:t> couper les lignes L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08F41-5CE6-4255-AD3F-F62E69BBA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33" y="1415186"/>
            <a:ext cx="7486650" cy="47042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D47366-749F-48D4-84FF-239034CC290F}"/>
              </a:ext>
            </a:extLst>
          </p:cNvPr>
          <p:cNvSpPr txBox="1"/>
          <p:nvPr/>
        </p:nvSpPr>
        <p:spPr>
          <a:xfrm>
            <a:off x="7985243" y="1993669"/>
            <a:ext cx="4050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2 - souder soufflets des lignes L</a:t>
            </a:r>
          </a:p>
          <a:p>
            <a:r>
              <a:rPr lang="fr-FR" dirty="0"/>
              <a:t>3 - souder ligne LD &amp; son support</a:t>
            </a:r>
          </a:p>
          <a:p>
            <a:r>
              <a:rPr lang="fr-FR" dirty="0"/>
              <a:t>4</a:t>
            </a:r>
            <a:r>
              <a:rPr lang="fr-FR" dirty="0">
                <a:solidFill>
                  <a:srgbClr val="FF0000"/>
                </a:solidFill>
              </a:rPr>
              <a:t> - </a:t>
            </a:r>
            <a:r>
              <a:rPr lang="fr-FR" dirty="0"/>
              <a:t>ajouter les MLI 2K (3 morceaux) </a:t>
            </a:r>
            <a:r>
              <a:rPr lang="fr-FR" dirty="0">
                <a:solidFill>
                  <a:schemeClr val="accent6"/>
                </a:solidFill>
              </a:rPr>
              <a:t>à finir</a:t>
            </a:r>
          </a:p>
          <a:p>
            <a:r>
              <a:rPr lang="fr-FR" dirty="0"/>
              <a:t>5 - fixer ligne CY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AFF375-C80D-40C3-BFB3-63807CB76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6543" y="3330356"/>
            <a:ext cx="3607417" cy="278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1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96FDC-CF11-4C29-9E65-C17A93E7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2 IP </a:t>
            </a:r>
            <a:r>
              <a:rPr lang="fr-FR" dirty="0" err="1"/>
              <a:t>side</a:t>
            </a:r>
            <a:r>
              <a:rPr lang="fr-FR" dirty="0"/>
              <a:t> – </a:t>
            </a:r>
            <a:r>
              <a:rPr lang="fr-FR" dirty="0" err="1"/>
              <a:t>Cryoassembly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#4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2600B-57EE-459F-BE6A-22E11C9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4D6CB-FA26-4CD8-8D89-7A30E7457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D827F-D795-4AFC-A2BA-2DCFAEBDE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624BD5-4484-4392-911A-340CB96C3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10" y="1561883"/>
            <a:ext cx="5071131" cy="3541962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ACF0DD0-F504-4D86-A22B-517FB28F75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55408" y="1925506"/>
            <a:ext cx="4636484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045E89-78EA-4DD5-B9D3-642C07C74591}"/>
              </a:ext>
            </a:extLst>
          </p:cNvPr>
          <p:cNvSpPr txBox="1"/>
          <p:nvPr/>
        </p:nvSpPr>
        <p:spPr>
          <a:xfrm>
            <a:off x="9036641" y="1681846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 – souder les 2 parties de </a:t>
            </a:r>
          </a:p>
          <a:p>
            <a:r>
              <a:rPr lang="fr-CH" dirty="0"/>
              <a:t>          l’écran thermique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093945-2F76-41C3-915D-92F8E89D6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446" y="2005011"/>
            <a:ext cx="4857541" cy="4387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205D8E-5FF4-42EE-812A-2F87E5D064E6}"/>
              </a:ext>
            </a:extLst>
          </p:cNvPr>
          <p:cNvSpPr txBox="1"/>
          <p:nvPr/>
        </p:nvSpPr>
        <p:spPr>
          <a:xfrm>
            <a:off x="9036641" y="2328177"/>
            <a:ext cx="297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 </a:t>
            </a:r>
            <a:r>
              <a:rPr lang="fr-CH" dirty="0">
                <a:solidFill>
                  <a:srgbClr val="FF0000"/>
                </a:solidFill>
              </a:rPr>
              <a:t>–</a:t>
            </a:r>
            <a:r>
              <a:rPr lang="fr-CH" dirty="0"/>
              <a:t> ajouter 2 MLI  50K </a:t>
            </a:r>
            <a:r>
              <a:rPr lang="fr-CH" dirty="0">
                <a:solidFill>
                  <a:schemeClr val="accent6"/>
                </a:solidFill>
              </a:rPr>
              <a:t>(a finir)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37807D1-7FDE-4C20-9137-5686AB93D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751" y="1387600"/>
            <a:ext cx="8315072" cy="50843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1ACF06-2D42-44C9-A2F6-EA50CB177B00}"/>
              </a:ext>
            </a:extLst>
          </p:cNvPr>
          <p:cNvSpPr txBox="1"/>
          <p:nvPr/>
        </p:nvSpPr>
        <p:spPr>
          <a:xfrm>
            <a:off x="9036641" y="2697509"/>
            <a:ext cx="2655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3 – souder service module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A8269B1-1E4F-4A6E-B002-D97AB6E715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446" y="4020529"/>
            <a:ext cx="10702170" cy="228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359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B3ECE-D8BC-4F51-851B-D52EA617D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2 IP </a:t>
            </a:r>
            <a:r>
              <a:rPr lang="fr-FR" dirty="0" err="1"/>
              <a:t>side</a:t>
            </a:r>
            <a:r>
              <a:rPr lang="fr-FR" dirty="0"/>
              <a:t> – </a:t>
            </a:r>
            <a:r>
              <a:rPr lang="fr-FR" dirty="0" err="1"/>
              <a:t>Cryoassembly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#5</a:t>
            </a:r>
            <a:br>
              <a:rPr lang="fr-FR" dirty="0"/>
            </a:b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4D043DD-9E4A-4B1A-9E2B-35CB4DF30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8787" y="1524514"/>
            <a:ext cx="3594094" cy="362322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C9B00-2D12-46EE-BFB5-F247EE37E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31839-3006-432C-B1C0-CFD4A9F21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DE843-90DC-46FF-8402-7134D779E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753305-0A33-4BD0-B2FC-14F1C6C23461}"/>
              </a:ext>
            </a:extLst>
          </p:cNvPr>
          <p:cNvSpPr txBox="1"/>
          <p:nvPr/>
        </p:nvSpPr>
        <p:spPr>
          <a:xfrm>
            <a:off x="7763933" y="1644134"/>
            <a:ext cx="40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</a:t>
            </a:r>
            <a:r>
              <a:rPr lang="fr-CH" dirty="0">
                <a:solidFill>
                  <a:srgbClr val="FF0000"/>
                </a:solidFill>
              </a:rPr>
              <a:t>-</a:t>
            </a:r>
            <a:r>
              <a:rPr lang="fr-CH" dirty="0"/>
              <a:t> souder les lignes XB / LD / CY + Anneau</a:t>
            </a:r>
            <a:br>
              <a:rPr lang="fr-CH" dirty="0"/>
            </a:br>
            <a:r>
              <a:rPr lang="fr-CH" dirty="0"/>
              <a:t>         ajouter les «jumper line </a:t>
            </a:r>
            <a:r>
              <a:rPr lang="fr-CH" dirty="0" err="1"/>
              <a:t>spacer</a:t>
            </a:r>
            <a:r>
              <a:rPr lang="fr-CH" dirty="0"/>
              <a:t>»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EE39EC-54FC-4F09-BF23-48C85C030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300" y="1515410"/>
            <a:ext cx="3163188" cy="36323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EF3773-CB8C-4D6A-A4D7-41103A9680AF}"/>
              </a:ext>
            </a:extLst>
          </p:cNvPr>
          <p:cNvSpPr txBox="1"/>
          <p:nvPr/>
        </p:nvSpPr>
        <p:spPr>
          <a:xfrm>
            <a:off x="7763933" y="2260923"/>
            <a:ext cx="3705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 – ajouter MLI 2K + écran thermique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ACBF33-2609-4DAB-B317-1CC9E9BDE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8750" y="1117864"/>
            <a:ext cx="4209763" cy="4956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2801D5-1726-4257-8629-8ADD6F9A6CEE}"/>
              </a:ext>
            </a:extLst>
          </p:cNvPr>
          <p:cNvSpPr txBox="1"/>
          <p:nvPr/>
        </p:nvSpPr>
        <p:spPr>
          <a:xfrm>
            <a:off x="7763933" y="2584088"/>
            <a:ext cx="3677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3 – ajouter 2 MLI 50K </a:t>
            </a:r>
            <a:endParaRPr lang="en-GB" dirty="0"/>
          </a:p>
          <a:p>
            <a:r>
              <a:rPr lang="en-GB" dirty="0"/>
              <a:t>4 – </a:t>
            </a:r>
            <a:r>
              <a:rPr lang="en-GB" dirty="0" err="1"/>
              <a:t>souder</a:t>
            </a:r>
            <a:r>
              <a:rPr lang="en-GB" dirty="0"/>
              <a:t> enceinte à vide du jumper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7081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7AFB7-3E51-470E-9A06-FF0F614AC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2 IP </a:t>
            </a:r>
            <a:r>
              <a:rPr lang="fr-FR" dirty="0" err="1"/>
              <a:t>side</a:t>
            </a:r>
            <a:r>
              <a:rPr lang="fr-FR" dirty="0"/>
              <a:t> – </a:t>
            </a:r>
            <a:r>
              <a:rPr lang="fr-FR" dirty="0" err="1"/>
              <a:t>Cryoassembly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#6</a:t>
            </a:r>
            <a:br>
              <a:rPr lang="fr-FR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B7E24-38EC-4503-9F28-BBC6DD6C0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4BEEB-E719-4EF5-9663-29AC6480F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770E6-CF24-4A02-B0A8-A0A95D928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F7A27A-9680-4F61-BD2C-183CF569A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33" y="1479373"/>
            <a:ext cx="4227657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521492-1EB3-47E9-9A57-9E3B1D21285C}"/>
              </a:ext>
            </a:extLst>
          </p:cNvPr>
          <p:cNvSpPr txBox="1"/>
          <p:nvPr/>
        </p:nvSpPr>
        <p:spPr>
          <a:xfrm>
            <a:off x="7714417" y="1502459"/>
            <a:ext cx="3203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1- écran thermique en 3 parties </a:t>
            </a:r>
          </a:p>
          <a:p>
            <a:r>
              <a:rPr lang="fr-CH" dirty="0">
                <a:solidFill>
                  <a:schemeClr val="accent6"/>
                </a:solidFill>
              </a:rPr>
              <a:t>             (étude à faire)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4E500C4-937C-468F-AFA8-300E926D3A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85540" y="2001837"/>
            <a:ext cx="4453996" cy="3828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B0218A-D999-44F8-B51D-AAE0D3297E7A}"/>
              </a:ext>
            </a:extLst>
          </p:cNvPr>
          <p:cNvSpPr txBox="1"/>
          <p:nvPr/>
        </p:nvSpPr>
        <p:spPr>
          <a:xfrm>
            <a:off x="7714417" y="2148790"/>
            <a:ext cx="316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 – 2 MLI 50K </a:t>
            </a:r>
            <a:r>
              <a:rPr lang="fr-CH" dirty="0">
                <a:solidFill>
                  <a:schemeClr val="accent6"/>
                </a:solidFill>
              </a:rPr>
              <a:t>(étude à finaliser)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65366E-69FC-4E95-81B9-A5567BB5B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942" y="1027289"/>
            <a:ext cx="5580643" cy="5341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9D8252-6200-43A5-842A-52FEF0608A21}"/>
              </a:ext>
            </a:extLst>
          </p:cNvPr>
          <p:cNvSpPr txBox="1"/>
          <p:nvPr/>
        </p:nvSpPr>
        <p:spPr>
          <a:xfrm>
            <a:off x="7690373" y="2506415"/>
            <a:ext cx="4256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3 – clamper l’enceinte à vide de l’extension </a:t>
            </a:r>
          </a:p>
          <a:p>
            <a:r>
              <a:rPr lang="fr-CH" dirty="0"/>
              <a:t>            + souder les têtes chaudes.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1E93B2-E404-4095-B38D-5B42A2039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1725" y="3287689"/>
            <a:ext cx="3934293" cy="20326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334EE8-0E5D-4CD8-B558-A49ED9783A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7891" y="3184814"/>
            <a:ext cx="3121960" cy="2847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067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271B2-7E2A-42F4-BE68-E90337C54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Phase 2  Non IP </a:t>
            </a:r>
            <a:r>
              <a:rPr lang="fr-CH" dirty="0" err="1"/>
              <a:t>side</a:t>
            </a:r>
            <a:r>
              <a:rPr lang="fr-CH" dirty="0"/>
              <a:t> – </a:t>
            </a:r>
            <a:r>
              <a:rPr lang="fr-CH" dirty="0" err="1"/>
              <a:t>Cryoassembly</a:t>
            </a:r>
            <a:r>
              <a:rPr lang="fr-CH" dirty="0"/>
              <a:t> </a:t>
            </a:r>
            <a:r>
              <a:rPr lang="fr-CH" dirty="0" err="1"/>
              <a:t>step</a:t>
            </a:r>
            <a:r>
              <a:rPr lang="fr-CH" dirty="0"/>
              <a:t> #7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B4F57E-9B2A-4FE2-94EE-71DBB23FDA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4945" y="1557770"/>
            <a:ext cx="4984071" cy="43513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7606F-9BA4-437E-B0F6-B4152C016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4C07-0894-4994-8D20-D395CB6C7517}" type="datetime1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AC10-723C-43A4-B1A1-090A95208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7772B-821D-4B1F-B3C8-F22A1684A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B6A891-CD05-416C-9D3A-5EA5F028C6E6}"/>
              </a:ext>
            </a:extLst>
          </p:cNvPr>
          <p:cNvSpPr txBox="1"/>
          <p:nvPr/>
        </p:nvSpPr>
        <p:spPr>
          <a:xfrm>
            <a:off x="7360355" y="2810109"/>
            <a:ext cx="44165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chemeClr val="accent6"/>
                </a:solidFill>
              </a:rPr>
              <a:t>Step</a:t>
            </a:r>
            <a:r>
              <a:rPr lang="fr-CH" dirty="0">
                <a:solidFill>
                  <a:schemeClr val="accent6"/>
                </a:solidFill>
              </a:rPr>
              <a:t> </a:t>
            </a:r>
            <a:r>
              <a:rPr lang="fr-CH" dirty="0" err="1">
                <a:solidFill>
                  <a:schemeClr val="accent6"/>
                </a:solidFill>
              </a:rPr>
              <a:t>assembly</a:t>
            </a:r>
            <a:r>
              <a:rPr lang="fr-CH" dirty="0">
                <a:solidFill>
                  <a:schemeClr val="accent6"/>
                </a:solidFill>
              </a:rPr>
              <a:t> à faire</a:t>
            </a:r>
            <a:br>
              <a:rPr lang="fr-CH" dirty="0"/>
            </a:br>
            <a:r>
              <a:rPr lang="fr-CH" dirty="0"/>
              <a:t>MLI interconnexion et fond plat existant</a:t>
            </a:r>
            <a:br>
              <a:rPr lang="fr-CH" dirty="0"/>
            </a:br>
            <a:r>
              <a:rPr lang="fr-CH" dirty="0"/>
              <a:t>MLI lignes L feront partis de l’interconnexion.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280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E231C-1D5F-42E9-B4AB-CD78AC93C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CABAE4-7C8C-437C-AFB3-BDDE5160E5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187" y="159027"/>
            <a:ext cx="5913885" cy="657307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E8FB3F-52D5-4075-9284-408819BF5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6DA65-50BD-4240-9F8D-A2DE2B6E4736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2EA99-2595-421B-AB4E-DA7BDCF5B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D3F9E-C477-440D-831B-5FC292F0C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07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E6803-82DE-481D-B768-A8DD06071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F35C0F-AC13-4129-ACC3-B9C9078A97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9357" y="109848"/>
            <a:ext cx="4908539" cy="663830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841DF8-BE69-4E76-98C1-3D4FC2BC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2EF-388E-4EE4-A4C3-920D65AD3D70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46805-895D-4834-9CE4-FECC88B81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A89C3-69C9-4366-AB45-8D4EDF59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08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D9EB372-9499-4149-B624-153C8419FE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0496"/>
            <a:ext cx="8472377" cy="19631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587786-5694-4B9C-9BE5-E4765CAEC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#1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9CC739-85B9-43B2-9483-A8D03ED73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489194"/>
            <a:ext cx="4114801" cy="25668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0692AA-4845-4D80-9020-5744E842E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3407980"/>
            <a:ext cx="5013228" cy="275197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5919B2-DF00-4475-BBBC-51EF0CFF4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19A88-CA23-491E-822B-0859A40213CC}" type="datetime1">
              <a:rPr lang="en-GB" smtClean="0"/>
              <a:t>19/11/2020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CA0F78-003F-43F0-B6F8-C926D4BCC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75C4B-C6D9-4415-A4C7-2788CDA33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D16DB5-7A40-426F-A5E3-55402CFDC588}"/>
              </a:ext>
            </a:extLst>
          </p:cNvPr>
          <p:cNvSpPr txBox="1"/>
          <p:nvPr/>
        </p:nvSpPr>
        <p:spPr>
          <a:xfrm>
            <a:off x="8917597" y="3800655"/>
            <a:ext cx="33346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Luge</a:t>
            </a:r>
          </a:p>
          <a:p>
            <a:r>
              <a:rPr lang="fr-FR" dirty="0"/>
              <a:t>2- Ensemble bas écran thermique</a:t>
            </a:r>
          </a:p>
          <a:p>
            <a:r>
              <a:rPr lang="fr-FR" dirty="0"/>
              <a:t>3- MLI 2K</a:t>
            </a:r>
          </a:p>
          <a:p>
            <a:r>
              <a:rPr lang="fr-FR" dirty="0"/>
              <a:t>4- Masse froide + fixations luge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37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64756-4F62-4444-BF5A-46C92B314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#2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EF369B-C2EC-4CB0-A32F-DFA133C02F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365" y="1690688"/>
            <a:ext cx="11847270" cy="21861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99F689-225F-4444-A11F-055C0D33F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902" y="2169042"/>
            <a:ext cx="5807436" cy="3581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8EBD01-9534-4228-9058-55732D10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97A-1DC4-494A-A557-FA507ABE05B0}" type="datetime1">
              <a:rPr lang="en-GB" smtClean="0"/>
              <a:t>19/11/2020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52D90B-928F-482B-888B-F4D25CCF2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10C3B4-BCF1-4080-9228-4AE2D7AFB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AF5DB5-E476-4562-9110-A7656F70AD96}"/>
              </a:ext>
            </a:extLst>
          </p:cNvPr>
          <p:cNvSpPr txBox="1"/>
          <p:nvPr/>
        </p:nvSpPr>
        <p:spPr>
          <a:xfrm>
            <a:off x="7951381" y="4284921"/>
            <a:ext cx="3978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ajouter lignes XB  + 4 supports soudés</a:t>
            </a:r>
          </a:p>
          <a:p>
            <a:r>
              <a:rPr lang="fr-FR" dirty="0"/>
              <a:t>2- ajouter ligne LD + 3 supports soudés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49F7B-1680-4296-8F3A-512CA0BE3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#3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1D83E2-F5D5-4CE5-98EF-DDE6B5331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77" y="1853563"/>
            <a:ext cx="12051645" cy="283899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FDFB7-DB3A-43E3-A4F1-DF13F80A3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7D8-66CB-4F28-98D1-DE2A0BA7B283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FDD2AB-2BB5-418C-A990-4CE98C554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91A17-0717-4119-97A5-601F6B905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7115FF-D6FE-4449-9498-9F51C3560BAE}"/>
              </a:ext>
            </a:extLst>
          </p:cNvPr>
          <p:cNvSpPr txBox="1"/>
          <p:nvPr/>
        </p:nvSpPr>
        <p:spPr>
          <a:xfrm>
            <a:off x="2700670" y="4944140"/>
            <a:ext cx="4310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1 - Fermer MLI 2K</a:t>
            </a:r>
            <a:br>
              <a:rPr lang="fr-FR" dirty="0"/>
            </a:br>
            <a:r>
              <a:rPr lang="fr-FR" dirty="0"/>
              <a:t>2  - Souder les écrans thermiques supérieur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78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D6267-6AC8-4930-BF96-1A15F33D6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#4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5B0DAB3-EC2F-4180-9B2A-8B1D80290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126" y="2203242"/>
            <a:ext cx="11799747" cy="296241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CD34F-07BC-436A-9CB4-3D57FE8A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45D08-87CB-4AEB-B81D-837672524474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2DEA9-8619-44AE-8C62-B89069951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891EA-1F9D-4FAD-AE66-BA58AF962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FEFB40-24F3-405A-A9C5-E51DF62B7AB5}"/>
              </a:ext>
            </a:extLst>
          </p:cNvPr>
          <p:cNvSpPr txBox="1"/>
          <p:nvPr/>
        </p:nvSpPr>
        <p:spPr>
          <a:xfrm>
            <a:off x="4338084" y="5443870"/>
            <a:ext cx="328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Ajouter MLI 50K (1</a:t>
            </a:r>
            <a:r>
              <a:rPr lang="fr-FR" baseline="30000" dirty="0"/>
              <a:t>ère</a:t>
            </a:r>
            <a:r>
              <a:rPr lang="fr-FR" dirty="0"/>
              <a:t> couche ) </a:t>
            </a:r>
            <a:br>
              <a:rPr lang="fr-FR" dirty="0"/>
            </a:br>
            <a:r>
              <a:rPr lang="fr-FR" dirty="0"/>
              <a:t>2- Ajouter MLI 50K (2</a:t>
            </a:r>
            <a:r>
              <a:rPr lang="fr-FR" baseline="30000" dirty="0"/>
              <a:t>ème</a:t>
            </a:r>
            <a:r>
              <a:rPr lang="fr-FR" dirty="0"/>
              <a:t> couche) </a:t>
            </a:r>
          </a:p>
        </p:txBody>
      </p:sp>
    </p:spTree>
    <p:extLst>
      <p:ext uri="{BB962C8B-B14F-4D97-AF65-F5344CB8AC3E}">
        <p14:creationId xmlns:p14="http://schemas.microsoft.com/office/powerpoint/2010/main" val="2139230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81D86-3407-4DDE-95C9-3DC5DB5CA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#5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88F8DAA-ED0A-40A7-9CB2-91FAE7DC53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198" y="1690688"/>
            <a:ext cx="10689560" cy="340526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81CD3-8C98-43BB-AFCE-A4CDCA248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E850-A4EE-4221-B71F-B44000003CBA}" type="datetime1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D1E83-B256-426B-93B3-FCFEEA9BA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0FBD1-2D6D-4841-BA87-18BA63A10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2C528-94CC-4EC5-9357-9B8567843EDF}"/>
              </a:ext>
            </a:extLst>
          </p:cNvPr>
          <p:cNvSpPr txBox="1"/>
          <p:nvPr/>
        </p:nvSpPr>
        <p:spPr>
          <a:xfrm>
            <a:off x="3253563" y="5337544"/>
            <a:ext cx="2331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1- </a:t>
            </a:r>
            <a:r>
              <a:rPr lang="fr-FR" dirty="0" err="1"/>
              <a:t>cryostatage</a:t>
            </a:r>
            <a:r>
              <a:rPr lang="fr-FR" dirty="0"/>
              <a:t> </a:t>
            </a:r>
          </a:p>
          <a:p>
            <a:r>
              <a:rPr lang="fr-FR" dirty="0"/>
              <a:t>2 - ôter luge + fixations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588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C3E9033-2954-48AB-9FCF-8E2526AD32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617" y="1645960"/>
            <a:ext cx="11912766" cy="21689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303E6E-0C8F-4594-82B6-BD62C4293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Phase 1 - Standard section </a:t>
            </a:r>
            <a:r>
              <a:rPr lang="fr-FR" dirty="0" err="1"/>
              <a:t>Step</a:t>
            </a:r>
            <a:r>
              <a:rPr lang="fr-FR" dirty="0"/>
              <a:t> #6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9CB170-1C00-44B1-8D16-FA47B0EA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EEF4B-CA67-44A1-92CA-1DBEE6D298BE}" type="datetime1">
              <a:rPr lang="en-GB" smtClean="0"/>
              <a:t>19/11/2020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8BEF306-B3AD-430D-8365-E02FDBCD9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Elodie Chaudet - KA / EN MME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56FD09-BE8F-49EA-B679-69113B557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9715C-49AD-407B-AD77-C0DB8F98EBBF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51B762-A9B0-4C94-B908-E2634B1EF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339" y="2113132"/>
            <a:ext cx="4340959" cy="3822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27C9F7-D898-4789-8397-F539E1ECF4F0}"/>
              </a:ext>
            </a:extLst>
          </p:cNvPr>
          <p:cNvSpPr txBox="1"/>
          <p:nvPr/>
        </p:nvSpPr>
        <p:spPr>
          <a:xfrm>
            <a:off x="8577082" y="4056881"/>
            <a:ext cx="3013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– couper test pipe lignes E’H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D387EC-C952-47DD-ACC4-4AB613F21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61" y="1945367"/>
            <a:ext cx="7527681" cy="4410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9549D6-3A41-4A8A-8E83-D81F41F5D9B4}"/>
              </a:ext>
            </a:extLst>
          </p:cNvPr>
          <p:cNvSpPr txBox="1"/>
          <p:nvPr/>
        </p:nvSpPr>
        <p:spPr>
          <a:xfrm>
            <a:off x="8577082" y="4318354"/>
            <a:ext cx="2641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 – souder lignes E’H </a:t>
            </a:r>
          </a:p>
          <a:p>
            <a:r>
              <a:rPr lang="fr-FR" dirty="0"/>
              <a:t>3 -  souder « l’ensemble » </a:t>
            </a:r>
          </a:p>
          <a:p>
            <a:r>
              <a:rPr lang="fr-FR" dirty="0"/>
              <a:t>       amenées de courant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56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622</Words>
  <Application>Microsoft Office PowerPoint</Application>
  <PresentationFormat>Widescreen</PresentationFormat>
  <Paragraphs>115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CP assembly steps</vt:lpstr>
      <vt:lpstr>PowerPoint Presentation</vt:lpstr>
      <vt:lpstr>PowerPoint Presentation</vt:lpstr>
      <vt:lpstr>Phase 1 - Standard section step #1</vt:lpstr>
      <vt:lpstr>Phase 1 - Standard section Step #2</vt:lpstr>
      <vt:lpstr>Phase 1 - Standard section Step #3</vt:lpstr>
      <vt:lpstr>Phase 1 - Standard section Step #4</vt:lpstr>
      <vt:lpstr>Phase 1 - Standard section Step #5</vt:lpstr>
      <vt:lpstr>Phase 1 - Standard section Step #6</vt:lpstr>
      <vt:lpstr>Phase 1 - Standard section Step #7</vt:lpstr>
      <vt:lpstr>Phase 2 IP side – Cryoassembly Step #1</vt:lpstr>
      <vt:lpstr>Phase 2 IP side – Cryoassembly Step #2</vt:lpstr>
      <vt:lpstr>Phase 2 IP side – Cryoassembly Step #3</vt:lpstr>
      <vt:lpstr>Phase 2 IP side – Cryoassembly Step #4</vt:lpstr>
      <vt:lpstr>Phase 2 IP side – Cryoassembly Step #5 </vt:lpstr>
      <vt:lpstr>Phase 2 IP side – Cryoassembly Step #6 </vt:lpstr>
      <vt:lpstr>Phase 2  Non IP side – Cryoassembly step #7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Elodie Chaudet</dc:creator>
  <cp:lastModifiedBy>Elodie Chaudet</cp:lastModifiedBy>
  <cp:revision>116</cp:revision>
  <dcterms:created xsi:type="dcterms:W3CDTF">2020-11-17T13:19:59Z</dcterms:created>
  <dcterms:modified xsi:type="dcterms:W3CDTF">2020-11-19T07:52:11Z</dcterms:modified>
</cp:coreProperties>
</file>