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90" d="100"/>
          <a:sy n="90" d="100"/>
        </p:scale>
        <p:origin x="4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F9128-7A7C-4920-8EF3-5CA0A0DAD329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E67A1-4D79-4920-A55D-5A4C1EF810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870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EC745-FD1A-4D10-939A-ACFDAB164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A221C9-7071-47FE-A73F-4E2494C612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C8D38-EB9F-406F-B04C-4212407F7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8606A-1D76-4644-B3FC-344FBB842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393CD5-5613-4254-B8DD-FCAED5840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693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A7E95-F0F7-4B5D-A37D-8B3E3B503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7AC6F2-1B24-4FDC-B0AF-E7CB6F8762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1AC1A-7482-4AD6-AA4F-2FC1A654E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7B4AA-3198-467E-B61C-F27C9549D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48068-2E65-49FA-9B45-9EAE73748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963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259980-0772-407F-8B76-6C28B7BABF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DFCC1D-28B6-48DC-B90F-DA75F3E3E1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60F71-9657-4F27-AD68-A1B1BF084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7C6C1-6D91-4416-B4BB-2E4BC80E2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8FB16-80EB-4161-A265-3326DA44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925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AC608-CBA7-4112-BF9D-22FC455BD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E94B6-F958-447A-AECD-E0B712E7C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FA575-57EF-46F5-A8A0-9F01E623B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9B4AC-EB21-460A-8860-0D3EF559F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0E5DAB-C14A-4560-A719-CF6D50558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48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4FDA1-F1ED-499E-A4ED-FE32044CD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27C62C-4891-43ED-9636-D04BF4C563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A025-1FA4-4179-AA22-4BF9C896A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2CA6F-3FB3-4371-93AF-0D1197A0F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208E7-2E8C-4BBF-A207-201F21BC6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677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E71E8-4E2A-4F9C-B64C-690F20ACA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647BA-731B-4AB4-88A1-BB2B23B38A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5E0691-E897-4733-A5FF-393A349D2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175FF1-9831-4288-B9F2-11571C39A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D5EFF8-8602-4350-A18D-76D4725F6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0F155E-CF63-48A8-ADEB-4DAFDBE5E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45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D6A24-6DC7-449C-8B37-0369C10C6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CC0AAE-A52F-435D-B29A-2544B5B16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2FD7D1-2F49-4928-8F90-5D10B7A0C7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94D9E5-61E3-4DB5-8863-AC4AFB7C19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56E0E3-C1C1-4356-9618-A720FC8C9D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77725B-F415-44F7-A25F-4C6696C24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9160C2-7398-4A6F-AF06-FC62EC2E9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D3C5E7-C0EF-4909-BB1C-8E62D58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262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0FC0E-6595-4206-A83F-296F5D639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07A957-88C5-4E0C-976F-D174B741F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54311A-3461-44FD-9911-62B61870C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AC0B4-95CA-46AD-8DF0-259D98C6D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335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8A28FE-AC39-4954-8E1F-914CC54BA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3E1E7E-AAD1-42F0-B272-C8A3FCFC5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289745-2762-46C4-B22A-1ADB37F3E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96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FDEDC-07BB-4C3F-98E3-626845EF4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D98DE-0969-4F6C-95A9-AFFC96759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86BFD-EB94-45D2-B8BB-B047E2166B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943297-7264-4A40-8763-67FE4841A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18DC1E-5E88-457E-9A6A-7FCCA3140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9276D2-7D39-40CE-8CF9-B7EC43284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4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A7D06-C136-478B-AA15-8061AF7B6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A1468C-AE77-46CD-8F20-DBB11378F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531FE6-33B2-4406-81C6-2BE316B1BF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03BF3D-B805-411F-9471-AD889909A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8C9DEE-5B74-4AE8-93AA-9E4074D82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103F7-0931-4672-B08C-A22600278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917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91B98B-6F7A-4BAA-A41F-10F2A9440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7A883A-240E-4EF9-A954-E3144C9F8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989C9-C99A-4780-B82E-1D7D5B711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F31E2-027E-42C6-B01B-1DF8F80428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C6455-465F-413A-A0F5-E758B4865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A1F02-F612-4899-B8BB-B8FAA5D09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9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F062D-AFBA-4C34-AD95-3E8BC65AA0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D2 </a:t>
            </a:r>
            <a:r>
              <a:rPr lang="fr-CH" dirty="0" err="1"/>
              <a:t>serie</a:t>
            </a:r>
            <a:r>
              <a:rPr lang="fr-CH" dirty="0"/>
              <a:t> </a:t>
            </a:r>
            <a:r>
              <a:rPr lang="fr-CH" dirty="0" err="1"/>
              <a:t>assembly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D12CBC-A8ED-4EB8-8576-FCE5F894DC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Phase 1-2-3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90256-334A-4837-A4F9-20A77AEA9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ADB35-486E-49B0-AD05-01384A6A0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38D2F-FA3A-45AD-B0B4-454184326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55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94A7B-42F8-4742-B5FA-B411A441A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Phase 3 Non IP </a:t>
            </a:r>
            <a:r>
              <a:rPr lang="fr-CH" dirty="0" err="1"/>
              <a:t>Side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5C388AB-BDBC-44BF-B3B1-9EE31AFD1E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0994" y="1690688"/>
            <a:ext cx="2787262" cy="435133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A4017-883E-418D-8761-269ED2BCD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7B6A9-3638-47C9-9864-DD5ACC765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57688-F234-44AD-A08E-E8F01A1CC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C415ED-12AC-4753-AD85-2D4B1F12B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5009" y="846138"/>
            <a:ext cx="3514629" cy="53530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8FCB80-A6E1-4C3C-BF1B-61FC08FE2C18}"/>
              </a:ext>
            </a:extLst>
          </p:cNvPr>
          <p:cNvSpPr txBox="1"/>
          <p:nvPr/>
        </p:nvSpPr>
        <p:spPr>
          <a:xfrm>
            <a:off x="4284746" y="1791703"/>
            <a:ext cx="25568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Beam Screen + BPM</a:t>
            </a:r>
          </a:p>
          <a:p>
            <a:r>
              <a:rPr lang="fr-CH" dirty="0">
                <a:solidFill>
                  <a:schemeClr val="accent6"/>
                </a:solidFill>
              </a:rPr>
              <a:t>Cover </a:t>
            </a:r>
          </a:p>
          <a:p>
            <a:r>
              <a:rPr lang="fr-CH" dirty="0">
                <a:solidFill>
                  <a:srgbClr val="FF0000"/>
                </a:solidFill>
              </a:rPr>
              <a:t>écran thermique comme </a:t>
            </a:r>
          </a:p>
          <a:p>
            <a:r>
              <a:rPr lang="fr-CH" dirty="0">
                <a:solidFill>
                  <a:srgbClr val="FF0000"/>
                </a:solidFill>
              </a:rPr>
              <a:t>     Triplet + MLI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777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DC850-D7F2-47D2-BE2C-1D1FB0396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Phase 3 IP </a:t>
            </a:r>
            <a:r>
              <a:rPr lang="fr-CH" dirty="0" err="1"/>
              <a:t>Side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556ABC9-3ADA-4243-ADC8-5413D16460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53400" y="1349375"/>
            <a:ext cx="2971800" cy="481123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45D67-1D6D-4B92-A5D9-8B277C8B1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6C047-335D-4888-A428-8ADEFE489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DE841-EEA7-4A2A-B929-E8079A21D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20359E-6952-49AE-934B-EB8FCC9B90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806" y="1387236"/>
            <a:ext cx="3686557" cy="47733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91F7F8-F51C-4698-B788-5EA98CF2715F}"/>
              </a:ext>
            </a:extLst>
          </p:cNvPr>
          <p:cNvSpPr txBox="1"/>
          <p:nvPr/>
        </p:nvSpPr>
        <p:spPr>
          <a:xfrm>
            <a:off x="5140454" y="1886429"/>
            <a:ext cx="25568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Beam Screen </a:t>
            </a:r>
          </a:p>
          <a:p>
            <a:r>
              <a:rPr lang="fr-CH" dirty="0">
                <a:solidFill>
                  <a:schemeClr val="accent6"/>
                </a:solidFill>
              </a:rPr>
              <a:t>Cover </a:t>
            </a:r>
          </a:p>
          <a:p>
            <a:r>
              <a:rPr lang="fr-CH" dirty="0">
                <a:solidFill>
                  <a:srgbClr val="FF0000"/>
                </a:solidFill>
              </a:rPr>
              <a:t>écran thermique comme </a:t>
            </a:r>
          </a:p>
          <a:p>
            <a:r>
              <a:rPr lang="fr-CH" dirty="0">
                <a:solidFill>
                  <a:srgbClr val="FF0000"/>
                </a:solidFill>
              </a:rPr>
              <a:t>     Triplet + MLI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09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2B960-4E46-45EA-AEF4-19E19119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1 - Standard section </a:t>
            </a:r>
            <a:r>
              <a:rPr lang="fr-FR" dirty="0" err="1"/>
              <a:t>step</a:t>
            </a:r>
            <a:r>
              <a:rPr lang="fr-FR" dirty="0"/>
              <a:t> #1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83C9945-A71E-435A-BD4C-1BCDC2F22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2475" y="1968996"/>
            <a:ext cx="10515600" cy="158809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29DA5-D435-4EDD-94EC-0B983ECD0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20767-7F5A-4D09-9249-3572F772F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B259AB-3D62-4B01-AF81-B8BE909F7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2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644B79-5242-40E4-9046-65D31E1B0B6A}"/>
              </a:ext>
            </a:extLst>
          </p:cNvPr>
          <p:cNvSpPr txBox="1"/>
          <p:nvPr/>
        </p:nvSpPr>
        <p:spPr>
          <a:xfrm>
            <a:off x="8679472" y="3835400"/>
            <a:ext cx="33346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1- Luge</a:t>
            </a:r>
          </a:p>
          <a:p>
            <a:r>
              <a:rPr lang="fr-FR" dirty="0"/>
              <a:t>2- Ensemble bas écran thermique</a:t>
            </a:r>
          </a:p>
          <a:p>
            <a:r>
              <a:rPr lang="fr-FR" dirty="0"/>
              <a:t>3- MLI 2K</a:t>
            </a:r>
          </a:p>
          <a:p>
            <a:r>
              <a:rPr lang="fr-FR" dirty="0"/>
              <a:t>4</a:t>
            </a:r>
            <a:r>
              <a:rPr lang="fr-FR" dirty="0">
                <a:solidFill>
                  <a:srgbClr val="FF0000"/>
                </a:solidFill>
              </a:rPr>
              <a:t>-</a:t>
            </a:r>
            <a:r>
              <a:rPr lang="fr-FR" dirty="0"/>
              <a:t> </a:t>
            </a:r>
            <a:r>
              <a:rPr lang="fr-FR" u="sng" dirty="0">
                <a:solidFill>
                  <a:srgbClr val="FF0000"/>
                </a:solidFill>
              </a:rPr>
              <a:t>Masse froide </a:t>
            </a:r>
            <a:r>
              <a:rPr lang="fr-FR" dirty="0"/>
              <a:t>+ fixations luge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B23BB7-5422-4A5C-8BA7-A0C142DED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925" y="1606729"/>
            <a:ext cx="3772771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9CE34E-0376-44B5-B249-457465A8F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2763044"/>
            <a:ext cx="4257675" cy="369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2481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279D9-2CEB-4923-96B1-436034D45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1 - Standard section </a:t>
            </a:r>
            <a:r>
              <a:rPr lang="fr-FR" dirty="0" err="1"/>
              <a:t>step</a:t>
            </a:r>
            <a:r>
              <a:rPr lang="fr-FR" dirty="0"/>
              <a:t> #2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45B0D5B-5ED3-40D6-98F8-94ABC1BFD9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89067"/>
            <a:ext cx="10515600" cy="213445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EF9BE-7150-4152-8CEB-2D6BE32C7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570BD-F111-478A-BC07-A412097DA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F7BF4-3FA0-4C2A-9E58-441C7552C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3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C9CFAB-B839-4A5B-814F-D30ACE44679C}"/>
              </a:ext>
            </a:extLst>
          </p:cNvPr>
          <p:cNvSpPr txBox="1"/>
          <p:nvPr/>
        </p:nvSpPr>
        <p:spPr>
          <a:xfrm>
            <a:off x="6735259" y="4342560"/>
            <a:ext cx="47373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1 - Fermer MLI 2K</a:t>
            </a:r>
            <a:br>
              <a:rPr lang="fr-FR" dirty="0"/>
            </a:br>
            <a:r>
              <a:rPr lang="fr-FR" dirty="0"/>
              <a:t>2 </a:t>
            </a:r>
            <a:r>
              <a:rPr lang="fr-FR" dirty="0">
                <a:solidFill>
                  <a:srgbClr val="FF0000"/>
                </a:solidFill>
              </a:rPr>
              <a:t>-</a:t>
            </a:r>
            <a:r>
              <a:rPr lang="fr-FR" dirty="0"/>
              <a:t> Souder les écrans thermiques supérieur </a:t>
            </a:r>
          </a:p>
          <a:p>
            <a:r>
              <a:rPr lang="fr-FR" dirty="0"/>
              <a:t>    </a:t>
            </a:r>
            <a:r>
              <a:rPr lang="fr-FR" dirty="0">
                <a:solidFill>
                  <a:schemeClr val="accent6"/>
                </a:solidFill>
              </a:rPr>
              <a:t>(étude à faire pour l’écran du jumper centrale)</a:t>
            </a:r>
          </a:p>
          <a:p>
            <a:r>
              <a:rPr lang="fr-FR" dirty="0"/>
              <a:t>        + </a:t>
            </a:r>
            <a:r>
              <a:rPr lang="fr-FR" u="sng" dirty="0">
                <a:solidFill>
                  <a:srgbClr val="FF0000"/>
                </a:solidFill>
              </a:rPr>
              <a:t>ligne E’H </a:t>
            </a:r>
            <a:endParaRPr lang="en-GB" u="sng" dirty="0">
              <a:solidFill>
                <a:srgbClr val="FF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CC0C99E-43F3-41C7-8CF2-57D7EAA85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195190"/>
            <a:ext cx="2758479" cy="18154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3A6575-E7A4-4FB2-93B9-AAA538E827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0006" y="4192662"/>
            <a:ext cx="2685202" cy="1815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844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A4CF8-44D5-4950-9137-0DA89FB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1 - Standard section </a:t>
            </a:r>
            <a:r>
              <a:rPr lang="fr-FR" dirty="0" err="1"/>
              <a:t>step</a:t>
            </a:r>
            <a:r>
              <a:rPr lang="fr-FR" dirty="0"/>
              <a:t> #3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7EBAB47-606E-46C1-A36F-814C640B84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732" y="2258531"/>
            <a:ext cx="11799015" cy="176498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91CCF-0FB3-4CFD-9402-1851195E3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AB224-8264-49BD-853C-3613A76CB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3E162-48DD-45C8-A2DA-C9C97FFDA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4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81C989-D180-42FF-9595-F530C485DEBF}"/>
              </a:ext>
            </a:extLst>
          </p:cNvPr>
          <p:cNvSpPr txBox="1"/>
          <p:nvPr/>
        </p:nvSpPr>
        <p:spPr>
          <a:xfrm>
            <a:off x="4394232" y="4673849"/>
            <a:ext cx="328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1- Ajouter MLI 50K (1</a:t>
            </a:r>
            <a:r>
              <a:rPr lang="fr-FR" baseline="30000" dirty="0"/>
              <a:t>ère</a:t>
            </a:r>
            <a:r>
              <a:rPr lang="fr-FR" dirty="0"/>
              <a:t> couche ) </a:t>
            </a:r>
            <a:br>
              <a:rPr lang="fr-FR" dirty="0"/>
            </a:br>
            <a:r>
              <a:rPr lang="fr-FR" dirty="0"/>
              <a:t>2- Ajouter MLI 50K (2</a:t>
            </a:r>
            <a:r>
              <a:rPr lang="fr-FR" baseline="30000" dirty="0"/>
              <a:t>ème</a:t>
            </a:r>
            <a:r>
              <a:rPr lang="fr-FR" dirty="0"/>
              <a:t> couche) </a:t>
            </a:r>
          </a:p>
        </p:txBody>
      </p:sp>
    </p:spTree>
    <p:extLst>
      <p:ext uri="{BB962C8B-B14F-4D97-AF65-F5344CB8AC3E}">
        <p14:creationId xmlns:p14="http://schemas.microsoft.com/office/powerpoint/2010/main" val="2195709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7F355-D59E-4E29-A31F-29E47B307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1 - Standard section </a:t>
            </a:r>
            <a:r>
              <a:rPr lang="fr-FR" dirty="0" err="1"/>
              <a:t>step</a:t>
            </a:r>
            <a:r>
              <a:rPr lang="fr-FR" dirty="0"/>
              <a:t> #4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B33F7-E8A0-4DE4-B937-99893F357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28A98-5E4E-435E-A703-96369AD1D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23C37-4050-4744-AD7B-DFB899E00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5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1CBC25-8C0D-4059-8338-2B50AD92F4E1}"/>
              </a:ext>
            </a:extLst>
          </p:cNvPr>
          <p:cNvSpPr txBox="1"/>
          <p:nvPr/>
        </p:nvSpPr>
        <p:spPr>
          <a:xfrm>
            <a:off x="4672788" y="4832719"/>
            <a:ext cx="2331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1- </a:t>
            </a:r>
            <a:r>
              <a:rPr lang="fr-FR" dirty="0" err="1"/>
              <a:t>cryostatage</a:t>
            </a:r>
            <a:r>
              <a:rPr lang="fr-FR" dirty="0"/>
              <a:t> </a:t>
            </a:r>
          </a:p>
          <a:p>
            <a:r>
              <a:rPr lang="fr-FR" dirty="0"/>
              <a:t>2 - ôter luge + fixations</a:t>
            </a:r>
            <a:endParaRPr lang="en-GB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A34CAFB8-09EB-40A9-911F-48094A343E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364" y="1840432"/>
            <a:ext cx="11493272" cy="257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19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58A4F-8F26-4B6D-8A5E-F0FD1D211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1 - Standard section </a:t>
            </a:r>
            <a:r>
              <a:rPr lang="fr-FR" dirty="0" err="1"/>
              <a:t>step</a:t>
            </a:r>
            <a:r>
              <a:rPr lang="fr-FR" dirty="0"/>
              <a:t> #5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26F22AB-0DBA-4EC8-8426-E0D342FC19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5850" y="1690688"/>
            <a:ext cx="10515600" cy="181512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5F188-B4F1-4838-9329-0A9E58878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CC706-5AE3-4875-911D-A670F6479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6DBD-A71A-4D48-B787-C2FB7182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6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3B9713-F4E0-4386-A420-1439EC987780}"/>
              </a:ext>
            </a:extLst>
          </p:cNvPr>
          <p:cNvSpPr txBox="1"/>
          <p:nvPr/>
        </p:nvSpPr>
        <p:spPr>
          <a:xfrm>
            <a:off x="4038599" y="4185040"/>
            <a:ext cx="47444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1- Equiper la standard section          </a:t>
            </a:r>
          </a:p>
          <a:p>
            <a:r>
              <a:rPr lang="fr-FR" dirty="0"/>
              <a:t>  (</a:t>
            </a:r>
            <a:r>
              <a:rPr lang="fr-FR" dirty="0">
                <a:solidFill>
                  <a:srgbClr val="FF0000"/>
                </a:solidFill>
              </a:rPr>
              <a:t>Cover jumper central </a:t>
            </a:r>
            <a:r>
              <a:rPr lang="fr-FR" dirty="0"/>
              <a:t>+ </a:t>
            </a:r>
            <a:r>
              <a:rPr lang="fr-FR" dirty="0">
                <a:solidFill>
                  <a:srgbClr val="FF0000"/>
                </a:solidFill>
              </a:rPr>
              <a:t>IFS </a:t>
            </a:r>
            <a:r>
              <a:rPr lang="fr-FR" dirty="0"/>
              <a:t>+ DN200 </a:t>
            </a:r>
            <a:r>
              <a:rPr lang="fr-FR" dirty="0" err="1"/>
              <a:t>security</a:t>
            </a:r>
            <a:r>
              <a:rPr lang="fr-FR" dirty="0"/>
              <a:t>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9365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DFBFB-4AD9-4E37-9CAC-2DE0C40C7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Phase 1 – côté IP </a:t>
            </a:r>
            <a:r>
              <a:rPr lang="fr-CH" dirty="0" err="1"/>
              <a:t>side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01120-4F6D-4717-A2D9-75CCF36A2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E23A7-F92A-48EE-AE3A-9451398B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46539-1476-4D46-B403-C2501530A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7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DDD794-D3FE-4A3F-9169-6034A7EC3FDF}"/>
              </a:ext>
            </a:extLst>
          </p:cNvPr>
          <p:cNvSpPr txBox="1"/>
          <p:nvPr/>
        </p:nvSpPr>
        <p:spPr>
          <a:xfrm>
            <a:off x="7981384" y="1690688"/>
            <a:ext cx="24786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Enceinte à vide </a:t>
            </a:r>
          </a:p>
          <a:p>
            <a:r>
              <a:rPr lang="fr-CH" dirty="0"/>
              <a:t>2 MLI 50K </a:t>
            </a:r>
            <a:r>
              <a:rPr lang="fr-CH" dirty="0">
                <a:solidFill>
                  <a:schemeClr val="accent6"/>
                </a:solidFill>
              </a:rPr>
              <a:t>(à finir)</a:t>
            </a:r>
          </a:p>
          <a:p>
            <a:r>
              <a:rPr lang="fr-CH" dirty="0"/>
              <a:t>Ecran thermique </a:t>
            </a:r>
            <a:r>
              <a:rPr lang="fr-CH" dirty="0">
                <a:solidFill>
                  <a:schemeClr val="accent6"/>
                </a:solidFill>
              </a:rPr>
              <a:t>(à finir)</a:t>
            </a:r>
          </a:p>
          <a:p>
            <a:r>
              <a:rPr lang="fr-CH" dirty="0">
                <a:solidFill>
                  <a:srgbClr val="FF0000"/>
                </a:solidFill>
              </a:rPr>
              <a:t>Manifold ligne E’H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E0F5450-5193-4700-AB6D-35F75BC75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90" y="1431891"/>
            <a:ext cx="4394269" cy="4745072"/>
          </a:xfrm>
          <a:prstGeom prst="rect">
            <a:avLst/>
          </a:prstGeom>
        </p:spPr>
      </p:pic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E6990950-EE7B-4554-8835-DCB2E9A0D9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74614" y="1431891"/>
            <a:ext cx="2663807" cy="474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099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002CA-E8A9-4452-BF62-313E50ECA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Phase 1 – Non IP </a:t>
            </a:r>
            <a:r>
              <a:rPr lang="fr-CH" dirty="0" err="1"/>
              <a:t>side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8C01521-9F28-4F1C-9051-0EBB832A79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5139" y="1734804"/>
            <a:ext cx="4946476" cy="435133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5728F-6FB3-4498-B3E1-879FB850A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A6DD7-DA7A-45E1-9004-BD567F5CE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24371C-0333-4B03-979E-57544965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B0E2B7-AEBA-4DD3-BB06-664407C7A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1615" y="707469"/>
            <a:ext cx="4555153" cy="36004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10A834-77E2-4B20-9C29-966C7526A36B}"/>
              </a:ext>
            </a:extLst>
          </p:cNvPr>
          <p:cNvSpPr txBox="1"/>
          <p:nvPr/>
        </p:nvSpPr>
        <p:spPr>
          <a:xfrm>
            <a:off x="165232" y="1914525"/>
            <a:ext cx="1916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Module de service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DC307C-20B3-4779-A881-C7858CAA5E5C}"/>
              </a:ext>
            </a:extLst>
          </p:cNvPr>
          <p:cNvSpPr txBox="1"/>
          <p:nvPr/>
        </p:nvSpPr>
        <p:spPr>
          <a:xfrm>
            <a:off x="0" y="3508692"/>
            <a:ext cx="26495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srgbClr val="FF0000"/>
                </a:solidFill>
              </a:rPr>
              <a:t>Heat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exchanger</a:t>
            </a:r>
            <a:r>
              <a:rPr lang="fr-CH" dirty="0">
                <a:solidFill>
                  <a:srgbClr val="FF0000"/>
                </a:solidFill>
              </a:rPr>
              <a:t> (&amp;</a:t>
            </a:r>
            <a:r>
              <a:rPr lang="fr-CH" dirty="0" err="1">
                <a:solidFill>
                  <a:srgbClr val="FF0000"/>
                </a:solidFill>
              </a:rPr>
              <a:t>tooling</a:t>
            </a:r>
            <a:r>
              <a:rPr lang="fr-CH" dirty="0">
                <a:solidFill>
                  <a:srgbClr val="FF0000"/>
                </a:solidFill>
              </a:rPr>
              <a:t>)</a:t>
            </a:r>
          </a:p>
          <a:p>
            <a:r>
              <a:rPr lang="fr-CH" dirty="0">
                <a:solidFill>
                  <a:srgbClr val="FF0000"/>
                </a:solidFill>
              </a:rPr>
              <a:t>+ routages</a:t>
            </a:r>
          </a:p>
          <a:p>
            <a:r>
              <a:rPr lang="fr-CH" dirty="0">
                <a:solidFill>
                  <a:srgbClr val="FF0000"/>
                </a:solidFill>
              </a:rPr>
              <a:t>+ cover jumper test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7FEA33-4AB2-4436-8698-41F7D1C863FE}"/>
              </a:ext>
            </a:extLst>
          </p:cNvPr>
          <p:cNvSpPr txBox="1"/>
          <p:nvPr/>
        </p:nvSpPr>
        <p:spPr>
          <a:xfrm>
            <a:off x="165232" y="2507694"/>
            <a:ext cx="18646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accent6"/>
                </a:solidFill>
              </a:rPr>
              <a:t>MLI </a:t>
            </a:r>
          </a:p>
          <a:p>
            <a:r>
              <a:rPr lang="fr-CH" dirty="0">
                <a:solidFill>
                  <a:schemeClr val="accent6"/>
                </a:solidFill>
              </a:rPr>
              <a:t>+écran thermique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9804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A9228-9632-455E-A92C-B323786C6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Phase 2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C0C503B-34DD-4E41-9007-32AC9B385F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1528" y="1690688"/>
            <a:ext cx="4386091" cy="382093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4C644-01C0-4499-83BA-19A6442CD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8D2C2-A24F-4CB7-B923-DF5039238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197A2-53E2-42C5-ABDF-B70A5C130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A1F02-F612-4899-B8BB-B8FAA5D09926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DAE19E-EC35-4A91-A5C5-78F2D052E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500" y="1690688"/>
            <a:ext cx="3528596" cy="38209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742E037-D511-4AA0-8F30-DC1A1965CCC7}"/>
              </a:ext>
            </a:extLst>
          </p:cNvPr>
          <p:cNvSpPr txBox="1"/>
          <p:nvPr/>
        </p:nvSpPr>
        <p:spPr>
          <a:xfrm>
            <a:off x="9791700" y="2280682"/>
            <a:ext cx="184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Jumper central</a:t>
            </a:r>
          </a:p>
          <a:p>
            <a:r>
              <a:rPr lang="fr-CH" dirty="0">
                <a:solidFill>
                  <a:srgbClr val="FF0000"/>
                </a:solidFill>
              </a:rPr>
              <a:t>Jumper QQS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266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305</Words>
  <Application>Microsoft Office PowerPoint</Application>
  <PresentationFormat>Widescreen</PresentationFormat>
  <Paragraphs>77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D2 serie assembly steps</vt:lpstr>
      <vt:lpstr>Phase 1 - Standard section step #1</vt:lpstr>
      <vt:lpstr>Phase 1 - Standard section step #2</vt:lpstr>
      <vt:lpstr>Phase 1 - Standard section step #3</vt:lpstr>
      <vt:lpstr>Phase 1 - Standard section step #4</vt:lpstr>
      <vt:lpstr>Phase 1 - Standard section step #5</vt:lpstr>
      <vt:lpstr>Phase 1 – côté IP side</vt:lpstr>
      <vt:lpstr>Phase 1 – Non IP side</vt:lpstr>
      <vt:lpstr>Phase 2</vt:lpstr>
      <vt:lpstr>Phase 3 Non IP Side</vt:lpstr>
      <vt:lpstr>Phase 3 IP Side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assembly D2 série</dc:title>
  <dc:creator>Elodie Chaudet</dc:creator>
  <cp:lastModifiedBy>Elodie Chaudet</cp:lastModifiedBy>
  <cp:revision>45</cp:revision>
  <dcterms:created xsi:type="dcterms:W3CDTF">2020-11-18T11:00:45Z</dcterms:created>
  <dcterms:modified xsi:type="dcterms:W3CDTF">2020-11-19T07:53:46Z</dcterms:modified>
</cp:coreProperties>
</file>