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CFD3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31EA6-493D-4866-86C4-C891A7E241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C2E8B4-D1F2-47DA-9095-8C9BA48C88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13445-B03B-4A37-9247-2991FE52F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7CD94-D39D-46F9-9427-02684DCBE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96841-F1E4-477C-9432-593732764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038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E53F8-5707-4930-AD06-AF59F08EF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7A10E3-E700-4286-89BB-FEBA4C69EA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A5E61B-9AC3-416D-A54D-96BAF10A6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16B35-23E4-4A02-B04B-4EC93B6F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328B0-666C-4FE9-8941-6F1E965CF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47084E-CFCE-4331-B718-D95DCC8AFA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579678-8083-4C8F-8902-DCEFBA21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FD370-E663-467E-9622-4ED60F591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CFD0E-AF3D-488E-B8AD-36DBF0B64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AE590-45FC-4029-B6D0-D592E7FB1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610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50D4-C20E-431C-81BE-8092B7721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A8941-5AC8-4CA2-99D6-BF97A253F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C90C9-E7C5-4865-9169-4AE91A459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AC100-F2EB-45A9-956A-998F29E04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AA281-7432-432C-878C-ACFA82FE7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79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7C040-0335-49A5-B373-71C801A23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912B47-D612-4CFE-84B0-76E543F83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39554-09B6-48B2-911F-97CE5B48A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1AA41-232F-4840-9BB3-7D4300E2E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7DB7B-406A-4AEE-A289-ABD82B8A1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673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B40A3-0CD2-46EE-B915-A1420A3FE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2A340-91AF-4300-A7ED-D9A1E17FFC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4A2D13-D6B3-4275-8A8A-FE1C23339F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EAFB9B-9391-491A-A038-1B09134E9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DBFB33-DFD8-4821-A128-7A2188325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397A33-53CA-4A5E-9E4F-76C1DF3B4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189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861D0-E6B5-4CCA-B2A7-62CA957AE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59CEF-9850-4938-8A66-FF71CCEE6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EBFE1D-3E46-4201-9ED7-46967F4D8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0A4FE7-78C1-495D-81B4-CA2E38A537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EA0913-D610-417E-A1E3-F48E18668D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8A43EE-97E8-4465-8C8B-769D32402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8222A8-023F-487E-A475-BD19416D9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C62321-CE2B-4733-9561-412343EC8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78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F2EFA-6450-4E85-A763-0F365A35D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1FCFCA-DB69-455F-B328-459867C05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3D7326-665F-4557-92CB-5925F1E86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3FB9FA-1B26-4B35-8F68-C02938C0C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225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DBF16F-FC55-4523-ABFC-778ABAA3F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A043D9-0FEC-48D5-B016-FB44E75DE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DDE8E3-D4DA-43EF-A546-62E657718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852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EFF98-B405-4E6E-BF7F-7F28CF7FF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50A80-F22C-4AE3-AE50-23C965B83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51852-FCF8-4F28-B7D6-2732DFA099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429F97-202E-4870-B526-2F0BD20C1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E37C05-C532-4572-A4AD-9F80A8E81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89850D-B3ED-4971-ABB9-DFFF3A83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83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CAE36-FA9A-40DE-BBCE-47EFEA03D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935146-CC08-4EB7-8834-C9B4A4D6DE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B53596-F865-4624-AF5B-6A6B1894D8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6E3217-F97C-4404-A21C-B6123A442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68E04A-E54A-4277-A33F-6CCDD0CA2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025FE5-F517-4DB4-92EB-B77C010C9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327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86555E-16AB-4182-B9D3-1DE517289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F62CF6-57D7-45D2-B2D7-97DB6504C1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0C5C0-BE8D-44FE-ABE2-817062E0BF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AF4B6-3720-4405-A4EA-B5C8C7D0769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4B7A8-BEBE-4EBD-8A39-BA35FD6890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E8E28-6EAC-42CB-A25C-F8CE9BAFD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39C30-E82A-4B81-904B-43A8AFD0A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386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ck Arc 3">
            <a:extLst>
              <a:ext uri="{FF2B5EF4-FFF2-40B4-BE49-F238E27FC236}">
                <a16:creationId xmlns:a16="http://schemas.microsoft.com/office/drawing/2014/main" id="{2D5151C5-ECF1-4A24-8AE8-46A1E90AEBBD}"/>
              </a:ext>
            </a:extLst>
          </p:cNvPr>
          <p:cNvSpPr/>
          <p:nvPr/>
        </p:nvSpPr>
        <p:spPr>
          <a:xfrm>
            <a:off x="1056205" y="1342767"/>
            <a:ext cx="3600000" cy="3600000"/>
          </a:xfrm>
          <a:prstGeom prst="blockArc">
            <a:avLst>
              <a:gd name="adj1" fmla="val 20437971"/>
              <a:gd name="adj2" fmla="val 15912856"/>
              <a:gd name="adj3" fmla="val 13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82EFA5-BF98-4F76-B870-46853CB0A375}"/>
              </a:ext>
            </a:extLst>
          </p:cNvPr>
          <p:cNvSpPr/>
          <p:nvPr/>
        </p:nvSpPr>
        <p:spPr>
          <a:xfrm>
            <a:off x="2680199" y="1095633"/>
            <a:ext cx="5766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B8C61-F807-440E-80C7-63A70298D104}"/>
              </a:ext>
            </a:extLst>
          </p:cNvPr>
          <p:cNvSpPr/>
          <p:nvPr/>
        </p:nvSpPr>
        <p:spPr>
          <a:xfrm>
            <a:off x="5628934" y="1309815"/>
            <a:ext cx="57665" cy="3632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E1ECFD-1500-4E38-974D-BBDEF55D55F7}"/>
              </a:ext>
            </a:extLst>
          </p:cNvPr>
          <p:cNvSpPr/>
          <p:nvPr/>
        </p:nvSpPr>
        <p:spPr>
          <a:xfrm>
            <a:off x="5488890" y="2940908"/>
            <a:ext cx="197709" cy="65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6706D6-1ECE-4CA2-87AF-F58BADA2929F}"/>
              </a:ext>
            </a:extLst>
          </p:cNvPr>
          <p:cNvSpPr/>
          <p:nvPr/>
        </p:nvSpPr>
        <p:spPr>
          <a:xfrm>
            <a:off x="5628934" y="1309815"/>
            <a:ext cx="486032" cy="65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171DF5C-B94C-4B2B-8C09-CBFA497DD657}"/>
              </a:ext>
            </a:extLst>
          </p:cNvPr>
          <p:cNvSpPr/>
          <p:nvPr/>
        </p:nvSpPr>
        <p:spPr>
          <a:xfrm>
            <a:off x="6065538" y="1095633"/>
            <a:ext cx="49427" cy="280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6958DE-E402-4867-84C3-D1DE97E5BE8A}"/>
              </a:ext>
            </a:extLst>
          </p:cNvPr>
          <p:cNvSpPr/>
          <p:nvPr/>
        </p:nvSpPr>
        <p:spPr>
          <a:xfrm rot="164181">
            <a:off x="10684287" y="1342073"/>
            <a:ext cx="57665" cy="3632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48CB3F-10C9-4128-9942-4C4148403D1B}"/>
              </a:ext>
            </a:extLst>
          </p:cNvPr>
          <p:cNvSpPr/>
          <p:nvPr/>
        </p:nvSpPr>
        <p:spPr>
          <a:xfrm>
            <a:off x="10356509" y="2946251"/>
            <a:ext cx="197709" cy="65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E128CB5-D1C7-4D47-952E-55EFA1525327}"/>
              </a:ext>
            </a:extLst>
          </p:cNvPr>
          <p:cNvSpPr/>
          <p:nvPr/>
        </p:nvSpPr>
        <p:spPr>
          <a:xfrm>
            <a:off x="10770973" y="1318053"/>
            <a:ext cx="486032" cy="65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8CE83F3-B4FC-463D-900E-2D34D09C9417}"/>
              </a:ext>
            </a:extLst>
          </p:cNvPr>
          <p:cNvSpPr/>
          <p:nvPr/>
        </p:nvSpPr>
        <p:spPr>
          <a:xfrm>
            <a:off x="11207577" y="1103871"/>
            <a:ext cx="49427" cy="280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CD22C4-EEE5-41EF-B1BE-DF0676C6F728}"/>
              </a:ext>
            </a:extLst>
          </p:cNvPr>
          <p:cNvSpPr/>
          <p:nvPr/>
        </p:nvSpPr>
        <p:spPr>
          <a:xfrm rot="21435819" flipH="1">
            <a:off x="10559202" y="2946543"/>
            <a:ext cx="60621" cy="2027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3BC669E-A2E6-4CF6-86DF-08ACB676C975}"/>
              </a:ext>
            </a:extLst>
          </p:cNvPr>
          <p:cNvSpPr/>
          <p:nvPr/>
        </p:nvSpPr>
        <p:spPr>
          <a:xfrm>
            <a:off x="7785648" y="2643522"/>
            <a:ext cx="967740" cy="72657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023B6C4-5720-4AC3-B9BF-F9937E9DC80E}"/>
              </a:ext>
            </a:extLst>
          </p:cNvPr>
          <p:cNvSpPr/>
          <p:nvPr/>
        </p:nvSpPr>
        <p:spPr>
          <a:xfrm>
            <a:off x="4397909" y="2381559"/>
            <a:ext cx="205946" cy="19688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9B4CE32-9035-451D-99F1-49EB6AD66566}"/>
              </a:ext>
            </a:extLst>
          </p:cNvPr>
          <p:cNvSpPr/>
          <p:nvPr/>
        </p:nvSpPr>
        <p:spPr>
          <a:xfrm>
            <a:off x="1182130" y="3803842"/>
            <a:ext cx="181232" cy="1565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683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E90868AB-48AC-4DA3-89F1-9E3FAEC10047}"/>
              </a:ext>
            </a:extLst>
          </p:cNvPr>
          <p:cNvSpPr/>
          <p:nvPr/>
        </p:nvSpPr>
        <p:spPr>
          <a:xfrm>
            <a:off x="9084687" y="1264308"/>
            <a:ext cx="195239" cy="1143197"/>
          </a:xfrm>
          <a:prstGeom prst="rect">
            <a:avLst/>
          </a:prstGeom>
          <a:solidFill>
            <a:srgbClr val="70AD47">
              <a:alpha val="50196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DF8B6-60E3-402C-9423-C6E16AFFF61F}"/>
              </a:ext>
            </a:extLst>
          </p:cNvPr>
          <p:cNvSpPr/>
          <p:nvPr/>
        </p:nvSpPr>
        <p:spPr>
          <a:xfrm>
            <a:off x="2405449" y="1795844"/>
            <a:ext cx="6631460" cy="167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66F4596-F128-4622-B146-19151E3E3756}"/>
              </a:ext>
            </a:extLst>
          </p:cNvPr>
          <p:cNvCxnSpPr>
            <a:cxnSpLocks/>
          </p:cNvCxnSpPr>
          <p:nvPr/>
        </p:nvCxnSpPr>
        <p:spPr>
          <a:xfrm flipV="1">
            <a:off x="1968843" y="2092405"/>
            <a:ext cx="7302845" cy="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B51C72-8684-4AF8-A447-0E1F1C73E5AB}"/>
              </a:ext>
            </a:extLst>
          </p:cNvPr>
          <p:cNvCxnSpPr>
            <a:cxnSpLocks/>
          </p:cNvCxnSpPr>
          <p:nvPr/>
        </p:nvCxnSpPr>
        <p:spPr>
          <a:xfrm flipV="1">
            <a:off x="1968843" y="3179800"/>
            <a:ext cx="7302845" cy="412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4119F3E-F845-4C79-A4DE-B0A4FC0BBFF7}"/>
              </a:ext>
            </a:extLst>
          </p:cNvPr>
          <p:cNvCxnSpPr>
            <a:cxnSpLocks/>
          </p:cNvCxnSpPr>
          <p:nvPr/>
        </p:nvCxnSpPr>
        <p:spPr>
          <a:xfrm flipH="1">
            <a:off x="1664043" y="2092407"/>
            <a:ext cx="30480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C4214A-FE4F-4C5B-A6B8-BA7CED3E15D6}"/>
              </a:ext>
            </a:extLst>
          </p:cNvPr>
          <p:cNvCxnSpPr>
            <a:cxnSpLocks/>
          </p:cNvCxnSpPr>
          <p:nvPr/>
        </p:nvCxnSpPr>
        <p:spPr>
          <a:xfrm flipH="1">
            <a:off x="1664043" y="3179801"/>
            <a:ext cx="30480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B789F36-EFE5-4AA1-B738-6B1099F606F7}"/>
              </a:ext>
            </a:extLst>
          </p:cNvPr>
          <p:cNvCxnSpPr>
            <a:cxnSpLocks/>
          </p:cNvCxnSpPr>
          <p:nvPr/>
        </p:nvCxnSpPr>
        <p:spPr>
          <a:xfrm flipV="1">
            <a:off x="1664043" y="2092407"/>
            <a:ext cx="0" cy="108739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F08ACCC-E5B1-4E88-B51A-14F73BC7F5AA}"/>
              </a:ext>
            </a:extLst>
          </p:cNvPr>
          <p:cNvCxnSpPr>
            <a:cxnSpLocks/>
          </p:cNvCxnSpPr>
          <p:nvPr/>
        </p:nvCxnSpPr>
        <p:spPr>
          <a:xfrm flipH="1">
            <a:off x="1359243" y="2631984"/>
            <a:ext cx="30480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FD530EF-FDC5-428B-A854-92893B03A8C4}"/>
              </a:ext>
            </a:extLst>
          </p:cNvPr>
          <p:cNvCxnSpPr>
            <a:cxnSpLocks/>
          </p:cNvCxnSpPr>
          <p:nvPr/>
        </p:nvCxnSpPr>
        <p:spPr>
          <a:xfrm flipV="1">
            <a:off x="1379837" y="1548709"/>
            <a:ext cx="0" cy="108739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761689E-A57A-46AF-82F2-0CDAE13A3A6E}"/>
              </a:ext>
            </a:extLst>
          </p:cNvPr>
          <p:cNvCxnSpPr>
            <a:cxnSpLocks/>
          </p:cNvCxnSpPr>
          <p:nvPr/>
        </p:nvCxnSpPr>
        <p:spPr>
          <a:xfrm flipH="1">
            <a:off x="1379837" y="1548709"/>
            <a:ext cx="8093678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FC6A30-0E42-41FE-9346-B62F967ECE39}"/>
              </a:ext>
            </a:extLst>
          </p:cNvPr>
          <p:cNvCxnSpPr>
            <a:cxnSpLocks/>
          </p:cNvCxnSpPr>
          <p:nvPr/>
        </p:nvCxnSpPr>
        <p:spPr>
          <a:xfrm flipV="1">
            <a:off x="9473515" y="809625"/>
            <a:ext cx="0" cy="739087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B47C2BD-6CF9-4A8C-9ACF-315DCF1B466C}"/>
              </a:ext>
            </a:extLst>
          </p:cNvPr>
          <p:cNvCxnSpPr>
            <a:cxnSpLocks/>
          </p:cNvCxnSpPr>
          <p:nvPr/>
        </p:nvCxnSpPr>
        <p:spPr>
          <a:xfrm flipH="1">
            <a:off x="9271688" y="2092405"/>
            <a:ext cx="30480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3781B86-6583-4FD3-9C2B-5F6903CF10DA}"/>
              </a:ext>
            </a:extLst>
          </p:cNvPr>
          <p:cNvCxnSpPr>
            <a:cxnSpLocks/>
          </p:cNvCxnSpPr>
          <p:nvPr/>
        </p:nvCxnSpPr>
        <p:spPr>
          <a:xfrm flipH="1">
            <a:off x="9279926" y="3179800"/>
            <a:ext cx="30480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6A7EEEC-95D2-427D-930C-31BFEB3BBC73}"/>
              </a:ext>
            </a:extLst>
          </p:cNvPr>
          <p:cNvCxnSpPr>
            <a:cxnSpLocks/>
          </p:cNvCxnSpPr>
          <p:nvPr/>
        </p:nvCxnSpPr>
        <p:spPr>
          <a:xfrm flipV="1">
            <a:off x="9584726" y="2088285"/>
            <a:ext cx="0" cy="108739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491373B-9967-4C23-B0A6-ADA934666A40}"/>
              </a:ext>
            </a:extLst>
          </p:cNvPr>
          <p:cNvCxnSpPr>
            <a:cxnSpLocks/>
          </p:cNvCxnSpPr>
          <p:nvPr/>
        </p:nvCxnSpPr>
        <p:spPr>
          <a:xfrm flipH="1">
            <a:off x="9576488" y="2631982"/>
            <a:ext cx="30480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75E22D6-5F34-4A0E-ABE9-7D7B986D9B39}"/>
              </a:ext>
            </a:extLst>
          </p:cNvPr>
          <p:cNvCxnSpPr>
            <a:cxnSpLocks/>
          </p:cNvCxnSpPr>
          <p:nvPr/>
        </p:nvCxnSpPr>
        <p:spPr>
          <a:xfrm flipV="1">
            <a:off x="9881288" y="809625"/>
            <a:ext cx="0" cy="182648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864E0FD6-CA73-4E63-9269-989B760D944F}"/>
              </a:ext>
            </a:extLst>
          </p:cNvPr>
          <p:cNvSpPr/>
          <p:nvPr/>
        </p:nvSpPr>
        <p:spPr>
          <a:xfrm>
            <a:off x="9084687" y="1059794"/>
            <a:ext cx="1011811" cy="20468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Jumper</a:t>
            </a:r>
            <a:endParaRPr lang="en-GB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90EF7355-4617-4AC9-86B3-56BDB7AE54F5}"/>
              </a:ext>
            </a:extLst>
          </p:cNvPr>
          <p:cNvSpPr/>
          <p:nvPr/>
        </p:nvSpPr>
        <p:spPr>
          <a:xfrm>
            <a:off x="5610611" y="3486666"/>
            <a:ext cx="230400" cy="228593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BD9696F-524E-45EE-9149-4C2DCBE0A64B}"/>
              </a:ext>
            </a:extLst>
          </p:cNvPr>
          <p:cNvCxnSpPr>
            <a:cxnSpLocks/>
          </p:cNvCxnSpPr>
          <p:nvPr/>
        </p:nvCxnSpPr>
        <p:spPr>
          <a:xfrm flipH="1">
            <a:off x="5597911" y="3715259"/>
            <a:ext cx="72000" cy="72000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6ED9E90-0A42-4F4E-B686-5F229AE4140C}"/>
              </a:ext>
            </a:extLst>
          </p:cNvPr>
          <p:cNvCxnSpPr>
            <a:cxnSpLocks/>
          </p:cNvCxnSpPr>
          <p:nvPr/>
        </p:nvCxnSpPr>
        <p:spPr>
          <a:xfrm flipH="1">
            <a:off x="5670032" y="3715259"/>
            <a:ext cx="72000" cy="72000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51B4F47-FCB0-42B8-9CCD-FB9901DD5D7D}"/>
              </a:ext>
            </a:extLst>
          </p:cNvPr>
          <p:cNvCxnSpPr>
            <a:cxnSpLocks/>
          </p:cNvCxnSpPr>
          <p:nvPr/>
        </p:nvCxnSpPr>
        <p:spPr>
          <a:xfrm flipH="1">
            <a:off x="5741515" y="3715259"/>
            <a:ext cx="72000" cy="72000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85AFB1FB-9D29-4A1D-A8AD-E371F8611298}"/>
              </a:ext>
            </a:extLst>
          </p:cNvPr>
          <p:cNvSpPr/>
          <p:nvPr/>
        </p:nvSpPr>
        <p:spPr>
          <a:xfrm>
            <a:off x="1989439" y="2388969"/>
            <a:ext cx="7313550" cy="4118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Isosceles Triangle 44">
            <a:extLst>
              <a:ext uri="{FF2B5EF4-FFF2-40B4-BE49-F238E27FC236}">
                <a16:creationId xmlns:a16="http://schemas.microsoft.com/office/drawing/2014/main" id="{18998B75-F2D9-4432-B34C-B18FCDE0F10F}"/>
              </a:ext>
            </a:extLst>
          </p:cNvPr>
          <p:cNvSpPr/>
          <p:nvPr/>
        </p:nvSpPr>
        <p:spPr>
          <a:xfrm>
            <a:off x="5597911" y="2808939"/>
            <a:ext cx="230400" cy="228593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87984DC-40E0-4541-B825-7F096F958E07}"/>
              </a:ext>
            </a:extLst>
          </p:cNvPr>
          <p:cNvCxnSpPr>
            <a:cxnSpLocks/>
          </p:cNvCxnSpPr>
          <p:nvPr/>
        </p:nvCxnSpPr>
        <p:spPr>
          <a:xfrm flipH="1">
            <a:off x="5585211" y="3037532"/>
            <a:ext cx="72000" cy="72000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1037325-E6CF-434B-8BF3-3C41F388230E}"/>
              </a:ext>
            </a:extLst>
          </p:cNvPr>
          <p:cNvCxnSpPr>
            <a:cxnSpLocks/>
          </p:cNvCxnSpPr>
          <p:nvPr/>
        </p:nvCxnSpPr>
        <p:spPr>
          <a:xfrm flipH="1">
            <a:off x="5657332" y="3037532"/>
            <a:ext cx="72000" cy="72000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15CBB20-CA4A-4439-B117-6F6204A0E5E7}"/>
              </a:ext>
            </a:extLst>
          </p:cNvPr>
          <p:cNvCxnSpPr>
            <a:cxnSpLocks/>
          </p:cNvCxnSpPr>
          <p:nvPr/>
        </p:nvCxnSpPr>
        <p:spPr>
          <a:xfrm flipH="1">
            <a:off x="5728815" y="3037532"/>
            <a:ext cx="72000" cy="72000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726F3158-3CDB-4C00-8C24-05C1CF7B8DE3}"/>
              </a:ext>
            </a:extLst>
          </p:cNvPr>
          <p:cNvSpPr/>
          <p:nvPr/>
        </p:nvSpPr>
        <p:spPr>
          <a:xfrm>
            <a:off x="2594918" y="1416824"/>
            <a:ext cx="362465" cy="3913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Arrow: Quad 50">
            <a:extLst>
              <a:ext uri="{FF2B5EF4-FFF2-40B4-BE49-F238E27FC236}">
                <a16:creationId xmlns:a16="http://schemas.microsoft.com/office/drawing/2014/main" id="{11AD498A-148F-43AF-9698-88C717774937}"/>
              </a:ext>
            </a:extLst>
          </p:cNvPr>
          <p:cNvSpPr/>
          <p:nvPr/>
        </p:nvSpPr>
        <p:spPr>
          <a:xfrm>
            <a:off x="9302988" y="1368710"/>
            <a:ext cx="360000" cy="360000"/>
          </a:xfrm>
          <a:prstGeom prst="quad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Arrow: Quad 52">
            <a:extLst>
              <a:ext uri="{FF2B5EF4-FFF2-40B4-BE49-F238E27FC236}">
                <a16:creationId xmlns:a16="http://schemas.microsoft.com/office/drawing/2014/main" id="{D365DC2E-110E-4C9A-91F2-AA61A430306D}"/>
              </a:ext>
            </a:extLst>
          </p:cNvPr>
          <p:cNvSpPr/>
          <p:nvPr/>
        </p:nvSpPr>
        <p:spPr>
          <a:xfrm>
            <a:off x="1194066" y="2451982"/>
            <a:ext cx="360000" cy="360000"/>
          </a:xfrm>
          <a:prstGeom prst="quad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Arrow: Quad 54">
            <a:extLst>
              <a:ext uri="{FF2B5EF4-FFF2-40B4-BE49-F238E27FC236}">
                <a16:creationId xmlns:a16="http://schemas.microsoft.com/office/drawing/2014/main" id="{72C5BF7C-0ADA-47B0-BE72-A48B83FFFE23}"/>
              </a:ext>
            </a:extLst>
          </p:cNvPr>
          <p:cNvSpPr/>
          <p:nvPr/>
        </p:nvSpPr>
        <p:spPr>
          <a:xfrm>
            <a:off x="9717765" y="2451982"/>
            <a:ext cx="360000" cy="360000"/>
          </a:xfrm>
          <a:prstGeom prst="quad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858ED746-2135-48B4-BF29-DA5E84C7BD62}"/>
              </a:ext>
            </a:extLst>
          </p:cNvPr>
          <p:cNvGrpSpPr/>
          <p:nvPr/>
        </p:nvGrpSpPr>
        <p:grpSpPr>
          <a:xfrm>
            <a:off x="1558066" y="3667724"/>
            <a:ext cx="2928420" cy="307777"/>
            <a:chOff x="1558066" y="4124924"/>
            <a:chExt cx="2928420" cy="307777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1CB6425-F2BC-466A-9DF6-7019B46F1722}"/>
                </a:ext>
              </a:extLst>
            </p:cNvPr>
            <p:cNvSpPr/>
            <p:nvPr/>
          </p:nvSpPr>
          <p:spPr>
            <a:xfrm>
              <a:off x="1558066" y="4196440"/>
              <a:ext cx="210062" cy="1647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7DA9541-33AF-4CD1-BB6B-2103B8DE0048}"/>
                </a:ext>
              </a:extLst>
            </p:cNvPr>
            <p:cNvSpPr txBox="1"/>
            <p:nvPr/>
          </p:nvSpPr>
          <p:spPr>
            <a:xfrm>
              <a:off x="1887698" y="4124924"/>
              <a:ext cx="25987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Thermal shield (</a:t>
              </a:r>
              <a:r>
                <a:rPr lang="en-US" sz="1400" dirty="0" err="1"/>
                <a:t>aluminium</a:t>
              </a:r>
              <a:r>
                <a:rPr lang="en-US" sz="1400" dirty="0"/>
                <a:t> 1050)</a:t>
              </a:r>
              <a:endParaRPr lang="en-GB" sz="1400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8CFA055-5BB5-4552-BA50-56C4DE15A1B1}"/>
              </a:ext>
            </a:extLst>
          </p:cNvPr>
          <p:cNvGrpSpPr/>
          <p:nvPr/>
        </p:nvGrpSpPr>
        <p:grpSpPr>
          <a:xfrm>
            <a:off x="1558066" y="3933584"/>
            <a:ext cx="2529593" cy="307777"/>
            <a:chOff x="1558066" y="4425833"/>
            <a:chExt cx="2529593" cy="307777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A12FC50-863A-4014-9B54-9B2FDFF005C5}"/>
                </a:ext>
              </a:extLst>
            </p:cNvPr>
            <p:cNvSpPr/>
            <p:nvPr/>
          </p:nvSpPr>
          <p:spPr>
            <a:xfrm>
              <a:off x="1558066" y="4497349"/>
              <a:ext cx="210062" cy="164745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8C299A7-9BB8-4C1A-BB8E-5EDFFF09DDEB}"/>
                </a:ext>
              </a:extLst>
            </p:cNvPr>
            <p:cNvSpPr txBox="1"/>
            <p:nvPr/>
          </p:nvSpPr>
          <p:spPr>
            <a:xfrm>
              <a:off x="1887698" y="4425833"/>
              <a:ext cx="21999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Stainless steel piping (316L)</a:t>
              </a:r>
              <a:endParaRPr lang="en-GB" sz="1400" dirty="0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4520F6C-9C63-4073-AB2F-37D11A3AC908}"/>
              </a:ext>
            </a:extLst>
          </p:cNvPr>
          <p:cNvGrpSpPr/>
          <p:nvPr/>
        </p:nvGrpSpPr>
        <p:grpSpPr>
          <a:xfrm>
            <a:off x="1558066" y="4199444"/>
            <a:ext cx="1750214" cy="307777"/>
            <a:chOff x="1558066" y="4726742"/>
            <a:chExt cx="1750214" cy="307777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2D53143-425C-4D04-9A22-0CFCEB107527}"/>
                </a:ext>
              </a:extLst>
            </p:cNvPr>
            <p:cNvSpPr/>
            <p:nvPr/>
          </p:nvSpPr>
          <p:spPr>
            <a:xfrm>
              <a:off x="1558066" y="4798258"/>
              <a:ext cx="210062" cy="16474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9EC6520-A2A2-450B-AC23-C31592FD6175}"/>
                </a:ext>
              </a:extLst>
            </p:cNvPr>
            <p:cNvSpPr txBox="1"/>
            <p:nvPr/>
          </p:nvSpPr>
          <p:spPr>
            <a:xfrm>
              <a:off x="1887698" y="4726742"/>
              <a:ext cx="14205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Cold mass (316L)</a:t>
              </a:r>
              <a:endParaRPr lang="en-GB" sz="1400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78C6563-7150-454A-B700-C8455005220D}"/>
              </a:ext>
            </a:extLst>
          </p:cNvPr>
          <p:cNvGrpSpPr/>
          <p:nvPr/>
        </p:nvGrpSpPr>
        <p:grpSpPr>
          <a:xfrm>
            <a:off x="1478997" y="4465304"/>
            <a:ext cx="3389453" cy="307777"/>
            <a:chOff x="1478997" y="5027650"/>
            <a:chExt cx="3389453" cy="307777"/>
          </a:xfrm>
        </p:grpSpPr>
        <p:sp>
          <p:nvSpPr>
            <p:cNvPr id="66" name="Arrow: Left-Right 65">
              <a:extLst>
                <a:ext uri="{FF2B5EF4-FFF2-40B4-BE49-F238E27FC236}">
                  <a16:creationId xmlns:a16="http://schemas.microsoft.com/office/drawing/2014/main" id="{0D502426-198E-49B9-9856-258AFF9E2338}"/>
                </a:ext>
              </a:extLst>
            </p:cNvPr>
            <p:cNvSpPr/>
            <p:nvPr/>
          </p:nvSpPr>
          <p:spPr>
            <a:xfrm>
              <a:off x="1478997" y="5099166"/>
              <a:ext cx="360000" cy="164745"/>
            </a:xfrm>
            <a:prstGeom prst="left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E2BF75A-DC33-4EA5-B404-E456B5A504C2}"/>
                </a:ext>
              </a:extLst>
            </p:cNvPr>
            <p:cNvSpPr txBox="1"/>
            <p:nvPr/>
          </p:nvSpPr>
          <p:spPr>
            <a:xfrm>
              <a:off x="1887698" y="5027650"/>
              <a:ext cx="29807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Compensator for thermal contractions</a:t>
              </a:r>
              <a:endParaRPr lang="en-GB" sz="1400" dirty="0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2657BA6-8973-4356-A27B-4AE912D3C5EE}"/>
              </a:ext>
            </a:extLst>
          </p:cNvPr>
          <p:cNvGrpSpPr/>
          <p:nvPr/>
        </p:nvGrpSpPr>
        <p:grpSpPr>
          <a:xfrm>
            <a:off x="1554066" y="4731164"/>
            <a:ext cx="2126239" cy="307777"/>
            <a:chOff x="1554066" y="5389141"/>
            <a:chExt cx="2126239" cy="307777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4A6D84B3-49FC-43AF-ACF5-58F66E2939ED}"/>
                </a:ext>
              </a:extLst>
            </p:cNvPr>
            <p:cNvSpPr/>
            <p:nvPr/>
          </p:nvSpPr>
          <p:spPr>
            <a:xfrm>
              <a:off x="1554066" y="5460657"/>
              <a:ext cx="210062" cy="164745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807960C-91C7-4F9F-8ACC-92DBF97369D5}"/>
                </a:ext>
              </a:extLst>
            </p:cNvPr>
            <p:cNvSpPr txBox="1"/>
            <p:nvPr/>
          </p:nvSpPr>
          <p:spPr>
            <a:xfrm>
              <a:off x="1887698" y="5389141"/>
              <a:ext cx="17926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Mechanical anchoring</a:t>
              </a:r>
              <a:endParaRPr lang="en-GB" sz="1400" dirty="0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AF949020-D7DA-4074-B05A-0C109125BE51}"/>
              </a:ext>
            </a:extLst>
          </p:cNvPr>
          <p:cNvGrpSpPr/>
          <p:nvPr/>
        </p:nvGrpSpPr>
        <p:grpSpPr>
          <a:xfrm>
            <a:off x="1515972" y="4997022"/>
            <a:ext cx="1550318" cy="334963"/>
            <a:chOff x="1515972" y="5806647"/>
            <a:chExt cx="1550318" cy="334963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5D388FA2-831C-447E-BB22-8C5AD169E72C}"/>
                </a:ext>
              </a:extLst>
            </p:cNvPr>
            <p:cNvGrpSpPr/>
            <p:nvPr/>
          </p:nvGrpSpPr>
          <p:grpSpPr>
            <a:xfrm>
              <a:off x="1515972" y="5846239"/>
              <a:ext cx="243100" cy="295371"/>
              <a:chOff x="1515972" y="5858148"/>
              <a:chExt cx="243100" cy="295371"/>
            </a:xfrm>
          </p:grpSpPr>
          <p:sp>
            <p:nvSpPr>
              <p:cNvPr id="73" name="Isosceles Triangle 72">
                <a:extLst>
                  <a:ext uri="{FF2B5EF4-FFF2-40B4-BE49-F238E27FC236}">
                    <a16:creationId xmlns:a16="http://schemas.microsoft.com/office/drawing/2014/main" id="{F9049D17-0C88-40D3-94FB-B8F56E49B934}"/>
                  </a:ext>
                </a:extLst>
              </p:cNvPr>
              <p:cNvSpPr/>
              <p:nvPr/>
            </p:nvSpPr>
            <p:spPr>
              <a:xfrm>
                <a:off x="1528672" y="5858148"/>
                <a:ext cx="230400" cy="228593"/>
              </a:xfrm>
              <a:prstGeom prst="triangl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A43B2FE9-5413-499C-9B52-25EF00D6FC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15972" y="6081519"/>
                <a:ext cx="72000" cy="72000"/>
              </a:xfrm>
              <a:prstGeom prst="line">
                <a:avLst/>
              </a:prstGeom>
              <a:ln w="127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1A5B7849-6D35-4204-9F01-A8ABA462F2B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88093" y="6081519"/>
                <a:ext cx="72000" cy="72000"/>
              </a:xfrm>
              <a:prstGeom prst="line">
                <a:avLst/>
              </a:prstGeom>
              <a:ln w="127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AA92AF79-5F5D-4983-9C1E-E0AAA6964B4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59576" y="6081519"/>
                <a:ext cx="72000" cy="72000"/>
              </a:xfrm>
              <a:prstGeom prst="line">
                <a:avLst/>
              </a:prstGeom>
              <a:ln w="127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5DD9F2A-493F-4FAF-89AF-4C1ED3CD7242}"/>
                </a:ext>
              </a:extLst>
            </p:cNvPr>
            <p:cNvSpPr txBox="1"/>
            <p:nvPr/>
          </p:nvSpPr>
          <p:spPr>
            <a:xfrm>
              <a:off x="1887698" y="5806647"/>
              <a:ext cx="11785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Fixed support</a:t>
              </a:r>
              <a:endParaRPr lang="en-GB" sz="1400" dirty="0"/>
            </a:p>
          </p:txBody>
        </p:sp>
      </p:grp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5B2C68-CE55-4354-990A-CA31350A3C2A}"/>
              </a:ext>
            </a:extLst>
          </p:cNvPr>
          <p:cNvCxnSpPr>
            <a:cxnSpLocks/>
          </p:cNvCxnSpPr>
          <p:nvPr/>
        </p:nvCxnSpPr>
        <p:spPr>
          <a:xfrm flipV="1">
            <a:off x="9473515" y="495300"/>
            <a:ext cx="0" cy="367613"/>
          </a:xfrm>
          <a:prstGeom prst="line">
            <a:avLst/>
          </a:prstGeom>
          <a:ln w="38100">
            <a:headEnd type="triangl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FFFFE26C-CA15-42AE-8F74-F51EC0061266}"/>
              </a:ext>
            </a:extLst>
          </p:cNvPr>
          <p:cNvCxnSpPr>
            <a:cxnSpLocks/>
          </p:cNvCxnSpPr>
          <p:nvPr/>
        </p:nvCxnSpPr>
        <p:spPr>
          <a:xfrm flipV="1">
            <a:off x="9882190" y="495300"/>
            <a:ext cx="0" cy="367613"/>
          </a:xfrm>
          <a:prstGeom prst="line">
            <a:avLst/>
          </a:prstGeom>
          <a:ln w="38100">
            <a:headEnd type="non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45632F9E-4040-4ADD-B032-819C1D4B4851}"/>
              </a:ext>
            </a:extLst>
          </p:cNvPr>
          <p:cNvSpPr txBox="1"/>
          <p:nvPr/>
        </p:nvSpPr>
        <p:spPr>
          <a:xfrm>
            <a:off x="9054745" y="190367"/>
            <a:ext cx="608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Inlet</a:t>
            </a:r>
            <a:endParaRPr lang="en-GB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097B8E2-847E-434D-82F8-2D5456E51E4E}"/>
              </a:ext>
            </a:extLst>
          </p:cNvPr>
          <p:cNvSpPr txBox="1"/>
          <p:nvPr/>
        </p:nvSpPr>
        <p:spPr>
          <a:xfrm>
            <a:off x="9728888" y="178050"/>
            <a:ext cx="77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Outlet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2880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28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Arnaud Vande Craen</dc:creator>
  <cp:lastModifiedBy>Arnaud Vande Craen</cp:lastModifiedBy>
  <cp:revision>31</cp:revision>
  <dcterms:created xsi:type="dcterms:W3CDTF">2020-11-13T08:12:14Z</dcterms:created>
  <dcterms:modified xsi:type="dcterms:W3CDTF">2020-11-18T16:57:28Z</dcterms:modified>
</cp:coreProperties>
</file>