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409" r:id="rId6"/>
    <p:sldId id="426" r:id="rId7"/>
    <p:sldId id="416" r:id="rId8"/>
    <p:sldId id="423" r:id="rId9"/>
    <p:sldId id="425" r:id="rId10"/>
    <p:sldId id="420" r:id="rId11"/>
    <p:sldId id="424" r:id="rId12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asz Piotr Krzempek" initials="LPK" lastIdx="2" clrIdx="0">
    <p:extLst>
      <p:ext uri="{19B8F6BF-5375-455C-9EA6-DF929625EA0E}">
        <p15:presenceInfo xmlns:p15="http://schemas.microsoft.com/office/powerpoint/2012/main" userId="S-1-5-21-1526224874-1540688658-1361462980-29285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4" autoAdjust="0"/>
    <p:restoredTop sz="84031" autoAdjust="0"/>
  </p:normalViewPr>
  <p:slideViewPr>
    <p:cSldViewPr snapToObjects="1" showGuides="1">
      <p:cViewPr varScale="1">
        <p:scale>
          <a:sx n="146" d="100"/>
          <a:sy n="146" d="100"/>
        </p:scale>
        <p:origin x="540" y="108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Vacuum assembly for experimental areas (VAX) in Point 1 and Point 5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2693690"/>
            <a:ext cx="6480000" cy="411460"/>
          </a:xfrm>
        </p:spPr>
        <p:txBody>
          <a:bodyPr>
            <a:normAutofit/>
          </a:bodyPr>
          <a:lstStyle/>
          <a:p>
            <a:r>
              <a:rPr lang="fr-FR" sz="1600" dirty="0"/>
              <a:t>Ł</a:t>
            </a:r>
            <a:r>
              <a:rPr lang="en-GB" sz="1600" dirty="0" err="1" smtClean="0"/>
              <a:t>ukasz</a:t>
            </a:r>
            <a:r>
              <a:rPr lang="en-GB" sz="1600" dirty="0" smtClean="0"/>
              <a:t> Krzempek</a:t>
            </a:r>
            <a:endParaRPr lang="en-GB" sz="16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01.12.2020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12000" y="23038"/>
            <a:ext cx="7920000" cy="388471"/>
          </a:xfrm>
        </p:spPr>
        <p:txBody>
          <a:bodyPr/>
          <a:lstStyle/>
          <a:p>
            <a:r>
              <a:rPr lang="en-US" dirty="0" smtClean="0"/>
              <a:t>VAX prototype - complete</a:t>
            </a:r>
            <a:endParaRPr lang="en-GB" dirty="0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smtClean="0"/>
              <a:t>Lukasz Krzempek </a:t>
            </a:r>
            <a:r>
              <a:rPr lang="fr-FR" dirty="0"/>
              <a:t>TE-VSC-DLM</a:t>
            </a:r>
            <a:endParaRPr lang="en-GB" dirty="0"/>
          </a:p>
        </p:txBody>
      </p:sp>
      <p:pic>
        <p:nvPicPr>
          <p:cNvPr id="27" name="Picture 2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187" y="2748695"/>
            <a:ext cx="2795613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608" y="483518"/>
            <a:ext cx="2223627" cy="2358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58369" y="2406148"/>
            <a:ext cx="1810850" cy="291138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Rectangle 32"/>
          <p:cNvSpPr/>
          <p:nvPr/>
        </p:nvSpPr>
        <p:spPr>
          <a:xfrm>
            <a:off x="3923928" y="1455837"/>
            <a:ext cx="1585365" cy="46784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All VAX Modules are cabled</a:t>
            </a:r>
            <a:endParaRPr lang="en-GB" sz="1200" dirty="0"/>
          </a:p>
        </p:txBody>
      </p:sp>
      <p:cxnSp>
        <p:nvCxnSpPr>
          <p:cNvPr id="34" name="Straight Arrow Connector 33"/>
          <p:cNvCxnSpPr>
            <a:stCxn id="33" idx="3"/>
          </p:cNvCxnSpPr>
          <p:nvPr/>
        </p:nvCxnSpPr>
        <p:spPr>
          <a:xfrm>
            <a:off x="5509293" y="1689758"/>
            <a:ext cx="646883" cy="16191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33" idx="3"/>
          </p:cNvCxnSpPr>
          <p:nvPr/>
        </p:nvCxnSpPr>
        <p:spPr>
          <a:xfrm>
            <a:off x="5509293" y="1689758"/>
            <a:ext cx="1222947" cy="52195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204" y="633820"/>
            <a:ext cx="2881041" cy="196345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2994020" y="2092966"/>
            <a:ext cx="1721996" cy="61185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Bellows DN80 with compression mechanisms</a:t>
            </a:r>
            <a:endParaRPr lang="en-GB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1905000" y="1950734"/>
            <a:ext cx="1085202" cy="392157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0"/>
          </p:cNvCxnSpPr>
          <p:nvPr/>
        </p:nvCxnSpPr>
        <p:spPr>
          <a:xfrm flipH="1" flipV="1">
            <a:off x="3230517" y="1491631"/>
            <a:ext cx="624501" cy="601335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88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smtClean="0"/>
              <a:t>Lukasz Krzempek </a:t>
            </a:r>
            <a:r>
              <a:rPr lang="fr-FR" dirty="0"/>
              <a:t>TE-VSC-DLM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000" y="23038"/>
            <a:ext cx="7920000" cy="388471"/>
          </a:xfrm>
        </p:spPr>
        <p:txBody>
          <a:bodyPr/>
          <a:lstStyle/>
          <a:p>
            <a:r>
              <a:rPr lang="en-US" dirty="0" smtClean="0"/>
              <a:t>VAX prototype - complete</a:t>
            </a:r>
            <a:endParaRPr lang="en-GB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30484"/>
            <a:ext cx="2016224" cy="2429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739" y="460525"/>
            <a:ext cx="2448272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969" y="483518"/>
            <a:ext cx="2447831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622" y="3060513"/>
            <a:ext cx="2447831" cy="16419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612000" y="3046663"/>
            <a:ext cx="1721996" cy="61185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Check of envelope for the cables</a:t>
            </a:r>
            <a:endParaRPr lang="en-GB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311765" y="2648542"/>
            <a:ext cx="1116388" cy="704049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354100" y="1059582"/>
            <a:ext cx="409588" cy="1978153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788024" y="612240"/>
            <a:ext cx="1721996" cy="61185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Check of envelope for the cables</a:t>
            </a:r>
            <a:endParaRPr lang="en-GB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482022" y="921313"/>
            <a:ext cx="682266" cy="598939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418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17353"/>
            <a:ext cx="7920000" cy="348518"/>
          </a:xfrm>
        </p:spPr>
        <p:txBody>
          <a:bodyPr/>
          <a:lstStyle/>
          <a:p>
            <a:r>
              <a:rPr lang="en-US" dirty="0" smtClean="0"/>
              <a:t>VAX prototype - </a:t>
            </a:r>
            <a:r>
              <a:rPr lang="en-US" dirty="0" err="1" smtClean="0"/>
              <a:t>fiducialisation</a:t>
            </a:r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smtClean="0"/>
              <a:t>Lukasz Krzempek </a:t>
            </a:r>
            <a:r>
              <a:rPr lang="fr-FR" dirty="0"/>
              <a:t>TE-VSC-DLM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747856" y="3155725"/>
            <a:ext cx="4727598" cy="96346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 smtClean="0"/>
              <a:t>Fiducialisation of VAX Module 2 and 3</a:t>
            </a:r>
          </a:p>
          <a:p>
            <a:pPr algn="l"/>
            <a:r>
              <a:rPr lang="en-US" sz="1600" dirty="0" smtClean="0"/>
              <a:t>QCF flanges on both sides of each Module</a:t>
            </a:r>
          </a:p>
          <a:p>
            <a:pPr algn="l"/>
            <a:r>
              <a:rPr lang="en-US" sz="1600" dirty="0" smtClean="0"/>
              <a:t>Reference surface (depended on accessibility)</a:t>
            </a:r>
          </a:p>
          <a:p>
            <a:pPr marL="0" indent="0" algn="l">
              <a:buNone/>
            </a:pPr>
            <a:endParaRPr lang="en-US" sz="1600" dirty="0" smtClean="0"/>
          </a:p>
          <a:p>
            <a:pPr algn="l"/>
            <a:endParaRPr lang="en-US" sz="1600" dirty="0" smtClean="0"/>
          </a:p>
          <a:p>
            <a:pPr marL="457200" lvl="1" indent="0" algn="l">
              <a:buNone/>
            </a:pPr>
            <a:endParaRPr lang="en-US" sz="1200" dirty="0" smtClean="0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35" y="494003"/>
            <a:ext cx="1860050" cy="2077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337" y="494003"/>
            <a:ext cx="1793612" cy="2077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41527"/>
            <a:ext cx="2808312" cy="37930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916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000" y="17353"/>
            <a:ext cx="7920000" cy="286876"/>
          </a:xfrm>
        </p:spPr>
        <p:txBody>
          <a:bodyPr/>
          <a:lstStyle/>
          <a:p>
            <a:r>
              <a:rPr lang="en-US" dirty="0" smtClean="0"/>
              <a:t>Q1 - TAXS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smtClean="0"/>
              <a:t>Lukasz Krzempek </a:t>
            </a:r>
            <a:r>
              <a:rPr lang="fr-FR" dirty="0"/>
              <a:t>TE-VSC-DLM</a:t>
            </a:r>
            <a:endParaRPr lang="en-GB" dirty="0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68" y="479775"/>
            <a:ext cx="3243629" cy="192975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2"/>
          <p:cNvSpPr/>
          <p:nvPr/>
        </p:nvSpPr>
        <p:spPr>
          <a:xfrm>
            <a:off x="627584" y="1991943"/>
            <a:ext cx="1296144" cy="206803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Concept no 1</a:t>
            </a:r>
            <a:endParaRPr lang="en-GB" sz="1200" dirty="0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19" y="2455744"/>
            <a:ext cx="3100077" cy="201541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2297520" y="4222817"/>
            <a:ext cx="1296144" cy="206803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Concept no 2</a:t>
            </a:r>
            <a:endParaRPr lang="en-GB" sz="1200" dirty="0"/>
          </a:p>
        </p:txBody>
      </p:sp>
      <p:pic>
        <p:nvPicPr>
          <p:cNvPr id="16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809" y="421582"/>
            <a:ext cx="3312368" cy="1929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809" y="2464315"/>
            <a:ext cx="3312368" cy="227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ight Arrow 18"/>
          <p:cNvSpPr/>
          <p:nvPr/>
        </p:nvSpPr>
        <p:spPr>
          <a:xfrm>
            <a:off x="3923928" y="3435846"/>
            <a:ext cx="1080120" cy="288032"/>
          </a:xfrm>
          <a:prstGeom prst="rightArrow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755512" y="2931790"/>
            <a:ext cx="1464559" cy="35600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Detailed design of concept no 2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6516216" y="496936"/>
            <a:ext cx="2015784" cy="206803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Before installation of TAXS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6660232" y="2613134"/>
            <a:ext cx="1871768" cy="206803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When TAXS is installed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8492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71550"/>
            <a:ext cx="4248472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816" y="771551"/>
            <a:ext cx="3956984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17353"/>
            <a:ext cx="7920000" cy="286876"/>
          </a:xfrm>
        </p:spPr>
        <p:txBody>
          <a:bodyPr/>
          <a:lstStyle/>
          <a:p>
            <a:r>
              <a:rPr lang="en-US" dirty="0" smtClean="0"/>
              <a:t>Q1 - TAXS</a:t>
            </a:r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smtClean="0"/>
              <a:t>Lukasz Krzempek </a:t>
            </a:r>
            <a:r>
              <a:rPr lang="fr-FR" dirty="0"/>
              <a:t>TE-VSC-DLM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7524328" y="3615817"/>
            <a:ext cx="1296144" cy="61185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Alignment table is dismantled and lowered</a:t>
            </a:r>
            <a:endParaRPr lang="en-GB" sz="1200" dirty="0"/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7524328" y="3363837"/>
            <a:ext cx="216024" cy="25198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5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9662"/>
            <a:ext cx="7920000" cy="540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smtClean="0"/>
              <a:t>Lukasz Krzempek </a:t>
            </a:r>
            <a:r>
              <a:rPr lang="fr-FR" dirty="0"/>
              <a:t>TE-VSC-DLM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87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047" y="277502"/>
            <a:ext cx="3763194" cy="438870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smtClean="0"/>
              <a:t>Lukasz Krzempek </a:t>
            </a:r>
            <a:r>
              <a:rPr lang="fr-FR" dirty="0"/>
              <a:t>TE-VSC-DLM</a:t>
            </a:r>
            <a:endParaRPr lang="en-GB" dirty="0"/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7502"/>
            <a:ext cx="4214276" cy="41940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62521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B4D459-97E4-4AFB-8B36-8A9BE1329DA8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20150</TotalTime>
  <Words>136</Words>
  <Application>Microsoft Office PowerPoint</Application>
  <PresentationFormat>On-screen Show (16:9)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Vacuum assembly for experimental areas (VAX) in Point 1 and Point 5</vt:lpstr>
      <vt:lpstr>VAX prototype - complete</vt:lpstr>
      <vt:lpstr>VAX prototype - complete</vt:lpstr>
      <vt:lpstr>VAX prototype - fiducialisation</vt:lpstr>
      <vt:lpstr>Q1 - TAXS</vt:lpstr>
      <vt:lpstr>Q1 - TAXS</vt:lpstr>
      <vt:lpstr>Thank you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Lukasz Piotr Krzempek</cp:lastModifiedBy>
  <cp:revision>1013</cp:revision>
  <cp:lastPrinted>2019-10-02T06:56:08Z</cp:lastPrinted>
  <dcterms:created xsi:type="dcterms:W3CDTF">2016-02-12T09:02:01Z</dcterms:created>
  <dcterms:modified xsi:type="dcterms:W3CDTF">2020-12-01T09:31:44Z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